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9" r:id="rId4"/>
    <p:sldId id="260" r:id="rId5"/>
    <p:sldId id="261" r:id="rId6"/>
    <p:sldId id="268" r:id="rId7"/>
    <p:sldId id="262" r:id="rId8"/>
    <p:sldId id="266" r:id="rId9"/>
    <p:sldId id="263" r:id="rId10"/>
    <p:sldId id="272" r:id="rId11"/>
    <p:sldId id="274" r:id="rId12"/>
    <p:sldId id="273" r:id="rId13"/>
    <p:sldId id="275" r:id="rId14"/>
    <p:sldId id="271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67CD1-934A-2AF7-B616-3AC00F60107A}" v="151" dt="2023-01-19T17:02:08.474"/>
    <p1510:client id="{B1C28C30-5EF8-57C4-627A-9A1F9CA2F52E}" v="2" dt="2022-12-16T07:20:44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73823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er Buczek" userId="S::aleksander.buczek@wsb.wroclaw.pl::214dcb20-0035-4e74-a70c-49226de76d7c" providerId="AD" clId="Web-{44067CD1-934A-2AF7-B616-3AC00F60107A}"/>
    <pc:docChg chg="addSld modSld sldOrd">
      <pc:chgData name="Aleksander Buczek" userId="S::aleksander.buczek@wsb.wroclaw.pl::214dcb20-0035-4e74-a70c-49226de76d7c" providerId="AD" clId="Web-{44067CD1-934A-2AF7-B616-3AC00F60107A}" dt="2023-01-19T17:02:08.474" v="172"/>
      <pc:docMkLst>
        <pc:docMk/>
      </pc:docMkLst>
      <pc:sldChg chg="modSp">
        <pc:chgData name="Aleksander Buczek" userId="S::aleksander.buczek@wsb.wroclaw.pl::214dcb20-0035-4e74-a70c-49226de76d7c" providerId="AD" clId="Web-{44067CD1-934A-2AF7-B616-3AC00F60107A}" dt="2023-01-19T16:55:42.320" v="15" actId="20577"/>
        <pc:sldMkLst>
          <pc:docMk/>
          <pc:sldMk cId="1753011130" sldId="263"/>
        </pc:sldMkLst>
        <pc:spChg chg="mod">
          <ac:chgData name="Aleksander Buczek" userId="S::aleksander.buczek@wsb.wroclaw.pl::214dcb20-0035-4e74-a70c-49226de76d7c" providerId="AD" clId="Web-{44067CD1-934A-2AF7-B616-3AC00F60107A}" dt="2023-01-19T16:55:06.272" v="5" actId="20577"/>
          <ac:spMkLst>
            <pc:docMk/>
            <pc:sldMk cId="1753011130" sldId="263"/>
            <ac:spMk id="2" creationId="{A24AB604-36CE-47D1-B463-00FA64198717}"/>
          </ac:spMkLst>
        </pc:spChg>
        <pc:spChg chg="mod">
          <ac:chgData name="Aleksander Buczek" userId="S::aleksander.buczek@wsb.wroclaw.pl::214dcb20-0035-4e74-a70c-49226de76d7c" providerId="AD" clId="Web-{44067CD1-934A-2AF7-B616-3AC00F60107A}" dt="2023-01-19T16:55:42.320" v="15" actId="20577"/>
          <ac:spMkLst>
            <pc:docMk/>
            <pc:sldMk cId="1753011130" sldId="263"/>
            <ac:spMk id="3" creationId="{1AAE82D2-3113-497D-AD08-6E22C7251537}"/>
          </ac:spMkLst>
        </pc:spChg>
      </pc:sldChg>
      <pc:sldChg chg="ord">
        <pc:chgData name="Aleksander Buczek" userId="S::aleksander.buczek@wsb.wroclaw.pl::214dcb20-0035-4e74-a70c-49226de76d7c" providerId="AD" clId="Web-{44067CD1-934A-2AF7-B616-3AC00F60107A}" dt="2023-01-19T17:02:08.474" v="172"/>
        <pc:sldMkLst>
          <pc:docMk/>
          <pc:sldMk cId="2448902465" sldId="264"/>
        </pc:sldMkLst>
      </pc:sldChg>
      <pc:sldChg chg="addSp delSp modSp add ord replId">
        <pc:chgData name="Aleksander Buczek" userId="S::aleksander.buczek@wsb.wroclaw.pl::214dcb20-0035-4e74-a70c-49226de76d7c" providerId="AD" clId="Web-{44067CD1-934A-2AF7-B616-3AC00F60107A}" dt="2023-01-19T16:58:58.889" v="95" actId="14100"/>
        <pc:sldMkLst>
          <pc:docMk/>
          <pc:sldMk cId="3740227621" sldId="272"/>
        </pc:sldMkLst>
        <pc:spChg chg="mod">
          <ac:chgData name="Aleksander Buczek" userId="S::aleksander.buczek@wsb.wroclaw.pl::214dcb20-0035-4e74-a70c-49226de76d7c" providerId="AD" clId="Web-{44067CD1-934A-2AF7-B616-3AC00F60107A}" dt="2023-01-19T16:58:46.576" v="90" actId="20577"/>
          <ac:spMkLst>
            <pc:docMk/>
            <pc:sldMk cId="3740227621" sldId="272"/>
            <ac:spMk id="2" creationId="{4B49C389-72C6-4CA2-A110-7525192FABAE}"/>
          </ac:spMkLst>
        </pc:spChg>
        <pc:spChg chg="add del mod">
          <ac:chgData name="Aleksander Buczek" userId="S::aleksander.buczek@wsb.wroclaw.pl::214dcb20-0035-4e74-a70c-49226de76d7c" providerId="AD" clId="Web-{44067CD1-934A-2AF7-B616-3AC00F60107A}" dt="2023-01-19T16:58:53.686" v="92"/>
          <ac:spMkLst>
            <pc:docMk/>
            <pc:sldMk cId="3740227621" sldId="272"/>
            <ac:spMk id="325" creationId="{34AEFDDE-FFFC-F9FA-6A34-FBF80BCEDEA0}"/>
          </ac:spMkLst>
        </pc:spChg>
        <pc:graphicFrameChg chg="del modGraphic">
          <ac:chgData name="Aleksander Buczek" userId="S::aleksander.buczek@wsb.wroclaw.pl::214dcb20-0035-4e74-a70c-49226de76d7c" providerId="AD" clId="Web-{44067CD1-934A-2AF7-B616-3AC00F60107A}" dt="2023-01-19T16:58:48.764" v="91"/>
          <ac:graphicFrameMkLst>
            <pc:docMk/>
            <pc:sldMk cId="3740227621" sldId="272"/>
            <ac:graphicFrameMk id="7" creationId="{0455C796-275E-4CA1-A47D-80E4CF19448C}"/>
          </ac:graphicFrameMkLst>
        </pc:graphicFrameChg>
        <pc:picChg chg="add mod ord">
          <ac:chgData name="Aleksander Buczek" userId="S::aleksander.buczek@wsb.wroclaw.pl::214dcb20-0035-4e74-a70c-49226de76d7c" providerId="AD" clId="Web-{44067CD1-934A-2AF7-B616-3AC00F60107A}" dt="2023-01-19T16:58:58.889" v="95" actId="14100"/>
          <ac:picMkLst>
            <pc:docMk/>
            <pc:sldMk cId="3740227621" sldId="272"/>
            <ac:picMk id="326" creationId="{59D6ECED-72D9-FCCF-0897-AB8B29A84783}"/>
          </ac:picMkLst>
        </pc:picChg>
      </pc:sldChg>
      <pc:sldChg chg="addSp delSp modSp add replId">
        <pc:chgData name="Aleksander Buczek" userId="S::aleksander.buczek@wsb.wroclaw.pl::214dcb20-0035-4e74-a70c-49226de76d7c" providerId="AD" clId="Web-{44067CD1-934A-2AF7-B616-3AC00F60107A}" dt="2023-01-19T17:00:36.190" v="130" actId="1076"/>
        <pc:sldMkLst>
          <pc:docMk/>
          <pc:sldMk cId="3405077647" sldId="273"/>
        </pc:sldMkLst>
        <pc:spChg chg="mod">
          <ac:chgData name="Aleksander Buczek" userId="S::aleksander.buczek@wsb.wroclaw.pl::214dcb20-0035-4e74-a70c-49226de76d7c" providerId="AD" clId="Web-{44067CD1-934A-2AF7-B616-3AC00F60107A}" dt="2023-01-19T16:59:27.047" v="106" actId="20577"/>
          <ac:spMkLst>
            <pc:docMk/>
            <pc:sldMk cId="3405077647" sldId="273"/>
            <ac:spMk id="2" creationId="{4B49C389-72C6-4CA2-A110-7525192FABAE}"/>
          </ac:spMkLst>
        </pc:spChg>
        <pc:spChg chg="add del mod">
          <ac:chgData name="Aleksander Buczek" userId="S::aleksander.buczek@wsb.wroclaw.pl::214dcb20-0035-4e74-a70c-49226de76d7c" providerId="AD" clId="Web-{44067CD1-934A-2AF7-B616-3AC00F60107A}" dt="2023-01-19T16:58:21.591" v="84"/>
          <ac:spMkLst>
            <pc:docMk/>
            <pc:sldMk cId="3405077647" sldId="273"/>
            <ac:spMk id="13" creationId="{B7D9A388-C662-1FBE-6FA4-AE7EB87CB6FE}"/>
          </ac:spMkLst>
        </pc:spChg>
        <pc:spChg chg="add mod">
          <ac:chgData name="Aleksander Buczek" userId="S::aleksander.buczek@wsb.wroclaw.pl::214dcb20-0035-4e74-a70c-49226de76d7c" providerId="AD" clId="Web-{44067CD1-934A-2AF7-B616-3AC00F60107A}" dt="2023-01-19T16:59:50.110" v="115" actId="20577"/>
          <ac:spMkLst>
            <pc:docMk/>
            <pc:sldMk cId="3405077647" sldId="273"/>
            <ac:spMk id="22" creationId="{89521693-7058-10C9-247F-E453275FE7D7}"/>
          </ac:spMkLst>
        </pc:spChg>
        <pc:spChg chg="add del mod">
          <ac:chgData name="Aleksander Buczek" userId="S::aleksander.buczek@wsb.wroclaw.pl::214dcb20-0035-4e74-a70c-49226de76d7c" providerId="AD" clId="Web-{44067CD1-934A-2AF7-B616-3AC00F60107A}" dt="2023-01-19T17:00:03.204" v="119"/>
          <ac:spMkLst>
            <pc:docMk/>
            <pc:sldMk cId="3405077647" sldId="273"/>
            <ac:spMk id="24" creationId="{2D434C18-3350-5378-F3FF-E0D4412180F2}"/>
          </ac:spMkLst>
        </pc:spChg>
        <pc:spChg chg="add mod">
          <ac:chgData name="Aleksander Buczek" userId="S::aleksander.buczek@wsb.wroclaw.pl::214dcb20-0035-4e74-a70c-49226de76d7c" providerId="AD" clId="Web-{44067CD1-934A-2AF7-B616-3AC00F60107A}" dt="2023-01-19T17:00:16.126" v="123" actId="20577"/>
          <ac:spMkLst>
            <pc:docMk/>
            <pc:sldMk cId="3405077647" sldId="273"/>
            <ac:spMk id="25" creationId="{45EF94CF-FCE7-5BE1-DBF2-FBB244119980}"/>
          </ac:spMkLst>
        </pc:spChg>
        <pc:graphicFrameChg chg="del">
          <ac:chgData name="Aleksander Buczek" userId="S::aleksander.buczek@wsb.wroclaw.pl::214dcb20-0035-4e74-a70c-49226de76d7c" providerId="AD" clId="Web-{44067CD1-934A-2AF7-B616-3AC00F60107A}" dt="2023-01-19T16:58:14.560" v="83"/>
          <ac:graphicFrameMkLst>
            <pc:docMk/>
            <pc:sldMk cId="3405077647" sldId="273"/>
            <ac:graphicFrameMk id="7" creationId="{0455C796-275E-4CA1-A47D-80E4CF19448C}"/>
          </ac:graphicFrameMkLst>
        </pc:graphicFrameChg>
        <pc:picChg chg="add del mod ord">
          <ac:chgData name="Aleksander Buczek" userId="S::aleksander.buczek@wsb.wroclaw.pl::214dcb20-0035-4e74-a70c-49226de76d7c" providerId="AD" clId="Web-{44067CD1-934A-2AF7-B616-3AC00F60107A}" dt="2023-01-19T16:59:56.344" v="117"/>
          <ac:picMkLst>
            <pc:docMk/>
            <pc:sldMk cId="3405077647" sldId="273"/>
            <ac:picMk id="20" creationId="{0E1B3824-D1CD-091A-C874-45804A137F14}"/>
          </ac:picMkLst>
        </pc:picChg>
        <pc:picChg chg="add mod">
          <ac:chgData name="Aleksander Buczek" userId="S::aleksander.buczek@wsb.wroclaw.pl::214dcb20-0035-4e74-a70c-49226de76d7c" providerId="AD" clId="Web-{44067CD1-934A-2AF7-B616-3AC00F60107A}" dt="2023-01-19T16:59:58.516" v="118" actId="14100"/>
          <ac:picMkLst>
            <pc:docMk/>
            <pc:sldMk cId="3405077647" sldId="273"/>
            <ac:picMk id="21" creationId="{1AFC4C3C-103C-9EB6-1A6D-0A5B0CA16CF6}"/>
          </ac:picMkLst>
        </pc:picChg>
        <pc:picChg chg="add mod">
          <ac:chgData name="Aleksander Buczek" userId="S::aleksander.buczek@wsb.wroclaw.pl::214dcb20-0035-4e74-a70c-49226de76d7c" providerId="AD" clId="Web-{44067CD1-934A-2AF7-B616-3AC00F60107A}" dt="2023-01-19T17:00:36.190" v="130" actId="1076"/>
          <ac:picMkLst>
            <pc:docMk/>
            <pc:sldMk cId="3405077647" sldId="273"/>
            <ac:picMk id="26" creationId="{851F196D-0C09-7247-1396-629752EDDC8A}"/>
          </ac:picMkLst>
        </pc:picChg>
      </pc:sldChg>
      <pc:sldChg chg="add replId">
        <pc:chgData name="Aleksander Buczek" userId="S::aleksander.buczek@wsb.wroclaw.pl::214dcb20-0035-4e74-a70c-49226de76d7c" providerId="AD" clId="Web-{44067CD1-934A-2AF7-B616-3AC00F60107A}" dt="2023-01-19T16:58:39.451" v="86"/>
        <pc:sldMkLst>
          <pc:docMk/>
          <pc:sldMk cId="1036712346" sldId="274"/>
        </pc:sldMkLst>
      </pc:sldChg>
      <pc:sldChg chg="addSp delSp modSp add replId">
        <pc:chgData name="Aleksander Buczek" userId="S::aleksander.buczek@wsb.wroclaw.pl::214dcb20-0035-4e74-a70c-49226de76d7c" providerId="AD" clId="Web-{44067CD1-934A-2AF7-B616-3AC00F60107A}" dt="2023-01-19T17:01:55.770" v="171" actId="1076"/>
        <pc:sldMkLst>
          <pc:docMk/>
          <pc:sldMk cId="4095551309" sldId="275"/>
        </pc:sldMkLst>
        <pc:spChg chg="mod">
          <ac:chgData name="Aleksander Buczek" userId="S::aleksander.buczek@wsb.wroclaw.pl::214dcb20-0035-4e74-a70c-49226de76d7c" providerId="AD" clId="Web-{44067CD1-934A-2AF7-B616-3AC00F60107A}" dt="2023-01-19T17:01:01.753" v="149" actId="20577"/>
          <ac:spMkLst>
            <pc:docMk/>
            <pc:sldMk cId="4095551309" sldId="275"/>
            <ac:spMk id="2" creationId="{4B49C389-72C6-4CA2-A110-7525192FABAE}"/>
          </ac:spMkLst>
        </pc:spChg>
        <pc:spChg chg="mod">
          <ac:chgData name="Aleksander Buczek" userId="S::aleksander.buczek@wsb.wroclaw.pl::214dcb20-0035-4e74-a70c-49226de76d7c" providerId="AD" clId="Web-{44067CD1-934A-2AF7-B616-3AC00F60107A}" dt="2023-01-19T17:01:12.831" v="157" actId="20577"/>
          <ac:spMkLst>
            <pc:docMk/>
            <pc:sldMk cId="4095551309" sldId="275"/>
            <ac:spMk id="22" creationId="{89521693-7058-10C9-247F-E453275FE7D7}"/>
          </ac:spMkLst>
        </pc:spChg>
        <pc:spChg chg="mod">
          <ac:chgData name="Aleksander Buczek" userId="S::aleksander.buczek@wsb.wroclaw.pl::214dcb20-0035-4e74-a70c-49226de76d7c" providerId="AD" clId="Web-{44067CD1-934A-2AF7-B616-3AC00F60107A}" dt="2023-01-19T17:01:21.910" v="162" actId="20577"/>
          <ac:spMkLst>
            <pc:docMk/>
            <pc:sldMk cId="4095551309" sldId="275"/>
            <ac:spMk id="25" creationId="{45EF94CF-FCE7-5BE1-DBF2-FBB244119980}"/>
          </ac:spMkLst>
        </pc:spChg>
        <pc:picChg chg="add mod">
          <ac:chgData name="Aleksander Buczek" userId="S::aleksander.buczek@wsb.wroclaw.pl::214dcb20-0035-4e74-a70c-49226de76d7c" providerId="AD" clId="Web-{44067CD1-934A-2AF7-B616-3AC00F60107A}" dt="2023-01-19T17:01:44.411" v="167" actId="1076"/>
          <ac:picMkLst>
            <pc:docMk/>
            <pc:sldMk cId="4095551309" sldId="275"/>
            <ac:picMk id="3" creationId="{C046F284-D6E3-39A3-9540-7BCDD4E3F827}"/>
          </ac:picMkLst>
        </pc:picChg>
        <pc:picChg chg="add mod">
          <ac:chgData name="Aleksander Buczek" userId="S::aleksander.buczek@wsb.wroclaw.pl::214dcb20-0035-4e74-a70c-49226de76d7c" providerId="AD" clId="Web-{44067CD1-934A-2AF7-B616-3AC00F60107A}" dt="2023-01-19T17:01:55.770" v="171" actId="1076"/>
          <ac:picMkLst>
            <pc:docMk/>
            <pc:sldMk cId="4095551309" sldId="275"/>
            <ac:picMk id="4" creationId="{246FD682-954C-BE1C-4E82-F7207AE121FD}"/>
          </ac:picMkLst>
        </pc:picChg>
        <pc:picChg chg="del">
          <ac:chgData name="Aleksander Buczek" userId="S::aleksander.buczek@wsb.wroclaw.pl::214dcb20-0035-4e74-a70c-49226de76d7c" providerId="AD" clId="Web-{44067CD1-934A-2AF7-B616-3AC00F60107A}" dt="2023-01-19T17:01:29.644" v="163"/>
          <ac:picMkLst>
            <pc:docMk/>
            <pc:sldMk cId="4095551309" sldId="275"/>
            <ac:picMk id="21" creationId="{1AFC4C3C-103C-9EB6-1A6D-0A5B0CA16CF6}"/>
          </ac:picMkLst>
        </pc:picChg>
        <pc:picChg chg="del">
          <ac:chgData name="Aleksander Buczek" userId="S::aleksander.buczek@wsb.wroclaw.pl::214dcb20-0035-4e74-a70c-49226de76d7c" providerId="AD" clId="Web-{44067CD1-934A-2AF7-B616-3AC00F60107A}" dt="2023-01-19T17:01:47.504" v="168"/>
          <ac:picMkLst>
            <pc:docMk/>
            <pc:sldMk cId="4095551309" sldId="275"/>
            <ac:picMk id="26" creationId="{851F196D-0C09-7247-1396-629752EDDC8A}"/>
          </ac:picMkLst>
        </pc:picChg>
      </pc:sldChg>
    </pc:docChg>
  </pc:docChgLst>
  <pc:docChgLst>
    <pc:chgData name="Aleksander Buczek" userId="S::aleksander.buczek@wsb.wroclaw.pl::214dcb20-0035-4e74-a70c-49226de76d7c" providerId="AD" clId="Web-{B1C28C30-5EF8-57C4-627A-9A1F9CA2F52E}"/>
    <pc:docChg chg="addSld">
      <pc:chgData name="Aleksander Buczek" userId="S::aleksander.buczek@wsb.wroclaw.pl::214dcb20-0035-4e74-a70c-49226de76d7c" providerId="AD" clId="Web-{B1C28C30-5EF8-57C4-627A-9A1F9CA2F52E}" dt="2022-12-16T07:20:44.068" v="1"/>
      <pc:docMkLst>
        <pc:docMk/>
      </pc:docMkLst>
      <pc:sldChg chg="add">
        <pc:chgData name="Aleksander Buczek" userId="S::aleksander.buczek@wsb.wroclaw.pl::214dcb20-0035-4e74-a70c-49226de76d7c" providerId="AD" clId="Web-{B1C28C30-5EF8-57C4-627A-9A1F9CA2F52E}" dt="2022-12-16T07:20:44.005" v="0"/>
        <pc:sldMkLst>
          <pc:docMk/>
          <pc:sldMk cId="545939420" sldId="270"/>
        </pc:sldMkLst>
      </pc:sldChg>
      <pc:sldChg chg="add">
        <pc:chgData name="Aleksander Buczek" userId="S::aleksander.buczek@wsb.wroclaw.pl::214dcb20-0035-4e74-a70c-49226de76d7c" providerId="AD" clId="Web-{B1C28C30-5EF8-57C4-627A-9A1F9CA2F52E}" dt="2022-12-16T07:20:44.068" v="1"/>
        <pc:sldMkLst>
          <pc:docMk/>
          <pc:sldMk cId="1413914736" sldId="27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pl-PL"/>
            <a:t>Spójność w odniesieniu do innych użytkowników</a:t>
          </a:r>
          <a:endParaRPr lang="en-US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pl-PL"/>
            <a:t>Spójność w obrębie jednej sesji</a:t>
          </a:r>
          <a:endParaRPr lang="en-US"/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pl-PL"/>
            <a:t>Spójność w obrębie jednego żądania</a:t>
          </a:r>
          <a:endParaRPr lang="en-US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pl-PL"/>
            <a:t>Spójność z rzeczywistością</a:t>
          </a:r>
          <a:endParaRPr lang="en-US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1F17F7-1337-42DD-9F25-80E6AA200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E5BAF2-13B7-47AC-9DE3-0512D4D5805B}">
      <dgm:prSet/>
      <dgm:spPr/>
      <dgm:t>
        <a:bodyPr/>
        <a:lstStyle/>
        <a:p>
          <a:r>
            <a:rPr lang="pl-PL"/>
            <a:t>ACID</a:t>
          </a:r>
          <a:endParaRPr lang="en-US"/>
        </a:p>
      </dgm:t>
    </dgm:pt>
    <dgm:pt modelId="{46872EB7-21D6-4049-A955-B6AD0AA4433D}" type="parTrans" cxnId="{7B277574-D87A-47E4-94BF-4E8C76D5A67B}">
      <dgm:prSet/>
      <dgm:spPr/>
      <dgm:t>
        <a:bodyPr/>
        <a:lstStyle/>
        <a:p>
          <a:endParaRPr lang="en-US"/>
        </a:p>
      </dgm:t>
    </dgm:pt>
    <dgm:pt modelId="{21175C4C-DD83-4196-BD55-AA41E740A62A}" type="sibTrans" cxnId="{7B277574-D87A-47E4-94BF-4E8C76D5A67B}">
      <dgm:prSet/>
      <dgm:spPr/>
      <dgm:t>
        <a:bodyPr/>
        <a:lstStyle/>
        <a:p>
          <a:endParaRPr lang="en-US"/>
        </a:p>
      </dgm:t>
    </dgm:pt>
    <dgm:pt modelId="{915214FA-6A8B-458F-A8D3-2AA390DBBB39}">
      <dgm:prSet/>
      <dgm:spPr/>
      <dgm:t>
        <a:bodyPr/>
        <a:lstStyle/>
        <a:p>
          <a:r>
            <a:rPr lang="pl-PL"/>
            <a:t>MVCC</a:t>
          </a:r>
          <a:endParaRPr lang="en-US"/>
        </a:p>
      </dgm:t>
    </dgm:pt>
    <dgm:pt modelId="{E1D10B98-53A0-42DC-90DA-5E58C9FE6F85}" type="parTrans" cxnId="{6DEE245D-0AE6-4C38-B26B-7004417249EF}">
      <dgm:prSet/>
      <dgm:spPr/>
      <dgm:t>
        <a:bodyPr/>
        <a:lstStyle/>
        <a:p>
          <a:endParaRPr lang="en-US"/>
        </a:p>
      </dgm:t>
    </dgm:pt>
    <dgm:pt modelId="{AC7330A5-D544-4934-B0E1-38AB1691E1D4}" type="sibTrans" cxnId="{6DEE245D-0AE6-4C38-B26B-7004417249EF}">
      <dgm:prSet/>
      <dgm:spPr/>
      <dgm:t>
        <a:bodyPr/>
        <a:lstStyle/>
        <a:p>
          <a:endParaRPr lang="en-US"/>
        </a:p>
      </dgm:t>
    </dgm:pt>
    <dgm:pt modelId="{56B2A3E9-4A85-4E3C-A73C-62CE26F1C1B6}">
      <dgm:prSet/>
      <dgm:spPr/>
      <dgm:t>
        <a:bodyPr/>
        <a:lstStyle/>
        <a:p>
          <a:r>
            <a:rPr lang="pl-PL"/>
            <a:t>2PC</a:t>
          </a:r>
          <a:endParaRPr lang="en-US"/>
        </a:p>
      </dgm:t>
    </dgm:pt>
    <dgm:pt modelId="{A319D514-D4B9-4710-8620-F3C582FF3F9F}" type="parTrans" cxnId="{6E19FABB-7B5D-43F3-88EF-42DF2CF13F50}">
      <dgm:prSet/>
      <dgm:spPr/>
      <dgm:t>
        <a:bodyPr/>
        <a:lstStyle/>
        <a:p>
          <a:endParaRPr lang="en-US"/>
        </a:p>
      </dgm:t>
    </dgm:pt>
    <dgm:pt modelId="{785B78D0-8B96-420E-9B2D-333FDF5815ED}" type="sibTrans" cxnId="{6E19FABB-7B5D-43F3-88EF-42DF2CF13F50}">
      <dgm:prSet/>
      <dgm:spPr/>
      <dgm:t>
        <a:bodyPr/>
        <a:lstStyle/>
        <a:p>
          <a:endParaRPr lang="en-US"/>
        </a:p>
      </dgm:t>
    </dgm:pt>
    <dgm:pt modelId="{F9EBA11E-0021-439E-BC8B-39AE9F9E3FC2}" type="pres">
      <dgm:prSet presAssocID="{D21F17F7-1337-42DD-9F25-80E6AA2008E2}" presName="root" presStyleCnt="0">
        <dgm:presLayoutVars>
          <dgm:dir/>
          <dgm:resizeHandles val="exact"/>
        </dgm:presLayoutVars>
      </dgm:prSet>
      <dgm:spPr/>
    </dgm:pt>
    <dgm:pt modelId="{56E69FBB-AB94-4772-BEDC-3D030C431784}" type="pres">
      <dgm:prSet presAssocID="{DDE5BAF2-13B7-47AC-9DE3-0512D4D5805B}" presName="compNode" presStyleCnt="0"/>
      <dgm:spPr/>
    </dgm:pt>
    <dgm:pt modelId="{509F2BDC-F6E7-4FDD-B3E4-3F8B16542CAA}" type="pres">
      <dgm:prSet presAssocID="{DDE5BAF2-13B7-47AC-9DE3-0512D4D5805B}" presName="bgRect" presStyleLbl="bgShp" presStyleIdx="0" presStyleCnt="3"/>
      <dgm:spPr/>
    </dgm:pt>
    <dgm:pt modelId="{3C57A570-589F-47A9-9A07-7825D33C5FF9}" type="pres">
      <dgm:prSet presAssocID="{DDE5BAF2-13B7-47AC-9DE3-0512D4D580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7DDBD9A-66C2-4640-987E-14C5780F90EF}" type="pres">
      <dgm:prSet presAssocID="{DDE5BAF2-13B7-47AC-9DE3-0512D4D5805B}" presName="spaceRect" presStyleCnt="0"/>
      <dgm:spPr/>
    </dgm:pt>
    <dgm:pt modelId="{6FE4E31A-76BB-40A9-A570-382EFF8E805F}" type="pres">
      <dgm:prSet presAssocID="{DDE5BAF2-13B7-47AC-9DE3-0512D4D5805B}" presName="parTx" presStyleLbl="revTx" presStyleIdx="0" presStyleCnt="3">
        <dgm:presLayoutVars>
          <dgm:chMax val="0"/>
          <dgm:chPref val="0"/>
        </dgm:presLayoutVars>
      </dgm:prSet>
      <dgm:spPr/>
    </dgm:pt>
    <dgm:pt modelId="{4CF7E84C-9325-4DBC-B517-F8554F4D654A}" type="pres">
      <dgm:prSet presAssocID="{21175C4C-DD83-4196-BD55-AA41E740A62A}" presName="sibTrans" presStyleCnt="0"/>
      <dgm:spPr/>
    </dgm:pt>
    <dgm:pt modelId="{58AE1BE4-558B-452B-9FD4-C35D18474EF1}" type="pres">
      <dgm:prSet presAssocID="{915214FA-6A8B-458F-A8D3-2AA390DBBB39}" presName="compNode" presStyleCnt="0"/>
      <dgm:spPr/>
    </dgm:pt>
    <dgm:pt modelId="{6E343F3E-65BB-4CA4-B082-DBE6F61A4E03}" type="pres">
      <dgm:prSet presAssocID="{915214FA-6A8B-458F-A8D3-2AA390DBBB39}" presName="bgRect" presStyleLbl="bgShp" presStyleIdx="1" presStyleCnt="3"/>
      <dgm:spPr/>
    </dgm:pt>
    <dgm:pt modelId="{1FDE117C-7E9C-4899-ACD1-594A0CB35081}" type="pres">
      <dgm:prSet presAssocID="{915214FA-6A8B-458F-A8D3-2AA390DBBB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6909F68-4617-4B2E-826C-0BB860FB1954}" type="pres">
      <dgm:prSet presAssocID="{915214FA-6A8B-458F-A8D3-2AA390DBBB39}" presName="spaceRect" presStyleCnt="0"/>
      <dgm:spPr/>
    </dgm:pt>
    <dgm:pt modelId="{C904E57D-1631-4112-8757-AEC4C7FCAC1F}" type="pres">
      <dgm:prSet presAssocID="{915214FA-6A8B-458F-A8D3-2AA390DBBB39}" presName="parTx" presStyleLbl="revTx" presStyleIdx="1" presStyleCnt="3">
        <dgm:presLayoutVars>
          <dgm:chMax val="0"/>
          <dgm:chPref val="0"/>
        </dgm:presLayoutVars>
      </dgm:prSet>
      <dgm:spPr/>
    </dgm:pt>
    <dgm:pt modelId="{057A0597-DA3C-4107-83F5-395E70E79947}" type="pres">
      <dgm:prSet presAssocID="{AC7330A5-D544-4934-B0E1-38AB1691E1D4}" presName="sibTrans" presStyleCnt="0"/>
      <dgm:spPr/>
    </dgm:pt>
    <dgm:pt modelId="{2AC483F6-D701-40F0-864C-C6C91E264D5A}" type="pres">
      <dgm:prSet presAssocID="{56B2A3E9-4A85-4E3C-A73C-62CE26F1C1B6}" presName="compNode" presStyleCnt="0"/>
      <dgm:spPr/>
    </dgm:pt>
    <dgm:pt modelId="{EBE32222-3E9B-4BD0-8554-1BD77600AA86}" type="pres">
      <dgm:prSet presAssocID="{56B2A3E9-4A85-4E3C-A73C-62CE26F1C1B6}" presName="bgRect" presStyleLbl="bgShp" presStyleIdx="2" presStyleCnt="3"/>
      <dgm:spPr/>
    </dgm:pt>
    <dgm:pt modelId="{F21B6BA0-F274-4D2A-AEB2-C4630F548C0E}" type="pres">
      <dgm:prSet presAssocID="{56B2A3E9-4A85-4E3C-A73C-62CE26F1C1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017244-D5EC-415B-A203-F410B24FC44E}" type="pres">
      <dgm:prSet presAssocID="{56B2A3E9-4A85-4E3C-A73C-62CE26F1C1B6}" presName="spaceRect" presStyleCnt="0"/>
      <dgm:spPr/>
    </dgm:pt>
    <dgm:pt modelId="{1C59B158-03F5-4A5D-ACF6-12FC3F88564D}" type="pres">
      <dgm:prSet presAssocID="{56B2A3E9-4A85-4E3C-A73C-62CE26F1C1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D31814-F404-428A-BC3F-B094D93B452D}" type="presOf" srcId="{D21F17F7-1337-42DD-9F25-80E6AA2008E2}" destId="{F9EBA11E-0021-439E-BC8B-39AE9F9E3FC2}" srcOrd="0" destOrd="0" presId="urn:microsoft.com/office/officeart/2018/2/layout/IconVerticalSolidList"/>
    <dgm:cxn modelId="{6DEE245D-0AE6-4C38-B26B-7004417249EF}" srcId="{D21F17F7-1337-42DD-9F25-80E6AA2008E2}" destId="{915214FA-6A8B-458F-A8D3-2AA390DBBB39}" srcOrd="1" destOrd="0" parTransId="{E1D10B98-53A0-42DC-90DA-5E58C9FE6F85}" sibTransId="{AC7330A5-D544-4934-B0E1-38AB1691E1D4}"/>
    <dgm:cxn modelId="{DA8B1573-BBB1-492E-A372-43AEB2BA4314}" type="presOf" srcId="{915214FA-6A8B-458F-A8D3-2AA390DBBB39}" destId="{C904E57D-1631-4112-8757-AEC4C7FCAC1F}" srcOrd="0" destOrd="0" presId="urn:microsoft.com/office/officeart/2018/2/layout/IconVerticalSolidList"/>
    <dgm:cxn modelId="{7B277574-D87A-47E4-94BF-4E8C76D5A67B}" srcId="{D21F17F7-1337-42DD-9F25-80E6AA2008E2}" destId="{DDE5BAF2-13B7-47AC-9DE3-0512D4D5805B}" srcOrd="0" destOrd="0" parTransId="{46872EB7-21D6-4049-A955-B6AD0AA4433D}" sibTransId="{21175C4C-DD83-4196-BD55-AA41E740A62A}"/>
    <dgm:cxn modelId="{81750DA3-B5E5-44BC-BCEF-B79F1E11F219}" type="presOf" srcId="{DDE5BAF2-13B7-47AC-9DE3-0512D4D5805B}" destId="{6FE4E31A-76BB-40A9-A570-382EFF8E805F}" srcOrd="0" destOrd="0" presId="urn:microsoft.com/office/officeart/2018/2/layout/IconVerticalSolidList"/>
    <dgm:cxn modelId="{6E19FABB-7B5D-43F3-88EF-42DF2CF13F50}" srcId="{D21F17F7-1337-42DD-9F25-80E6AA2008E2}" destId="{56B2A3E9-4A85-4E3C-A73C-62CE26F1C1B6}" srcOrd="2" destOrd="0" parTransId="{A319D514-D4B9-4710-8620-F3C582FF3F9F}" sibTransId="{785B78D0-8B96-420E-9B2D-333FDF5815ED}"/>
    <dgm:cxn modelId="{8814E0C5-79FA-48A5-8ACD-36257FA44350}" type="presOf" srcId="{56B2A3E9-4A85-4E3C-A73C-62CE26F1C1B6}" destId="{1C59B158-03F5-4A5D-ACF6-12FC3F88564D}" srcOrd="0" destOrd="0" presId="urn:microsoft.com/office/officeart/2018/2/layout/IconVerticalSolidList"/>
    <dgm:cxn modelId="{53E4D342-D339-4E89-933B-A4AC3B150E36}" type="presParOf" srcId="{F9EBA11E-0021-439E-BC8B-39AE9F9E3FC2}" destId="{56E69FBB-AB94-4772-BEDC-3D030C431784}" srcOrd="0" destOrd="0" presId="urn:microsoft.com/office/officeart/2018/2/layout/IconVerticalSolidList"/>
    <dgm:cxn modelId="{088B022E-B146-4E9C-982C-655CA5798FD4}" type="presParOf" srcId="{56E69FBB-AB94-4772-BEDC-3D030C431784}" destId="{509F2BDC-F6E7-4FDD-B3E4-3F8B16542CAA}" srcOrd="0" destOrd="0" presId="urn:microsoft.com/office/officeart/2018/2/layout/IconVerticalSolidList"/>
    <dgm:cxn modelId="{8DEF8E41-A11E-476E-914B-8C44578F09C0}" type="presParOf" srcId="{56E69FBB-AB94-4772-BEDC-3D030C431784}" destId="{3C57A570-589F-47A9-9A07-7825D33C5FF9}" srcOrd="1" destOrd="0" presId="urn:microsoft.com/office/officeart/2018/2/layout/IconVerticalSolidList"/>
    <dgm:cxn modelId="{011ABF9C-CE67-4C09-A2DD-E1922CA484AC}" type="presParOf" srcId="{56E69FBB-AB94-4772-BEDC-3D030C431784}" destId="{37DDBD9A-66C2-4640-987E-14C5780F90EF}" srcOrd="2" destOrd="0" presId="urn:microsoft.com/office/officeart/2018/2/layout/IconVerticalSolidList"/>
    <dgm:cxn modelId="{32DDC7E9-431D-4D55-A487-A88B51B542C9}" type="presParOf" srcId="{56E69FBB-AB94-4772-BEDC-3D030C431784}" destId="{6FE4E31A-76BB-40A9-A570-382EFF8E805F}" srcOrd="3" destOrd="0" presId="urn:microsoft.com/office/officeart/2018/2/layout/IconVerticalSolidList"/>
    <dgm:cxn modelId="{55908056-2427-4E83-A237-69626F997621}" type="presParOf" srcId="{F9EBA11E-0021-439E-BC8B-39AE9F9E3FC2}" destId="{4CF7E84C-9325-4DBC-B517-F8554F4D654A}" srcOrd="1" destOrd="0" presId="urn:microsoft.com/office/officeart/2018/2/layout/IconVerticalSolidList"/>
    <dgm:cxn modelId="{F485DD5A-D83E-4D02-A2A0-6065C3708458}" type="presParOf" srcId="{F9EBA11E-0021-439E-BC8B-39AE9F9E3FC2}" destId="{58AE1BE4-558B-452B-9FD4-C35D18474EF1}" srcOrd="2" destOrd="0" presId="urn:microsoft.com/office/officeart/2018/2/layout/IconVerticalSolidList"/>
    <dgm:cxn modelId="{DDA94381-89D8-4E52-93F4-90A56CF817E7}" type="presParOf" srcId="{58AE1BE4-558B-452B-9FD4-C35D18474EF1}" destId="{6E343F3E-65BB-4CA4-B082-DBE6F61A4E03}" srcOrd="0" destOrd="0" presId="urn:microsoft.com/office/officeart/2018/2/layout/IconVerticalSolidList"/>
    <dgm:cxn modelId="{6CCB83B4-CDE1-4DC1-919E-58B635B97DFF}" type="presParOf" srcId="{58AE1BE4-558B-452B-9FD4-C35D18474EF1}" destId="{1FDE117C-7E9C-4899-ACD1-594A0CB35081}" srcOrd="1" destOrd="0" presId="urn:microsoft.com/office/officeart/2018/2/layout/IconVerticalSolidList"/>
    <dgm:cxn modelId="{BC44D3CB-011B-404F-AC3A-573F7A660BE0}" type="presParOf" srcId="{58AE1BE4-558B-452B-9FD4-C35D18474EF1}" destId="{06909F68-4617-4B2E-826C-0BB860FB1954}" srcOrd="2" destOrd="0" presId="urn:microsoft.com/office/officeart/2018/2/layout/IconVerticalSolidList"/>
    <dgm:cxn modelId="{86872E4F-B4C7-4748-AF96-BF1BD8BCE7B6}" type="presParOf" srcId="{58AE1BE4-558B-452B-9FD4-C35D18474EF1}" destId="{C904E57D-1631-4112-8757-AEC4C7FCAC1F}" srcOrd="3" destOrd="0" presId="urn:microsoft.com/office/officeart/2018/2/layout/IconVerticalSolidList"/>
    <dgm:cxn modelId="{B932803E-B152-445B-AF09-2311E140B33E}" type="presParOf" srcId="{F9EBA11E-0021-439E-BC8B-39AE9F9E3FC2}" destId="{057A0597-DA3C-4107-83F5-395E70E79947}" srcOrd="3" destOrd="0" presId="urn:microsoft.com/office/officeart/2018/2/layout/IconVerticalSolidList"/>
    <dgm:cxn modelId="{90B30E62-6041-4175-9FC1-42096DBCC45B}" type="presParOf" srcId="{F9EBA11E-0021-439E-BC8B-39AE9F9E3FC2}" destId="{2AC483F6-D701-40F0-864C-C6C91E264D5A}" srcOrd="4" destOrd="0" presId="urn:microsoft.com/office/officeart/2018/2/layout/IconVerticalSolidList"/>
    <dgm:cxn modelId="{9CEB3114-D217-402E-B13C-9F4A000A185C}" type="presParOf" srcId="{2AC483F6-D701-40F0-864C-C6C91E264D5A}" destId="{EBE32222-3E9B-4BD0-8554-1BD77600AA86}" srcOrd="0" destOrd="0" presId="urn:microsoft.com/office/officeart/2018/2/layout/IconVerticalSolidList"/>
    <dgm:cxn modelId="{52D5EBA6-60D4-4B7D-B7F3-A8C2B483B659}" type="presParOf" srcId="{2AC483F6-D701-40F0-864C-C6C91E264D5A}" destId="{F21B6BA0-F274-4D2A-AEB2-C4630F548C0E}" srcOrd="1" destOrd="0" presId="urn:microsoft.com/office/officeart/2018/2/layout/IconVerticalSolidList"/>
    <dgm:cxn modelId="{208967DA-2307-471C-BD39-4A50E233B784}" type="presParOf" srcId="{2AC483F6-D701-40F0-864C-C6C91E264D5A}" destId="{33017244-D5EC-415B-A203-F410B24FC44E}" srcOrd="2" destOrd="0" presId="urn:microsoft.com/office/officeart/2018/2/layout/IconVerticalSolidList"/>
    <dgm:cxn modelId="{12582408-73AA-4D06-AC91-1E41389439D9}" type="presParOf" srcId="{2AC483F6-D701-40F0-864C-C6C91E264D5A}" destId="{1C59B158-03F5-4A5D-ACF6-12FC3F885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B2608-82A1-4A28-8C02-6618D22D0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F3ECFB-B256-4FAC-B12A-AE2D5BCB7D8F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ATOMIC</a:t>
          </a:r>
          <a:endParaRPr lang="en-US" dirty="0">
            <a:solidFill>
              <a:schemeClr val="bg1"/>
            </a:solidFill>
          </a:endParaRPr>
        </a:p>
      </dgm:t>
    </dgm:pt>
    <dgm:pt modelId="{1CA08703-7349-428A-891F-3C0A907010EA}" type="parTrans" cxnId="{37AE8DBD-C78A-483E-B14D-7970F2999031}">
      <dgm:prSet/>
      <dgm:spPr/>
      <dgm:t>
        <a:bodyPr/>
        <a:lstStyle/>
        <a:p>
          <a:endParaRPr lang="en-US"/>
        </a:p>
      </dgm:t>
    </dgm:pt>
    <dgm:pt modelId="{6BB20BEC-367E-469C-9646-801CF25C26DF}" type="sibTrans" cxnId="{37AE8DBD-C78A-483E-B14D-7970F2999031}">
      <dgm:prSet/>
      <dgm:spPr/>
      <dgm:t>
        <a:bodyPr/>
        <a:lstStyle/>
        <a:p>
          <a:endParaRPr lang="en-US"/>
        </a:p>
      </dgm:t>
    </dgm:pt>
    <dgm:pt modelId="{BABC9E89-E98A-44E6-8341-0E5BA77542DC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CONSISTENCY</a:t>
          </a:r>
          <a:endParaRPr lang="en-US" dirty="0">
            <a:solidFill>
              <a:schemeClr val="bg1"/>
            </a:solidFill>
          </a:endParaRPr>
        </a:p>
      </dgm:t>
    </dgm:pt>
    <dgm:pt modelId="{823CB09A-3AE6-4224-A06F-14AA0FA44EF4}" type="parTrans" cxnId="{681D7D14-E813-4A43-BC6D-E5046F348455}">
      <dgm:prSet/>
      <dgm:spPr/>
      <dgm:t>
        <a:bodyPr/>
        <a:lstStyle/>
        <a:p>
          <a:endParaRPr lang="en-US"/>
        </a:p>
      </dgm:t>
    </dgm:pt>
    <dgm:pt modelId="{5575E941-EF71-4FC6-AC91-C01C1E2C62D3}" type="sibTrans" cxnId="{681D7D14-E813-4A43-BC6D-E5046F348455}">
      <dgm:prSet/>
      <dgm:spPr/>
      <dgm:t>
        <a:bodyPr/>
        <a:lstStyle/>
        <a:p>
          <a:endParaRPr lang="en-US"/>
        </a:p>
      </dgm:t>
    </dgm:pt>
    <dgm:pt modelId="{1A5C8F46-F302-40FF-ACD1-6A5812573852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INDEPENDENCE</a:t>
          </a:r>
          <a:endParaRPr lang="en-US" dirty="0">
            <a:solidFill>
              <a:schemeClr val="bg1"/>
            </a:solidFill>
          </a:endParaRPr>
        </a:p>
      </dgm:t>
    </dgm:pt>
    <dgm:pt modelId="{B9DB34A3-2466-4990-831B-4AA47C20ACCA}" type="parTrans" cxnId="{AEAE8139-ADD2-4A51-848E-C3B9DD566F3F}">
      <dgm:prSet/>
      <dgm:spPr/>
      <dgm:t>
        <a:bodyPr/>
        <a:lstStyle/>
        <a:p>
          <a:endParaRPr lang="en-US"/>
        </a:p>
      </dgm:t>
    </dgm:pt>
    <dgm:pt modelId="{9FEDBAC7-DB8A-444E-AAF5-0317E0FD5D81}" type="sibTrans" cxnId="{AEAE8139-ADD2-4A51-848E-C3B9DD566F3F}">
      <dgm:prSet/>
      <dgm:spPr/>
      <dgm:t>
        <a:bodyPr/>
        <a:lstStyle/>
        <a:p>
          <a:endParaRPr lang="en-US"/>
        </a:p>
      </dgm:t>
    </dgm:pt>
    <dgm:pt modelId="{68886971-0BD5-43DA-AE11-EDF3F1AEA396}">
      <dgm:prSet/>
      <dgm:spPr/>
      <dgm:t>
        <a:bodyPr/>
        <a:lstStyle/>
        <a:p>
          <a:pPr>
            <a:defRPr cap="all"/>
          </a:pPr>
          <a:r>
            <a:rPr lang="pl-PL" dirty="0">
              <a:solidFill>
                <a:schemeClr val="bg1"/>
              </a:solidFill>
            </a:rPr>
            <a:t>DURABILITY</a:t>
          </a:r>
          <a:endParaRPr lang="en-US" dirty="0">
            <a:solidFill>
              <a:schemeClr val="bg1"/>
            </a:solidFill>
          </a:endParaRPr>
        </a:p>
      </dgm:t>
    </dgm:pt>
    <dgm:pt modelId="{486EA5A0-024B-48A0-9687-E3C3F759FA1F}" type="parTrans" cxnId="{89363F57-5B73-4077-B427-52867B41F229}">
      <dgm:prSet/>
      <dgm:spPr/>
      <dgm:t>
        <a:bodyPr/>
        <a:lstStyle/>
        <a:p>
          <a:endParaRPr lang="en-US"/>
        </a:p>
      </dgm:t>
    </dgm:pt>
    <dgm:pt modelId="{ED6125DE-5CD8-47A1-BAC6-E5EAB62D2542}" type="sibTrans" cxnId="{89363F57-5B73-4077-B427-52867B41F229}">
      <dgm:prSet/>
      <dgm:spPr/>
      <dgm:t>
        <a:bodyPr/>
        <a:lstStyle/>
        <a:p>
          <a:endParaRPr lang="en-US"/>
        </a:p>
      </dgm:t>
    </dgm:pt>
    <dgm:pt modelId="{43B349A6-8F0D-4D37-A5CF-7E09344C01C3}" type="pres">
      <dgm:prSet presAssocID="{BAFB2608-82A1-4A28-8C02-6618D22D0099}" presName="root" presStyleCnt="0">
        <dgm:presLayoutVars>
          <dgm:dir/>
          <dgm:resizeHandles val="exact"/>
        </dgm:presLayoutVars>
      </dgm:prSet>
      <dgm:spPr/>
    </dgm:pt>
    <dgm:pt modelId="{AAF36D9D-711A-4B8F-A68A-A5198AA7AB91}" type="pres">
      <dgm:prSet presAssocID="{36F3ECFB-B256-4FAC-B12A-AE2D5BCB7D8F}" presName="compNode" presStyleCnt="0"/>
      <dgm:spPr/>
    </dgm:pt>
    <dgm:pt modelId="{4235E2FE-49CE-4DBD-BADB-E67C26BBC93B}" type="pres">
      <dgm:prSet presAssocID="{36F3ECFB-B256-4FAC-B12A-AE2D5BCB7D8F}" presName="iconBgRect" presStyleLbl="bgShp" presStyleIdx="0" presStyleCnt="4"/>
      <dgm:spPr/>
    </dgm:pt>
    <dgm:pt modelId="{47F29775-5E1C-4F1A-8B0F-F8C88C046FC0}" type="pres">
      <dgm:prSet presAssocID="{36F3ECFB-B256-4FAC-B12A-AE2D5BCB7D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B332B53-367A-483C-ADB8-6F5C10C2B9B1}" type="pres">
      <dgm:prSet presAssocID="{36F3ECFB-B256-4FAC-B12A-AE2D5BCB7D8F}" presName="spaceRect" presStyleCnt="0"/>
      <dgm:spPr/>
    </dgm:pt>
    <dgm:pt modelId="{22184641-2C32-4179-B7B8-B465864D5B99}" type="pres">
      <dgm:prSet presAssocID="{36F3ECFB-B256-4FAC-B12A-AE2D5BCB7D8F}" presName="textRect" presStyleLbl="revTx" presStyleIdx="0" presStyleCnt="4">
        <dgm:presLayoutVars>
          <dgm:chMax val="1"/>
          <dgm:chPref val="1"/>
        </dgm:presLayoutVars>
      </dgm:prSet>
      <dgm:spPr/>
    </dgm:pt>
    <dgm:pt modelId="{98C60D75-7189-4683-9F97-1E9274B15E22}" type="pres">
      <dgm:prSet presAssocID="{6BB20BEC-367E-469C-9646-801CF25C26DF}" presName="sibTrans" presStyleCnt="0"/>
      <dgm:spPr/>
    </dgm:pt>
    <dgm:pt modelId="{00134FFF-B881-411E-A08C-0D40FB69532E}" type="pres">
      <dgm:prSet presAssocID="{BABC9E89-E98A-44E6-8341-0E5BA77542DC}" presName="compNode" presStyleCnt="0"/>
      <dgm:spPr/>
    </dgm:pt>
    <dgm:pt modelId="{328FA824-BDF2-4E4E-B2BD-410FB75C127F}" type="pres">
      <dgm:prSet presAssocID="{BABC9E89-E98A-44E6-8341-0E5BA77542DC}" presName="iconBgRect" presStyleLbl="bgShp" presStyleIdx="1" presStyleCnt="4"/>
      <dgm:spPr/>
    </dgm:pt>
    <dgm:pt modelId="{A17168CE-76AD-4946-8EDC-9B4331E89C20}" type="pres">
      <dgm:prSet presAssocID="{BABC9E89-E98A-44E6-8341-0E5BA7754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CDD3BDD-AB93-4D1C-B5CB-1F0437A9B444}" type="pres">
      <dgm:prSet presAssocID="{BABC9E89-E98A-44E6-8341-0E5BA77542DC}" presName="spaceRect" presStyleCnt="0"/>
      <dgm:spPr/>
    </dgm:pt>
    <dgm:pt modelId="{94003D9B-A19A-4077-B335-3D781FA07BF4}" type="pres">
      <dgm:prSet presAssocID="{BABC9E89-E98A-44E6-8341-0E5BA77542DC}" presName="textRect" presStyleLbl="revTx" presStyleIdx="1" presStyleCnt="4">
        <dgm:presLayoutVars>
          <dgm:chMax val="1"/>
          <dgm:chPref val="1"/>
        </dgm:presLayoutVars>
      </dgm:prSet>
      <dgm:spPr/>
    </dgm:pt>
    <dgm:pt modelId="{350A5549-392F-4262-9868-5AC2E95414C1}" type="pres">
      <dgm:prSet presAssocID="{5575E941-EF71-4FC6-AC91-C01C1E2C62D3}" presName="sibTrans" presStyleCnt="0"/>
      <dgm:spPr/>
    </dgm:pt>
    <dgm:pt modelId="{0EA4B601-B9DE-4104-B976-BD82EC915AE4}" type="pres">
      <dgm:prSet presAssocID="{1A5C8F46-F302-40FF-ACD1-6A5812573852}" presName="compNode" presStyleCnt="0"/>
      <dgm:spPr/>
    </dgm:pt>
    <dgm:pt modelId="{E9CA0007-3ED7-4F01-A4BE-70F87433519C}" type="pres">
      <dgm:prSet presAssocID="{1A5C8F46-F302-40FF-ACD1-6A5812573852}" presName="iconBgRect" presStyleLbl="bgShp" presStyleIdx="2" presStyleCnt="4"/>
      <dgm:spPr/>
    </dgm:pt>
    <dgm:pt modelId="{FD73FD14-BE53-47F7-9A8B-70E39BD71730}" type="pres">
      <dgm:prSet presAssocID="{1A5C8F46-F302-40FF-ACD1-6A58125738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630A064-8BB8-40F1-96EE-4F982AF82B4D}" type="pres">
      <dgm:prSet presAssocID="{1A5C8F46-F302-40FF-ACD1-6A5812573852}" presName="spaceRect" presStyleCnt="0"/>
      <dgm:spPr/>
    </dgm:pt>
    <dgm:pt modelId="{247733E8-F70B-4185-B840-D32536167999}" type="pres">
      <dgm:prSet presAssocID="{1A5C8F46-F302-40FF-ACD1-6A5812573852}" presName="textRect" presStyleLbl="revTx" presStyleIdx="2" presStyleCnt="4">
        <dgm:presLayoutVars>
          <dgm:chMax val="1"/>
          <dgm:chPref val="1"/>
        </dgm:presLayoutVars>
      </dgm:prSet>
      <dgm:spPr/>
    </dgm:pt>
    <dgm:pt modelId="{409BD6DB-BFA8-4042-96B6-4AEDB344DDED}" type="pres">
      <dgm:prSet presAssocID="{9FEDBAC7-DB8A-444E-AAF5-0317E0FD5D81}" presName="sibTrans" presStyleCnt="0"/>
      <dgm:spPr/>
    </dgm:pt>
    <dgm:pt modelId="{18D858B2-8357-4A07-90E8-BD13A157ABD4}" type="pres">
      <dgm:prSet presAssocID="{68886971-0BD5-43DA-AE11-EDF3F1AEA396}" presName="compNode" presStyleCnt="0"/>
      <dgm:spPr/>
    </dgm:pt>
    <dgm:pt modelId="{1DA0336F-ABEB-464F-9C5E-811D7BA104D9}" type="pres">
      <dgm:prSet presAssocID="{68886971-0BD5-43DA-AE11-EDF3F1AEA396}" presName="iconBgRect" presStyleLbl="bgShp" presStyleIdx="3" presStyleCnt="4"/>
      <dgm:spPr/>
    </dgm:pt>
    <dgm:pt modelId="{474A97B2-6D3C-4F50-9B2C-FC907D4908D4}" type="pres">
      <dgm:prSet presAssocID="{68886971-0BD5-43DA-AE11-EDF3F1AEA3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020F276A-F630-4F10-AE16-B6E0D119A16F}" type="pres">
      <dgm:prSet presAssocID="{68886971-0BD5-43DA-AE11-EDF3F1AEA396}" presName="spaceRect" presStyleCnt="0"/>
      <dgm:spPr/>
    </dgm:pt>
    <dgm:pt modelId="{B2AAAE15-5091-4D35-9CE8-9AD45335AC77}" type="pres">
      <dgm:prSet presAssocID="{68886971-0BD5-43DA-AE11-EDF3F1AEA3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1D7D14-E813-4A43-BC6D-E5046F348455}" srcId="{BAFB2608-82A1-4A28-8C02-6618D22D0099}" destId="{BABC9E89-E98A-44E6-8341-0E5BA77542DC}" srcOrd="1" destOrd="0" parTransId="{823CB09A-3AE6-4224-A06F-14AA0FA44EF4}" sibTransId="{5575E941-EF71-4FC6-AC91-C01C1E2C62D3}"/>
    <dgm:cxn modelId="{34030E1C-5BAE-4E0F-B54D-9B3E64A12E9F}" type="presOf" srcId="{68886971-0BD5-43DA-AE11-EDF3F1AEA396}" destId="{B2AAAE15-5091-4D35-9CE8-9AD45335AC77}" srcOrd="0" destOrd="0" presId="urn:microsoft.com/office/officeart/2018/5/layout/IconCircleLabelList"/>
    <dgm:cxn modelId="{4F81B42F-3A8C-438F-B6D4-8E4E28BAAE6A}" type="presOf" srcId="{BAFB2608-82A1-4A28-8C02-6618D22D0099}" destId="{43B349A6-8F0D-4D37-A5CF-7E09344C01C3}" srcOrd="0" destOrd="0" presId="urn:microsoft.com/office/officeart/2018/5/layout/IconCircleLabelList"/>
    <dgm:cxn modelId="{AEAE8139-ADD2-4A51-848E-C3B9DD566F3F}" srcId="{BAFB2608-82A1-4A28-8C02-6618D22D0099}" destId="{1A5C8F46-F302-40FF-ACD1-6A5812573852}" srcOrd="2" destOrd="0" parTransId="{B9DB34A3-2466-4990-831B-4AA47C20ACCA}" sibTransId="{9FEDBAC7-DB8A-444E-AAF5-0317E0FD5D81}"/>
    <dgm:cxn modelId="{89363F57-5B73-4077-B427-52867B41F229}" srcId="{BAFB2608-82A1-4A28-8C02-6618D22D0099}" destId="{68886971-0BD5-43DA-AE11-EDF3F1AEA396}" srcOrd="3" destOrd="0" parTransId="{486EA5A0-024B-48A0-9687-E3C3F759FA1F}" sibTransId="{ED6125DE-5CD8-47A1-BAC6-E5EAB62D2542}"/>
    <dgm:cxn modelId="{7E6F5879-BB2B-42B0-B6F5-A8A3C2644565}" type="presOf" srcId="{BABC9E89-E98A-44E6-8341-0E5BA77542DC}" destId="{94003D9B-A19A-4077-B335-3D781FA07BF4}" srcOrd="0" destOrd="0" presId="urn:microsoft.com/office/officeart/2018/5/layout/IconCircleLabelList"/>
    <dgm:cxn modelId="{C18AB184-7DFA-41E3-9E8D-A13236199C28}" type="presOf" srcId="{36F3ECFB-B256-4FAC-B12A-AE2D5BCB7D8F}" destId="{22184641-2C32-4179-B7B8-B465864D5B99}" srcOrd="0" destOrd="0" presId="urn:microsoft.com/office/officeart/2018/5/layout/IconCircleLabelList"/>
    <dgm:cxn modelId="{BB936F90-978A-406F-BE2A-B4476BFAA5D7}" type="presOf" srcId="{1A5C8F46-F302-40FF-ACD1-6A5812573852}" destId="{247733E8-F70B-4185-B840-D32536167999}" srcOrd="0" destOrd="0" presId="urn:microsoft.com/office/officeart/2018/5/layout/IconCircleLabelList"/>
    <dgm:cxn modelId="{37AE8DBD-C78A-483E-B14D-7970F2999031}" srcId="{BAFB2608-82A1-4A28-8C02-6618D22D0099}" destId="{36F3ECFB-B256-4FAC-B12A-AE2D5BCB7D8F}" srcOrd="0" destOrd="0" parTransId="{1CA08703-7349-428A-891F-3C0A907010EA}" sibTransId="{6BB20BEC-367E-469C-9646-801CF25C26DF}"/>
    <dgm:cxn modelId="{9CCC85DE-CA5E-40E6-8BF5-CD6A779ADF0C}" type="presParOf" srcId="{43B349A6-8F0D-4D37-A5CF-7E09344C01C3}" destId="{AAF36D9D-711A-4B8F-A68A-A5198AA7AB91}" srcOrd="0" destOrd="0" presId="urn:microsoft.com/office/officeart/2018/5/layout/IconCircleLabelList"/>
    <dgm:cxn modelId="{21928A1D-86E1-4896-BE31-2D9633FA8105}" type="presParOf" srcId="{AAF36D9D-711A-4B8F-A68A-A5198AA7AB91}" destId="{4235E2FE-49CE-4DBD-BADB-E67C26BBC93B}" srcOrd="0" destOrd="0" presId="urn:microsoft.com/office/officeart/2018/5/layout/IconCircleLabelList"/>
    <dgm:cxn modelId="{C2B9C8F9-1A5E-4F22-B4D2-788123F48BE2}" type="presParOf" srcId="{AAF36D9D-711A-4B8F-A68A-A5198AA7AB91}" destId="{47F29775-5E1C-4F1A-8B0F-F8C88C046FC0}" srcOrd="1" destOrd="0" presId="urn:microsoft.com/office/officeart/2018/5/layout/IconCircleLabelList"/>
    <dgm:cxn modelId="{CA966961-54CC-4895-8A57-964466AE91DA}" type="presParOf" srcId="{AAF36D9D-711A-4B8F-A68A-A5198AA7AB91}" destId="{7B332B53-367A-483C-ADB8-6F5C10C2B9B1}" srcOrd="2" destOrd="0" presId="urn:microsoft.com/office/officeart/2018/5/layout/IconCircleLabelList"/>
    <dgm:cxn modelId="{CEDFBEC4-BD1A-415A-99D9-D2F012021B16}" type="presParOf" srcId="{AAF36D9D-711A-4B8F-A68A-A5198AA7AB91}" destId="{22184641-2C32-4179-B7B8-B465864D5B99}" srcOrd="3" destOrd="0" presId="urn:microsoft.com/office/officeart/2018/5/layout/IconCircleLabelList"/>
    <dgm:cxn modelId="{D5C19F98-9A55-486A-B656-5FF04BD50428}" type="presParOf" srcId="{43B349A6-8F0D-4D37-A5CF-7E09344C01C3}" destId="{98C60D75-7189-4683-9F97-1E9274B15E22}" srcOrd="1" destOrd="0" presId="urn:microsoft.com/office/officeart/2018/5/layout/IconCircleLabelList"/>
    <dgm:cxn modelId="{10B18DE6-9CF7-4B4E-8606-0FCF5C1761CC}" type="presParOf" srcId="{43B349A6-8F0D-4D37-A5CF-7E09344C01C3}" destId="{00134FFF-B881-411E-A08C-0D40FB69532E}" srcOrd="2" destOrd="0" presId="urn:microsoft.com/office/officeart/2018/5/layout/IconCircleLabelList"/>
    <dgm:cxn modelId="{ED7F09C4-4669-4ADF-BB4F-A6323A22101F}" type="presParOf" srcId="{00134FFF-B881-411E-A08C-0D40FB69532E}" destId="{328FA824-BDF2-4E4E-B2BD-410FB75C127F}" srcOrd="0" destOrd="0" presId="urn:microsoft.com/office/officeart/2018/5/layout/IconCircleLabelList"/>
    <dgm:cxn modelId="{F948ED66-8A14-4BA9-9807-50C743B3B6E6}" type="presParOf" srcId="{00134FFF-B881-411E-A08C-0D40FB69532E}" destId="{A17168CE-76AD-4946-8EDC-9B4331E89C20}" srcOrd="1" destOrd="0" presId="urn:microsoft.com/office/officeart/2018/5/layout/IconCircleLabelList"/>
    <dgm:cxn modelId="{0A3180AE-ECB1-498E-B6C6-5B58A74E763C}" type="presParOf" srcId="{00134FFF-B881-411E-A08C-0D40FB69532E}" destId="{ACDD3BDD-AB93-4D1C-B5CB-1F0437A9B444}" srcOrd="2" destOrd="0" presId="urn:microsoft.com/office/officeart/2018/5/layout/IconCircleLabelList"/>
    <dgm:cxn modelId="{AC4AEECD-667B-49DB-B128-B4CC6CB67A00}" type="presParOf" srcId="{00134FFF-B881-411E-A08C-0D40FB69532E}" destId="{94003D9B-A19A-4077-B335-3D781FA07BF4}" srcOrd="3" destOrd="0" presId="urn:microsoft.com/office/officeart/2018/5/layout/IconCircleLabelList"/>
    <dgm:cxn modelId="{9A87C65C-B513-4CB5-B10D-BBCD473D8D9A}" type="presParOf" srcId="{43B349A6-8F0D-4D37-A5CF-7E09344C01C3}" destId="{350A5549-392F-4262-9868-5AC2E95414C1}" srcOrd="3" destOrd="0" presId="urn:microsoft.com/office/officeart/2018/5/layout/IconCircleLabelList"/>
    <dgm:cxn modelId="{B77E08D7-72D1-48CE-A286-A9082C2AB36A}" type="presParOf" srcId="{43B349A6-8F0D-4D37-A5CF-7E09344C01C3}" destId="{0EA4B601-B9DE-4104-B976-BD82EC915AE4}" srcOrd="4" destOrd="0" presId="urn:microsoft.com/office/officeart/2018/5/layout/IconCircleLabelList"/>
    <dgm:cxn modelId="{0AD4EA4B-4D84-4268-B0FA-74DE5A873AF4}" type="presParOf" srcId="{0EA4B601-B9DE-4104-B976-BD82EC915AE4}" destId="{E9CA0007-3ED7-4F01-A4BE-70F87433519C}" srcOrd="0" destOrd="0" presId="urn:microsoft.com/office/officeart/2018/5/layout/IconCircleLabelList"/>
    <dgm:cxn modelId="{611F7AEF-9B6C-4F1C-9430-1A81642EEB4B}" type="presParOf" srcId="{0EA4B601-B9DE-4104-B976-BD82EC915AE4}" destId="{FD73FD14-BE53-47F7-9A8B-70E39BD71730}" srcOrd="1" destOrd="0" presId="urn:microsoft.com/office/officeart/2018/5/layout/IconCircleLabelList"/>
    <dgm:cxn modelId="{03424CE7-97D2-40C1-AAA4-FFB83F12F25A}" type="presParOf" srcId="{0EA4B601-B9DE-4104-B976-BD82EC915AE4}" destId="{0630A064-8BB8-40F1-96EE-4F982AF82B4D}" srcOrd="2" destOrd="0" presId="urn:microsoft.com/office/officeart/2018/5/layout/IconCircleLabelList"/>
    <dgm:cxn modelId="{D9AAAF42-A470-4B46-86C0-AADA2947975E}" type="presParOf" srcId="{0EA4B601-B9DE-4104-B976-BD82EC915AE4}" destId="{247733E8-F70B-4185-B840-D32536167999}" srcOrd="3" destOrd="0" presId="urn:microsoft.com/office/officeart/2018/5/layout/IconCircleLabelList"/>
    <dgm:cxn modelId="{EF2A5591-4C84-45D7-A934-BF1AF5842A29}" type="presParOf" srcId="{43B349A6-8F0D-4D37-A5CF-7E09344C01C3}" destId="{409BD6DB-BFA8-4042-96B6-4AEDB344DDED}" srcOrd="5" destOrd="0" presId="urn:microsoft.com/office/officeart/2018/5/layout/IconCircleLabelList"/>
    <dgm:cxn modelId="{62F9292B-3966-4583-82F5-61088A4F3B0E}" type="presParOf" srcId="{43B349A6-8F0D-4D37-A5CF-7E09344C01C3}" destId="{18D858B2-8357-4A07-90E8-BD13A157ABD4}" srcOrd="6" destOrd="0" presId="urn:microsoft.com/office/officeart/2018/5/layout/IconCircleLabelList"/>
    <dgm:cxn modelId="{3EA15FAB-8DE8-4677-9317-F4DA1E58379C}" type="presParOf" srcId="{18D858B2-8357-4A07-90E8-BD13A157ABD4}" destId="{1DA0336F-ABEB-464F-9C5E-811D7BA104D9}" srcOrd="0" destOrd="0" presId="urn:microsoft.com/office/officeart/2018/5/layout/IconCircleLabelList"/>
    <dgm:cxn modelId="{C8ABFA96-7FC2-4E38-8802-DFF28C3AC3BB}" type="presParOf" srcId="{18D858B2-8357-4A07-90E8-BD13A157ABD4}" destId="{474A97B2-6D3C-4F50-9B2C-FC907D4908D4}" srcOrd="1" destOrd="0" presId="urn:microsoft.com/office/officeart/2018/5/layout/IconCircleLabelList"/>
    <dgm:cxn modelId="{5259CDF6-6CF7-4A6C-B386-BC3797285811}" type="presParOf" srcId="{18D858B2-8357-4A07-90E8-BD13A157ABD4}" destId="{020F276A-F630-4F10-AE16-B6E0D119A16F}" srcOrd="2" destOrd="0" presId="urn:microsoft.com/office/officeart/2018/5/layout/IconCircleLabelList"/>
    <dgm:cxn modelId="{17B54755-37B2-4C58-ABFD-39F8B4611FB1}" type="presParOf" srcId="{18D858B2-8357-4A07-90E8-BD13A157ABD4}" destId="{B2AAAE15-5091-4D35-9CE8-9AD45335AC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pPr rtl="0"/>
          <a:r>
            <a:rPr lang="pl-PL">
              <a:latin typeface="Century Gothic" panose="020B0502020202020204"/>
            </a:rPr>
            <a:t>Odczyty monotoniczne (monotonic reads)</a:t>
          </a:r>
          <a:endParaRPr lang="en-US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 phldr="0"/>
      <dgm:spPr/>
      <dgm:t>
        <a:bodyPr/>
        <a:lstStyle/>
        <a:p>
          <a:pPr rtl="0"/>
          <a:r>
            <a:rPr lang="pl-PL" dirty="0">
              <a:latin typeface="Century Gothic" panose="020B0502020202020204"/>
            </a:rPr>
            <a:t>Zapisy monotoniczne (monotonic writes)</a:t>
          </a:r>
          <a:endParaRPr lang="pl-PL" dirty="0"/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pPr rtl="0"/>
          <a:r>
            <a:rPr lang="pl-PL">
              <a:latin typeface="Century Gothic" panose="020B0502020202020204"/>
            </a:rPr>
            <a:t>Read Your Writes</a:t>
          </a:r>
          <a:endParaRPr lang="en-US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pPr rtl="0"/>
          <a:r>
            <a:rPr lang="pl-PL">
              <a:latin typeface="Century Gothic" panose="020B0502020202020204"/>
            </a:rPr>
            <a:t>Writes Follow Reads</a:t>
          </a:r>
          <a:endParaRPr lang="pl-PL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odniesieniu do innych użytkowników</a:t>
          </a:r>
          <a:endParaRPr lang="en-US" sz="1200" kern="120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jednej sesji</a:t>
          </a:r>
          <a:endParaRPr lang="en-US" sz="1200" kern="1200"/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w obrębie jednego żądania</a:t>
          </a:r>
          <a:endParaRPr lang="en-US" sz="1200" kern="120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Spójność z rzeczywistością</a:t>
          </a:r>
          <a:endParaRPr lang="en-US" sz="1200" kern="1200"/>
        </a:p>
      </dsp:txBody>
      <dsp:txXfrm>
        <a:off x="4619139" y="1938922"/>
        <a:ext cx="1277721" cy="12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F2BDC-F6E7-4FDD-B3E4-3F8B16542CAA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7A570-589F-47A9-9A07-7825D33C5FF9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E31A-76BB-40A9-A570-382EFF8E805F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ACID</a:t>
          </a:r>
          <a:endParaRPr lang="en-US" sz="2500" kern="1200"/>
        </a:p>
      </dsp:txBody>
      <dsp:txXfrm>
        <a:off x="1573291" y="582"/>
        <a:ext cx="4617167" cy="1362156"/>
      </dsp:txXfrm>
    </dsp:sp>
    <dsp:sp modelId="{6E343F3E-65BB-4CA4-B082-DBE6F61A4E03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117C-7E9C-4899-ACD1-594A0CB35081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E57D-1631-4112-8757-AEC4C7FCAC1F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MVCC</a:t>
          </a:r>
          <a:endParaRPr lang="en-US" sz="2500" kern="1200"/>
        </a:p>
      </dsp:txBody>
      <dsp:txXfrm>
        <a:off x="1573291" y="1703278"/>
        <a:ext cx="4617167" cy="1362156"/>
      </dsp:txXfrm>
    </dsp:sp>
    <dsp:sp modelId="{EBE32222-3E9B-4BD0-8554-1BD77600AA86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B6BA0-F274-4D2A-AEB2-C4630F548C0E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B158-03F5-4A5D-ACF6-12FC3F88564D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2PC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5E2FE-49CE-4DBD-BADB-E67C26BBC93B}">
      <dsp:nvSpPr>
        <dsp:cNvPr id="0" name=""/>
        <dsp:cNvSpPr/>
      </dsp:nvSpPr>
      <dsp:spPr>
        <a:xfrm>
          <a:off x="859836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29775-5E1C-4F1A-8B0F-F8C88C046FC0}">
      <dsp:nvSpPr>
        <dsp:cNvPr id="0" name=""/>
        <dsp:cNvSpPr/>
      </dsp:nvSpPr>
      <dsp:spPr>
        <a:xfrm>
          <a:off x="1128186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4641-2C32-4179-B7B8-B465864D5B99}">
      <dsp:nvSpPr>
        <dsp:cNvPr id="0" name=""/>
        <dsp:cNvSpPr/>
      </dsp:nvSpPr>
      <dsp:spPr>
        <a:xfrm>
          <a:off x="457312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ATOMIC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57312" y="2167574"/>
        <a:ext cx="2064226" cy="720000"/>
      </dsp:txXfrm>
    </dsp:sp>
    <dsp:sp modelId="{328FA824-BDF2-4E4E-B2BD-410FB75C127F}">
      <dsp:nvSpPr>
        <dsp:cNvPr id="0" name=""/>
        <dsp:cNvSpPr/>
      </dsp:nvSpPr>
      <dsp:spPr>
        <a:xfrm>
          <a:off x="3285302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168CE-76AD-4946-8EDC-9B4331E89C20}">
      <dsp:nvSpPr>
        <dsp:cNvPr id="0" name=""/>
        <dsp:cNvSpPr/>
      </dsp:nvSpPr>
      <dsp:spPr>
        <a:xfrm>
          <a:off x="3553652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3D9B-A19A-4077-B335-3D781FA07BF4}">
      <dsp:nvSpPr>
        <dsp:cNvPr id="0" name=""/>
        <dsp:cNvSpPr/>
      </dsp:nvSpPr>
      <dsp:spPr>
        <a:xfrm>
          <a:off x="2882778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CONSISTENCY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2778" y="2167574"/>
        <a:ext cx="2064226" cy="720000"/>
      </dsp:txXfrm>
    </dsp:sp>
    <dsp:sp modelId="{E9CA0007-3ED7-4F01-A4BE-70F87433519C}">
      <dsp:nvSpPr>
        <dsp:cNvPr id="0" name=""/>
        <dsp:cNvSpPr/>
      </dsp:nvSpPr>
      <dsp:spPr>
        <a:xfrm>
          <a:off x="5710769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FD14-BE53-47F7-9A8B-70E39BD71730}">
      <dsp:nvSpPr>
        <dsp:cNvPr id="0" name=""/>
        <dsp:cNvSpPr/>
      </dsp:nvSpPr>
      <dsp:spPr>
        <a:xfrm>
          <a:off x="5979118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33E8-F70B-4185-B840-D32536167999}">
      <dsp:nvSpPr>
        <dsp:cNvPr id="0" name=""/>
        <dsp:cNvSpPr/>
      </dsp:nvSpPr>
      <dsp:spPr>
        <a:xfrm>
          <a:off x="5308244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INDEPENDENCE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308244" y="2167574"/>
        <a:ext cx="2064226" cy="720000"/>
      </dsp:txXfrm>
    </dsp:sp>
    <dsp:sp modelId="{1DA0336F-ABEB-464F-9C5E-811D7BA104D9}">
      <dsp:nvSpPr>
        <dsp:cNvPr id="0" name=""/>
        <dsp:cNvSpPr/>
      </dsp:nvSpPr>
      <dsp:spPr>
        <a:xfrm>
          <a:off x="8136235" y="516193"/>
          <a:ext cx="1259178" cy="12591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97B2-6D3C-4F50-9B2C-FC907D4908D4}">
      <dsp:nvSpPr>
        <dsp:cNvPr id="0" name=""/>
        <dsp:cNvSpPr/>
      </dsp:nvSpPr>
      <dsp:spPr>
        <a:xfrm>
          <a:off x="8404584" y="784542"/>
          <a:ext cx="722479" cy="7224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AE15-5091-4D35-9CE8-9AD45335AC77}">
      <dsp:nvSpPr>
        <dsp:cNvPr id="0" name=""/>
        <dsp:cNvSpPr/>
      </dsp:nvSpPr>
      <dsp:spPr>
        <a:xfrm>
          <a:off x="7733711" y="2167574"/>
          <a:ext cx="20642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100" kern="1200" dirty="0">
              <a:solidFill>
                <a:schemeClr val="bg1"/>
              </a:solidFill>
            </a:rPr>
            <a:t>DURABILITY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733711" y="2167574"/>
        <a:ext cx="206422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>
              <a:latin typeface="Century Gothic" panose="020B0502020202020204"/>
            </a:rPr>
            <a:t>Odczyty monotoniczne (monotonic reads)</a:t>
          </a:r>
          <a:endParaRPr lang="en-US" sz="1300" kern="120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Century Gothic" panose="020B0502020202020204"/>
            </a:rPr>
            <a:t>Zapisy monotoniczne (monotonic writes)</a:t>
          </a:r>
          <a:endParaRPr lang="pl-PL" sz="1300" kern="1200" dirty="0"/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>
              <a:latin typeface="Century Gothic" panose="020B0502020202020204"/>
            </a:rPr>
            <a:t>Read Your Writes</a:t>
          </a:r>
          <a:endParaRPr lang="en-US" sz="1300" kern="120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>
              <a:latin typeface="Century Gothic" panose="020B0502020202020204"/>
            </a:rPr>
            <a:t>Writes Follow Reads</a:t>
          </a:r>
          <a:endParaRPr lang="pl-PL" sz="1300" kern="1200"/>
        </a:p>
      </dsp:txBody>
      <dsp:txXfrm>
        <a:off x="4619139" y="1938922"/>
        <a:ext cx="1277721" cy="127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7AE4-93F8-420B-AB0B-B9821B4F7D47}" type="datetimeFigureOut">
              <a:rPr lang="pl-PL" smtClean="0"/>
              <a:t>19.01.2023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170D-C263-4731-AA1D-6282877CB6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52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367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1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7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Teoria CAP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jest często w świecie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powodem do rozluźnienia spójności. Teoria ta została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przedstawiona przez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roku 2000 [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 kilka lat potem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Gilbert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Nancy Lynch udowodnili jej prawdziwość [Lynch i Gilbert]; teoria jest też znana jako „przypuszczenie</a:t>
            </a:r>
          </a:p>
          <a:p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Brewera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089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4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72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MVCC współpracuje z modelem transakcji ACID w celu zapewnienia izolacji między transakcjami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realizowanymi w jednym systemie. Transakcje obejmujące swoim zasięgiem bazy danych w rozproszonym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systemie RDBMS są realizowane za pomocą protokołu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potwierdzania dwuetapowego 2PC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(ang.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</a:t>
            </a:r>
            <a:endParaRPr lang="pl-PL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endParaRPr lang="pl-PL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żądania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prosi inne węzły o przygotowanie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transakcji. Etap przygotowania uwzględnia zwykle blokowanie odpowiednich wierszy tabeli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stosowanie zmian bez potwierdzenia.</a:t>
            </a:r>
          </a:p>
          <a:p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 potwierdzenia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 tym etapie koordynator sygnalizuje wszystkim węzłom, aby potwierdziły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swoje transakcje, jeśli etap żądania potwierdzenia powiódł się w wypadku wszystkich węzłów.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Alternatywnie, jeśli dowolny węzeł napotkał na trudności, żądanie wycofania wysyłane jest do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wszystkich węzłów i transakcja kończy się niepowodzeniem.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1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00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64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1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Baza_dany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2294D-2EB4-442A-BFD7-8B110791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A8CD19-D131-4762-9606-86F4AE854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Spójność</a:t>
            </a:r>
            <a:endParaRPr lang="pl-PL" sz="2400" dirty="0">
              <a:solidFill>
                <a:schemeClr val="tx1"/>
              </a:solidFill>
            </a:endParaRP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09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3" y="5317670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>
                <a:solidFill>
                  <a:srgbClr val="FFFFFF"/>
                </a:solidFill>
              </a:rPr>
              <a:t>SPÓJNOŚĆ OSTATECZNA 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6" name="Obraz 326">
            <a:extLst>
              <a:ext uri="{FF2B5EF4-FFF2-40B4-BE49-F238E27FC236}">
                <a16:creationId xmlns:a16="http://schemas.microsoft.com/office/drawing/2014/main" id="{59D6ECED-72D9-FCCF-0897-AB8B29A84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4342" y="853722"/>
            <a:ext cx="6208065" cy="4126088"/>
          </a:xfrm>
        </p:spPr>
      </p:pic>
    </p:spTree>
    <p:extLst>
      <p:ext uri="{BB962C8B-B14F-4D97-AF65-F5344CB8AC3E}">
        <p14:creationId xmlns:p14="http://schemas.microsoft.com/office/powerpoint/2010/main" val="374022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3" y="5317670"/>
            <a:ext cx="8707922" cy="839821"/>
          </a:xfrm>
        </p:spPr>
        <p:txBody>
          <a:bodyPr anchor="b">
            <a:normAutofit fontScale="90000"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SPÓJNOŚĆ (OSTATECZNA) ZORIENTOWANA NA UŻYTKOWNIKA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1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3" y="5317670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>
                <a:solidFill>
                  <a:srgbClr val="FFFFFF"/>
                </a:solidFill>
              </a:rPr>
              <a:t>Odczyty i ZAPISY monotoniczne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Obraz 21">
            <a:extLst>
              <a:ext uri="{FF2B5EF4-FFF2-40B4-BE49-F238E27FC236}">
                <a16:creationId xmlns:a16="http://schemas.microsoft.com/office/drawing/2014/main" id="{1AFC4C3C-103C-9EB6-1A6D-0A5B0CA1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81" y="1081690"/>
            <a:ext cx="5443125" cy="123269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9521693-7058-10C9-247F-E453275FE7D7}"/>
              </a:ext>
            </a:extLst>
          </p:cNvPr>
          <p:cNvSpPr txBox="1"/>
          <p:nvPr/>
        </p:nvSpPr>
        <p:spPr>
          <a:xfrm>
            <a:off x="1382888" y="2314222"/>
            <a:ext cx="2897481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Odczyt monotoniczny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5EF94CF-FCE7-5BE1-DBF2-FBB244119980}"/>
              </a:ext>
            </a:extLst>
          </p:cNvPr>
          <p:cNvSpPr txBox="1"/>
          <p:nvPr/>
        </p:nvSpPr>
        <p:spPr>
          <a:xfrm>
            <a:off x="6603999" y="4195704"/>
            <a:ext cx="2897481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Zapis monotoniczny</a:t>
            </a:r>
          </a:p>
        </p:txBody>
      </p:sp>
      <p:pic>
        <p:nvPicPr>
          <p:cNvPr id="26" name="Obraz 26" descr="Obraz zawierający tekst&#10;&#10;Opis wygenerowany automatycznie">
            <a:extLst>
              <a:ext uri="{FF2B5EF4-FFF2-40B4-BE49-F238E27FC236}">
                <a16:creationId xmlns:a16="http://schemas.microsoft.com/office/drawing/2014/main" id="{851F196D-0C09-7247-1396-629752ED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993" y="2805184"/>
            <a:ext cx="5574829" cy="12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7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43" y="5317670"/>
            <a:ext cx="8707922" cy="839821"/>
          </a:xfrm>
        </p:spPr>
        <p:txBody>
          <a:bodyPr anchor="b">
            <a:normAutofit fontScale="90000"/>
          </a:bodyPr>
          <a:lstStyle/>
          <a:p>
            <a:r>
              <a:rPr lang="pl-PL" sz="3200">
                <a:solidFill>
                  <a:srgbClr val="FFFFFF"/>
                </a:solidFill>
              </a:rPr>
              <a:t>"READ YOUR WRITES" ORAZ "WRITES FOLLOW READS"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9521693-7058-10C9-247F-E453275FE7D7}"/>
              </a:ext>
            </a:extLst>
          </p:cNvPr>
          <p:cNvSpPr txBox="1"/>
          <p:nvPr/>
        </p:nvSpPr>
        <p:spPr>
          <a:xfrm>
            <a:off x="1382888" y="2314222"/>
            <a:ext cx="2897481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"Read Your Writes"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5EF94CF-FCE7-5BE1-DBF2-FBB244119980}"/>
              </a:ext>
            </a:extLst>
          </p:cNvPr>
          <p:cNvSpPr txBox="1"/>
          <p:nvPr/>
        </p:nvSpPr>
        <p:spPr>
          <a:xfrm>
            <a:off x="6603999" y="4195704"/>
            <a:ext cx="2897481" cy="366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"Writes Follow Reads"</a:t>
            </a:r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C046F284-D6E3-39A3-9540-7BCDD4E3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07" y="956583"/>
            <a:ext cx="6054607" cy="1313573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246FD682-954C-BE1C-4E82-F7207AE1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585" y="2919474"/>
            <a:ext cx="6524977" cy="11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57" y="5489262"/>
            <a:ext cx="7588889" cy="83982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Teoria CAP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100" dirty="0" err="1">
                <a:solidFill>
                  <a:srgbClr val="FFFFFF"/>
                </a:solidFill>
              </a:rPr>
              <a:t>przykład</a:t>
            </a:r>
            <a:endParaRPr lang="pl-PL" sz="31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C07B12-360D-444C-81A2-076F01D0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357" y="354105"/>
            <a:ext cx="8118974" cy="4453134"/>
          </a:xfrm>
        </p:spPr>
      </p:pic>
    </p:spTree>
    <p:extLst>
      <p:ext uri="{BB962C8B-B14F-4D97-AF65-F5344CB8AC3E}">
        <p14:creationId xmlns:p14="http://schemas.microsoft.com/office/powerpoint/2010/main" val="141391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992" y="313764"/>
            <a:ext cx="4765008" cy="83982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Teoria CAP</a:t>
            </a:r>
            <a:endParaRPr lang="pl-PL" sz="31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Diagram, venn diagram&#10;&#10;Description automatically generated">
            <a:extLst>
              <a:ext uri="{FF2B5EF4-FFF2-40B4-BE49-F238E27FC236}">
                <a16:creationId xmlns:a16="http://schemas.microsoft.com/office/drawing/2014/main" id="{0334AFA7-064E-4A40-9753-05E06C89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46" y="417146"/>
            <a:ext cx="6563770" cy="5671509"/>
          </a:xfrm>
        </p:spPr>
      </p:pic>
    </p:spTree>
    <p:extLst>
      <p:ext uri="{BB962C8B-B14F-4D97-AF65-F5344CB8AC3E}">
        <p14:creationId xmlns:p14="http://schemas.microsoft.com/office/powerpoint/2010/main" val="54593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FE87CA-CBA9-4F2C-B7B0-EA03C66C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TEORIA CAP</a:t>
            </a:r>
          </a:p>
        </p:txBody>
      </p:sp>
      <p:sp useBgFill="1">
        <p:nvSpPr>
          <p:cNvPr id="29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25B4F6-0DB1-4AF8-AF14-912D651F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-21078" y="-34415"/>
            <a:ext cx="12253181" cy="68924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9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0FC8C-04C8-421F-8332-3537A05F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l-PL" i="1" dirty="0">
                <a:solidFill>
                  <a:schemeClr val="tx1"/>
                </a:solidFill>
              </a:rPr>
              <a:t>„Spójność to przeciwieństwo natury i życia. Jedyni zupełnie spójni ludzie to ci, którzy umarli.”</a:t>
            </a:r>
          </a:p>
          <a:p>
            <a:pPr marL="0" indent="0">
              <a:buNone/>
            </a:pPr>
            <a:endParaRPr lang="pl-PL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/>
                </a:solidFill>
              </a:rPr>
              <a:t>Aldous Huxley</a:t>
            </a:r>
          </a:p>
        </p:txBody>
      </p:sp>
    </p:spTree>
    <p:extLst>
      <p:ext uri="{BB962C8B-B14F-4D97-AF65-F5344CB8AC3E}">
        <p14:creationId xmlns:p14="http://schemas.microsoft.com/office/powerpoint/2010/main" val="3900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Typy Spójności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4879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EC3162-6D90-4EBE-BE52-01B7AC8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638" y="941424"/>
            <a:ext cx="4248832" cy="324861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Modele transakcji w relacyjnych baza danych</a:t>
            </a:r>
            <a:br>
              <a:rPr lang="pl-PL" sz="2400" dirty="0">
                <a:solidFill>
                  <a:srgbClr val="FFFFFF"/>
                </a:solidFill>
              </a:rPr>
            </a:br>
            <a:endParaRPr lang="pl-PL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307DF8B-68AE-4FE0-9CE3-EC9E3A8F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9961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DD1DE3-42C1-4B63-A1E1-B6D024B8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model ACID</a:t>
            </a:r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D8475F8-02D3-4742-B2F2-B33C1E2CA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7154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32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01B68-F783-4123-BFAF-1D795EF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MVCC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A512F5-5980-489C-A258-2DA6E8F9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>
                <a:solidFill>
                  <a:schemeClr val="tx1"/>
                </a:solidFill>
              </a:rPr>
              <a:t>Multiversion</a:t>
            </a:r>
            <a:r>
              <a:rPr lang="pl-PL" b="1" dirty="0">
                <a:solidFill>
                  <a:schemeClr val="tx1"/>
                </a:solidFill>
              </a:rPr>
              <a:t> </a:t>
            </a:r>
            <a:r>
              <a:rPr lang="pl-PL" b="1" dirty="0" err="1">
                <a:solidFill>
                  <a:schemeClr val="tx1"/>
                </a:solidFill>
              </a:rPr>
              <a:t>Concurrency</a:t>
            </a:r>
            <a:r>
              <a:rPr lang="pl-PL" b="1" dirty="0">
                <a:solidFill>
                  <a:schemeClr val="tx1"/>
                </a:solidFill>
              </a:rPr>
              <a:t> Control (MVCC) </a:t>
            </a:r>
            <a:r>
              <a:rPr lang="pl-PL" dirty="0">
                <a:solidFill>
                  <a:schemeClr val="tx1"/>
                </a:solidFill>
              </a:rPr>
              <a:t>– mechanizm kontroli współbieżności. Ogólna koncepcja wykorzystywana w różnej formie przez wiele współczesnych systemów </a:t>
            </a:r>
            <a:r>
              <a:rPr lang="pl-PL" dirty="0">
                <a:solidFill>
                  <a:schemeClr val="tx1"/>
                </a:solidFill>
                <a:hlinkClick r:id="rId3" tooltip="Baza dany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 danych</a:t>
            </a:r>
            <a:r>
              <a:rPr lang="pl-PL" dirty="0">
                <a:solidFill>
                  <a:schemeClr val="tx1"/>
                </a:solidFill>
              </a:rPr>
              <a:t>, sprowadzająca się do umożliwienia jednoczesnego dostępu oraz wykonywania operacji na tych samych danych wielu odbiorcom.</a:t>
            </a:r>
          </a:p>
        </p:txBody>
      </p:sp>
    </p:spTree>
    <p:extLst>
      <p:ext uri="{BB962C8B-B14F-4D97-AF65-F5344CB8AC3E}">
        <p14:creationId xmlns:p14="http://schemas.microsoft.com/office/powerpoint/2010/main" val="140046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9782F-AC9D-4B3A-9025-15B6C9C1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pl-PL" sz="4800" dirty="0"/>
            </a:br>
            <a:r>
              <a:rPr lang="pl-PL" sz="4800" dirty="0"/>
              <a:t>Wzorzec</a:t>
            </a:r>
            <a:r>
              <a:rPr lang="en-US" sz="4800" dirty="0"/>
              <a:t> MVCC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96F98F-B4BB-4205-85C6-7B23DABD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633" y="890110"/>
            <a:ext cx="4004489" cy="4753102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C1E3F3-189A-4CF1-AE8E-E3DE2E6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2PC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9F6C9-6E31-4FF3-8F05-A1715DC3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ACID + MVCC = 2PC - </a:t>
            </a:r>
            <a:r>
              <a:rPr lang="pl-PL" sz="3200" dirty="0" err="1">
                <a:solidFill>
                  <a:schemeClr val="tx1"/>
                </a:solidFill>
              </a:rPr>
              <a:t>two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phase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  <a:r>
              <a:rPr lang="pl-PL" sz="3200" dirty="0" err="1">
                <a:solidFill>
                  <a:schemeClr val="tx1"/>
                </a:solidFill>
              </a:rPr>
              <a:t>comit</a:t>
            </a:r>
            <a:br>
              <a:rPr lang="pl-PL" dirty="0">
                <a:solidFill>
                  <a:schemeClr val="tx1"/>
                </a:solidFill>
              </a:rPr>
            </a:br>
            <a:br>
              <a:rPr lang="pl-PL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5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AB604-36CE-47D1-B463-00FA641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Spójności OPERACJI/OBIEKTU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E82D2-3113-497D-AD08-6E22C725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Spójność ścisła</a:t>
            </a:r>
          </a:p>
          <a:p>
            <a:pPr>
              <a:buClr>
                <a:srgbClr val="FFFFFF"/>
              </a:buClr>
            </a:pPr>
            <a:r>
              <a:rPr lang="pl-PL" dirty="0">
                <a:solidFill>
                  <a:schemeClr val="tx1"/>
                </a:solidFill>
                <a:ea typeface="+mn-lt"/>
                <a:cs typeface="+mn-lt"/>
              </a:rPr>
              <a:t>Spójność słaba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Spójność przyczynowa</a:t>
            </a:r>
          </a:p>
          <a:p>
            <a:r>
              <a:rPr lang="pl-PL" dirty="0">
                <a:solidFill>
                  <a:schemeClr val="tx1"/>
                </a:solidFill>
              </a:rPr>
              <a:t>Spójność monotoniczna</a:t>
            </a:r>
          </a:p>
          <a:p>
            <a:r>
              <a:rPr lang="pl-PL" dirty="0">
                <a:solidFill>
                  <a:srgbClr val="FFC000"/>
                </a:solidFill>
              </a:rPr>
              <a:t>Spójność ostateczna</a:t>
            </a:r>
          </a:p>
          <a:p>
            <a:pPr marL="0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3011130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320</Words>
  <Application>Microsoft Office PowerPoint</Application>
  <PresentationFormat>Panoramiczny</PresentationFormat>
  <Paragraphs>56</Paragraphs>
  <Slides>16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Wycinek</vt:lpstr>
      <vt:lpstr>Bazy Danych i Big Data</vt:lpstr>
      <vt:lpstr>Prezentacja programu PowerPoint</vt:lpstr>
      <vt:lpstr>Typy Spójności</vt:lpstr>
      <vt:lpstr>Modele transakcji w relacyjnych baza danych </vt:lpstr>
      <vt:lpstr>model ACID</vt:lpstr>
      <vt:lpstr>Model MVCC</vt:lpstr>
      <vt:lpstr> Wzorzec MVCC</vt:lpstr>
      <vt:lpstr>model 2PC</vt:lpstr>
      <vt:lpstr>Poziomy Spójności OPERACJI/OBIEKTU</vt:lpstr>
      <vt:lpstr>SPÓJNOŚĆ OSTATECZNA </vt:lpstr>
      <vt:lpstr>SPÓJNOŚĆ (OSTATECZNA) ZORIENTOWANA NA UŻYTKOWNIKA</vt:lpstr>
      <vt:lpstr>Odczyty i ZAPISY monotoniczne</vt:lpstr>
      <vt:lpstr>"READ YOUR WRITES" ORAZ "WRITES FOLLOW READS"</vt:lpstr>
      <vt:lpstr>Teoria CAP przykład</vt:lpstr>
      <vt:lpstr>Teoria CAP</vt:lpstr>
      <vt:lpstr>TEORIA 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69</cp:revision>
  <dcterms:created xsi:type="dcterms:W3CDTF">2019-12-12T16:42:35Z</dcterms:created>
  <dcterms:modified xsi:type="dcterms:W3CDTF">2023-01-19T17:02:10Z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2021-12-02T13:06:57Z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1123e866-1ff3-4f0e-b1f5-44068b12c64d</vt:lpwstr>
  </property>
  <property fmtid="{D5CDD505-2E9C-101B-9397-08002B2CF9AE}" pid="8" name="MSIP_Label_e463cba9-5f6c-478d-9329-7b2295e4e8ed_ContentBits">
    <vt:lpwstr>0</vt:lpwstr>
  </property>
</Properties>
</file>