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08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687934-B15F-4C41-8067-177CEDED911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EC302-2531-4BAB-9C74-794AB87D4D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3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EC302-2531-4BAB-9C74-794AB87D4D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08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EC302-2531-4BAB-9C74-794AB87D4D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8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EC302-2531-4BAB-9C74-794AB87D4D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45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EC302-2531-4BAB-9C74-794AB87D4D2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628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Home Page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EC302-2531-4BAB-9C74-794AB87D4D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49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B50B3-7E23-0DBD-404F-7F56477D5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ADB56-C8AF-D17A-EF41-72FF2FD78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B1229-6075-1520-1352-734D8CA6E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35-1868-48CE-BD6B-F051780EAF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59FB8-1158-3B96-B029-FBCD276A5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EF3F0D-5C0A-4F34-4092-0F437AD84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852-71F7-463D-AE4E-32F7EE79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59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56639-ADD1-5B87-F6C9-ECC6C68BE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06C16-E534-D4EB-B213-C7F205BEA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647F3-A04C-E4CA-AAAE-8CF81D75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35-1868-48CE-BD6B-F051780EAF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58E52-BC24-B524-4C93-6B0B6F37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183F9-DBB1-4937-BFD7-2A8AE68F3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852-71F7-463D-AE4E-32F7EE79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488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C2E783-95E3-05D2-1B43-133273FB61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C9E612-1F43-6270-1B99-DD7E91925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25A01-B3A2-E8F5-510F-055D743C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35-1868-48CE-BD6B-F051780EAF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37FC2-B84C-0B5D-1689-0CFA88CC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C25D-F86C-9B56-802E-A9FDC1F32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852-71F7-463D-AE4E-32F7EE79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283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B40F-D4E1-80BF-F80A-7351BCCB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7F1F0-B8E9-399E-B731-BAE2415CE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79EDE-F98E-F954-61F9-B6DC179E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35-1868-48CE-BD6B-F051780EAF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D6874-B4F7-0D7A-D129-F8591914F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C00006-5B52-E139-CAAB-9CAEE23A9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852-71F7-463D-AE4E-32F7EE79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54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A5B3-E817-7E56-3E4D-6AE20FA18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3BB48-B74C-191F-47D5-0880ADD8C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76C33-DF98-7465-D8AB-203CFC6B6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35-1868-48CE-BD6B-F051780EAF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1A2A72-0588-D591-4267-8C864C9F8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3CB6D-0DA9-60BE-E409-A00AD6DC5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852-71F7-463D-AE4E-32F7EE79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89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7449-16FF-2D36-1DC2-10EB95D64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6CB86-DF78-C110-275C-5B6C7EB2D3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6D6115-0FA1-8ADE-B998-FD9D2E0ABF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306C6-C27D-66DC-9C81-A42FAE05C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35-1868-48CE-BD6B-F051780EAF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DF4FD-896C-B05C-C555-034551A2A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958EE-A5D7-05B1-7C64-F0AA2CB9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852-71F7-463D-AE4E-32F7EE79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83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12F66-1533-BC4E-E1BF-7C3F78EF8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E575E-48D1-6271-D5A7-C61899D20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D5526-13AC-2D38-F67F-3CEE533E1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F0FFE7-6F1B-02C1-9DAB-53CF6E50E3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C8D23-CA04-84B6-ACBE-9BD3963DB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2DE09C-E092-03EF-92A3-83818027D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35-1868-48CE-BD6B-F051780EAF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58C75A-7699-8F58-ACC2-FDBEB145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322581-659E-B79C-9F00-A70BD616C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852-71F7-463D-AE4E-32F7EE79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59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D2C4C-0CE5-C669-E88D-F140FAFAD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A9B081-513F-30D5-450F-F04D43763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35-1868-48CE-BD6B-F051780EAF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F99138-89C9-C9D6-A702-D6B7D2BE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A75076-D303-C889-A088-692F4D7A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852-71F7-463D-AE4E-32F7EE79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07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47EB72-05C4-ECB1-D093-02AA64D45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35-1868-48CE-BD6B-F051780EAF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9BF334-3CAD-246F-8B09-11701C6CD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68A29-7AA2-13F1-8DCA-0AE9B3755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852-71F7-463D-AE4E-32F7EE79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763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F392-A47E-5824-ED9C-109D0342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1B9D9-23AF-1613-9196-30B6AC7FA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1177A1-F04B-0E1F-7432-4D3DE0B1A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1809A-F7BA-0D2A-1FFB-D4DD894F3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35-1868-48CE-BD6B-F051780EAF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91361-B0A2-3CF5-60E5-FC768FC20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65896-56F1-4B1D-3C99-10376A350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852-71F7-463D-AE4E-32F7EE79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23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D7D83-39E3-382A-6669-DBC23FA4B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947CB7-42D2-52AE-3A79-88E2C5467D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97E66-DA7F-0D7B-BB95-AD8FCDC05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4950D-6D46-9516-C2F2-74BFE23AA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8135-1868-48CE-BD6B-F051780EAF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9DF46F-E9F4-C104-763A-668833D8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999C6-6FA2-4E71-9255-0F09CC870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EF852-71F7-463D-AE4E-32F7EE79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91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7E0F8-4187-C539-8172-9D538C93D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FBC91-6368-1064-9048-4E2D774F3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8F667-CB16-0BE6-CB80-DA892C528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628135-1868-48CE-BD6B-F051780EAF70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770AC-7208-F9F7-638E-5E487CA55A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66ECF-2360-71B0-95CD-39E8EF789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0EF852-71F7-463D-AE4E-32F7EE7919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459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74CD9-F6DA-1407-2AC6-FCE366F71C46}"/>
              </a:ext>
            </a:extLst>
          </p:cNvPr>
          <p:cNvSpPr/>
          <p:nvPr/>
        </p:nvSpPr>
        <p:spPr>
          <a:xfrm>
            <a:off x="0" y="0"/>
            <a:ext cx="12192000" cy="8712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	Browse	Study	Manage									 🔔 🧑🏻‍🦰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7CDAC-603D-B369-64FA-277FFF9646EA}"/>
              </a:ext>
            </a:extLst>
          </p:cNvPr>
          <p:cNvSpPr/>
          <p:nvPr/>
        </p:nvSpPr>
        <p:spPr>
          <a:xfrm>
            <a:off x="0" y="6521569"/>
            <a:ext cx="12192000" cy="2242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7" name="Star: 7 Points 6">
            <a:extLst>
              <a:ext uri="{FF2B5EF4-FFF2-40B4-BE49-F238E27FC236}">
                <a16:creationId xmlns:a16="http://schemas.microsoft.com/office/drawing/2014/main" id="{1074030F-166D-0D45-BD45-1DBDFB3C0682}"/>
              </a:ext>
            </a:extLst>
          </p:cNvPr>
          <p:cNvSpPr/>
          <p:nvPr/>
        </p:nvSpPr>
        <p:spPr>
          <a:xfrm>
            <a:off x="233083" y="89436"/>
            <a:ext cx="842682" cy="692395"/>
          </a:xfrm>
          <a:prstGeom prst="star7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74CD9-F6DA-1407-2AC6-FCE366F71C46}"/>
              </a:ext>
            </a:extLst>
          </p:cNvPr>
          <p:cNvSpPr/>
          <p:nvPr/>
        </p:nvSpPr>
        <p:spPr>
          <a:xfrm>
            <a:off x="0" y="0"/>
            <a:ext cx="12192000" cy="8712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	Browse	</a:t>
            </a:r>
            <a:r>
              <a:rPr lang="en-US" dirty="0">
                <a:solidFill>
                  <a:schemeClr val="accent5"/>
                </a:solidFill>
              </a:rPr>
              <a:t>Study</a:t>
            </a:r>
            <a:r>
              <a:rPr lang="en-US" dirty="0"/>
              <a:t>	Manage									 🔔 🧑🏻‍🦰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7CDAC-603D-B369-64FA-277FFF9646EA}"/>
              </a:ext>
            </a:extLst>
          </p:cNvPr>
          <p:cNvSpPr/>
          <p:nvPr/>
        </p:nvSpPr>
        <p:spPr>
          <a:xfrm>
            <a:off x="0" y="6521569"/>
            <a:ext cx="12192000" cy="2242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7" name="Star: 7 Points 6">
            <a:extLst>
              <a:ext uri="{FF2B5EF4-FFF2-40B4-BE49-F238E27FC236}">
                <a16:creationId xmlns:a16="http://schemas.microsoft.com/office/drawing/2014/main" id="{1074030F-166D-0D45-BD45-1DBDFB3C0682}"/>
              </a:ext>
            </a:extLst>
          </p:cNvPr>
          <p:cNvSpPr/>
          <p:nvPr/>
        </p:nvSpPr>
        <p:spPr>
          <a:xfrm>
            <a:off x="233083" y="89436"/>
            <a:ext cx="842682" cy="692395"/>
          </a:xfrm>
          <a:prstGeom prst="star7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ED12660-8FD9-430B-7B21-B3A8FE3E2416}"/>
              </a:ext>
            </a:extLst>
          </p:cNvPr>
          <p:cNvSpPr/>
          <p:nvPr/>
        </p:nvSpPr>
        <p:spPr>
          <a:xfrm>
            <a:off x="1918446" y="1416424"/>
            <a:ext cx="2017059" cy="1739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History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A0E0FC-A6EC-21E8-0B8F-EEB2F6958196}"/>
              </a:ext>
            </a:extLst>
          </p:cNvPr>
          <p:cNvSpPr/>
          <p:nvPr/>
        </p:nvSpPr>
        <p:spPr>
          <a:xfrm>
            <a:off x="4580964" y="1416424"/>
            <a:ext cx="2017059" cy="1739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Grammar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99B79D-A85B-26B9-DF98-51E2663CC29B}"/>
              </a:ext>
            </a:extLst>
          </p:cNvPr>
          <p:cNvSpPr/>
          <p:nvPr/>
        </p:nvSpPr>
        <p:spPr>
          <a:xfrm>
            <a:off x="7243482" y="1416424"/>
            <a:ext cx="2017059" cy="1739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Bulgarian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0DFBF6-5B92-DA8D-7734-27E898439696}"/>
              </a:ext>
            </a:extLst>
          </p:cNvPr>
          <p:cNvSpPr/>
          <p:nvPr/>
        </p:nvSpPr>
        <p:spPr>
          <a:xfrm>
            <a:off x="1918446" y="3523130"/>
            <a:ext cx="2017059" cy="1739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Biology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77886-42B9-9755-083A-7667FA573078}"/>
              </a:ext>
            </a:extLst>
          </p:cNvPr>
          <p:cNvSpPr/>
          <p:nvPr/>
        </p:nvSpPr>
        <p:spPr>
          <a:xfrm>
            <a:off x="7243482" y="3523130"/>
            <a:ext cx="2017059" cy="17391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Bulgarian</a:t>
            </a:r>
          </a:p>
        </p:txBody>
      </p:sp>
    </p:spTree>
    <p:extLst>
      <p:ext uri="{BB962C8B-B14F-4D97-AF65-F5344CB8AC3E}">
        <p14:creationId xmlns:p14="http://schemas.microsoft.com/office/powerpoint/2010/main" val="1977769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CD8863D-6197-5D8A-5325-5D063799A2A1}"/>
              </a:ext>
            </a:extLst>
          </p:cNvPr>
          <p:cNvSpPr/>
          <p:nvPr/>
        </p:nvSpPr>
        <p:spPr>
          <a:xfrm>
            <a:off x="4159897" y="2164702"/>
            <a:ext cx="3872205" cy="302943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is the answer. 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Did you get it right? 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B19B38-B5E7-21F4-8B9E-5CD6AD766618}"/>
              </a:ext>
            </a:extLst>
          </p:cNvPr>
          <p:cNvGrpSpPr/>
          <p:nvPr/>
        </p:nvGrpSpPr>
        <p:grpSpPr>
          <a:xfrm>
            <a:off x="4063448" y="1663866"/>
            <a:ext cx="4065104" cy="4065104"/>
            <a:chOff x="4063448" y="1663866"/>
            <a:chExt cx="4065104" cy="4065104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E799F84E-8800-1A12-192E-A8318D845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448" y="1663866"/>
              <a:ext cx="4065104" cy="4065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C74C7B8-B9F6-BD35-E8C0-82EF8A6BEF27}"/>
                </a:ext>
              </a:extLst>
            </p:cNvPr>
            <p:cNvSpPr txBox="1"/>
            <p:nvPr/>
          </p:nvSpPr>
          <p:spPr>
            <a:xfrm>
              <a:off x="4370832" y="2195319"/>
              <a:ext cx="3509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Topic 			</a:t>
              </a:r>
              <a:r>
                <a:rPr lang="en-US" sz="1200" dirty="0"/>
                <a:t>Card #7</a:t>
              </a:r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1B2B0D-E25D-6859-1C4F-AF18357FF06C}"/>
                </a:ext>
              </a:extLst>
            </p:cNvPr>
            <p:cNvSpPr txBox="1"/>
            <p:nvPr/>
          </p:nvSpPr>
          <p:spPr>
            <a:xfrm>
              <a:off x="4242816" y="3051039"/>
              <a:ext cx="33558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This is the question that the card is asking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AEF4F7-BF3A-590C-634B-C531CBD74E99}"/>
                </a:ext>
              </a:extLst>
            </p:cNvPr>
            <p:cNvSpPr txBox="1"/>
            <p:nvPr/>
          </p:nvSpPr>
          <p:spPr>
            <a:xfrm>
              <a:off x="4418075" y="4744308"/>
              <a:ext cx="33558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✏️			🗑️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B874CD9-F6DA-1407-2AC6-FCE366F71C46}"/>
              </a:ext>
            </a:extLst>
          </p:cNvPr>
          <p:cNvSpPr/>
          <p:nvPr/>
        </p:nvSpPr>
        <p:spPr>
          <a:xfrm>
            <a:off x="0" y="0"/>
            <a:ext cx="12192000" cy="8712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	Browse	</a:t>
            </a:r>
            <a:r>
              <a:rPr lang="en-US" dirty="0">
                <a:solidFill>
                  <a:schemeClr val="accent5"/>
                </a:solidFill>
              </a:rPr>
              <a:t>Study</a:t>
            </a:r>
            <a:r>
              <a:rPr lang="en-US" dirty="0"/>
              <a:t>	Manage									 🔔 🧑🏻‍🦰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7CDAC-603D-B369-64FA-277FFF9646EA}"/>
              </a:ext>
            </a:extLst>
          </p:cNvPr>
          <p:cNvSpPr/>
          <p:nvPr/>
        </p:nvSpPr>
        <p:spPr>
          <a:xfrm>
            <a:off x="0" y="6521569"/>
            <a:ext cx="12192000" cy="2242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6" name="Arrow: Notched Right 5">
            <a:extLst>
              <a:ext uri="{FF2B5EF4-FFF2-40B4-BE49-F238E27FC236}">
                <a16:creationId xmlns:a16="http://schemas.microsoft.com/office/drawing/2014/main" id="{72D44E70-982C-2CDA-E2AD-FFF2F83A9576}"/>
              </a:ext>
            </a:extLst>
          </p:cNvPr>
          <p:cNvSpPr/>
          <p:nvPr/>
        </p:nvSpPr>
        <p:spPr>
          <a:xfrm>
            <a:off x="8398565" y="3429000"/>
            <a:ext cx="785192" cy="646043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459682F8-9BAC-FC47-081D-8E80DC753A8D}"/>
              </a:ext>
            </a:extLst>
          </p:cNvPr>
          <p:cNvSpPr/>
          <p:nvPr/>
        </p:nvSpPr>
        <p:spPr>
          <a:xfrm rot="10800000">
            <a:off x="2855843" y="3373397"/>
            <a:ext cx="785192" cy="646043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727530-EAD8-5EDE-2282-5E52A70EDAE1}"/>
              </a:ext>
            </a:extLst>
          </p:cNvPr>
          <p:cNvSpPr txBox="1"/>
          <p:nvPr/>
        </p:nvSpPr>
        <p:spPr>
          <a:xfrm>
            <a:off x="4937760" y="5405804"/>
            <a:ext cx="1975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✅     ❌</a:t>
            </a:r>
          </a:p>
        </p:txBody>
      </p:sp>
      <p:sp>
        <p:nvSpPr>
          <p:cNvPr id="14" name="Star: 7 Points 13">
            <a:extLst>
              <a:ext uri="{FF2B5EF4-FFF2-40B4-BE49-F238E27FC236}">
                <a16:creationId xmlns:a16="http://schemas.microsoft.com/office/drawing/2014/main" id="{947BD4E4-8A7B-B486-386D-27BD912EC0E6}"/>
              </a:ext>
            </a:extLst>
          </p:cNvPr>
          <p:cNvSpPr/>
          <p:nvPr/>
        </p:nvSpPr>
        <p:spPr>
          <a:xfrm>
            <a:off x="233083" y="89436"/>
            <a:ext cx="842682" cy="692395"/>
          </a:xfrm>
          <a:prstGeom prst="star7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41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74CD9-F6DA-1407-2AC6-FCE366F71C46}"/>
              </a:ext>
            </a:extLst>
          </p:cNvPr>
          <p:cNvSpPr/>
          <p:nvPr/>
        </p:nvSpPr>
        <p:spPr>
          <a:xfrm>
            <a:off x="0" y="0"/>
            <a:ext cx="12192000" cy="8712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	Browse	</a:t>
            </a:r>
            <a:r>
              <a:rPr lang="en-US" dirty="0">
                <a:solidFill>
                  <a:schemeClr val="bg2"/>
                </a:solidFill>
              </a:rPr>
              <a:t>Study</a:t>
            </a: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Manage</a:t>
            </a:r>
            <a:r>
              <a:rPr lang="en-US" dirty="0"/>
              <a:t>									 🔔 🧑🏻‍🦰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7CDAC-603D-B369-64FA-277FFF9646EA}"/>
              </a:ext>
            </a:extLst>
          </p:cNvPr>
          <p:cNvSpPr/>
          <p:nvPr/>
        </p:nvSpPr>
        <p:spPr>
          <a:xfrm>
            <a:off x="0" y="6521569"/>
            <a:ext cx="12192000" cy="2242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7" name="Star: 7 Points 6">
            <a:extLst>
              <a:ext uri="{FF2B5EF4-FFF2-40B4-BE49-F238E27FC236}">
                <a16:creationId xmlns:a16="http://schemas.microsoft.com/office/drawing/2014/main" id="{1074030F-166D-0D45-BD45-1DBDFB3C0682}"/>
              </a:ext>
            </a:extLst>
          </p:cNvPr>
          <p:cNvSpPr/>
          <p:nvPr/>
        </p:nvSpPr>
        <p:spPr>
          <a:xfrm>
            <a:off x="233083" y="89436"/>
            <a:ext cx="842682" cy="692395"/>
          </a:xfrm>
          <a:prstGeom prst="star7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DFFF89C-B6BB-230B-7297-55F202DB1DC8}"/>
              </a:ext>
            </a:extLst>
          </p:cNvPr>
          <p:cNvSpPr/>
          <p:nvPr/>
        </p:nvSpPr>
        <p:spPr>
          <a:xfrm>
            <a:off x="1918446" y="1684405"/>
            <a:ext cx="417755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Grammar		✏️🗑️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88E47A-DF4C-668D-E521-FE944F4E4253}"/>
              </a:ext>
            </a:extLst>
          </p:cNvPr>
          <p:cNvSpPr/>
          <p:nvPr/>
        </p:nvSpPr>
        <p:spPr>
          <a:xfrm>
            <a:off x="1918446" y="2285041"/>
            <a:ext cx="417755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Biology			✏️🗑️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23A4F6-A88F-F01A-EF80-565FC2359E27}"/>
              </a:ext>
            </a:extLst>
          </p:cNvPr>
          <p:cNvSpPr/>
          <p:nvPr/>
        </p:nvSpPr>
        <p:spPr>
          <a:xfrm>
            <a:off x="1918446" y="2885677"/>
            <a:ext cx="417755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Bulgarian		✏️🗑️</a:t>
            </a:r>
          </a:p>
        </p:txBody>
      </p:sp>
    </p:spTree>
    <p:extLst>
      <p:ext uri="{BB962C8B-B14F-4D97-AF65-F5344CB8AC3E}">
        <p14:creationId xmlns:p14="http://schemas.microsoft.com/office/powerpoint/2010/main" val="404559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B874CD9-F6DA-1407-2AC6-FCE366F71C46}"/>
              </a:ext>
            </a:extLst>
          </p:cNvPr>
          <p:cNvSpPr/>
          <p:nvPr/>
        </p:nvSpPr>
        <p:spPr>
          <a:xfrm>
            <a:off x="0" y="0"/>
            <a:ext cx="12192000" cy="87126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 	Browse	</a:t>
            </a:r>
            <a:r>
              <a:rPr lang="en-US" dirty="0">
                <a:solidFill>
                  <a:schemeClr val="bg2"/>
                </a:solidFill>
              </a:rPr>
              <a:t>Study</a:t>
            </a:r>
            <a:r>
              <a:rPr lang="en-US" dirty="0"/>
              <a:t>	</a:t>
            </a:r>
            <a:r>
              <a:rPr lang="en-US" dirty="0">
                <a:solidFill>
                  <a:schemeClr val="accent5"/>
                </a:solidFill>
              </a:rPr>
              <a:t>Manage</a:t>
            </a:r>
            <a:r>
              <a:rPr lang="en-US" dirty="0"/>
              <a:t>									 🔔 🧑🏻‍🦰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7CDAC-603D-B369-64FA-277FFF9646EA}"/>
              </a:ext>
            </a:extLst>
          </p:cNvPr>
          <p:cNvSpPr/>
          <p:nvPr/>
        </p:nvSpPr>
        <p:spPr>
          <a:xfrm>
            <a:off x="0" y="6521569"/>
            <a:ext cx="12192000" cy="2242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</a:p>
        </p:txBody>
      </p:sp>
      <p:sp>
        <p:nvSpPr>
          <p:cNvPr id="7" name="Star: 7 Points 6">
            <a:extLst>
              <a:ext uri="{FF2B5EF4-FFF2-40B4-BE49-F238E27FC236}">
                <a16:creationId xmlns:a16="http://schemas.microsoft.com/office/drawing/2014/main" id="{1074030F-166D-0D45-BD45-1DBDFB3C0682}"/>
              </a:ext>
            </a:extLst>
          </p:cNvPr>
          <p:cNvSpPr/>
          <p:nvPr/>
        </p:nvSpPr>
        <p:spPr>
          <a:xfrm>
            <a:off x="233083" y="89436"/>
            <a:ext cx="842682" cy="692395"/>
          </a:xfrm>
          <a:prstGeom prst="star7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499547-949B-2278-E151-64BAEF580E45}"/>
              </a:ext>
            </a:extLst>
          </p:cNvPr>
          <p:cNvGrpSpPr/>
          <p:nvPr/>
        </p:nvGrpSpPr>
        <p:grpSpPr>
          <a:xfrm>
            <a:off x="1900517" y="1828116"/>
            <a:ext cx="2032552" cy="2036866"/>
            <a:chOff x="4063448" y="1663866"/>
            <a:chExt cx="4065104" cy="4065104"/>
          </a:xfrm>
        </p:grpSpPr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238B4BE5-CA7F-16D5-C5ED-E6FB5ECB91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448" y="1663866"/>
              <a:ext cx="4065104" cy="4065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9C8D3A-4C4F-4F0D-F0EB-EDD783CA1A11}"/>
                </a:ext>
              </a:extLst>
            </p:cNvPr>
            <p:cNvSpPr txBox="1"/>
            <p:nvPr/>
          </p:nvSpPr>
          <p:spPr>
            <a:xfrm>
              <a:off x="4370832" y="2195318"/>
              <a:ext cx="3509144" cy="73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Topic 	</a:t>
              </a:r>
              <a:r>
                <a:rPr lang="en-US" sz="1200" dirty="0"/>
                <a:t>Card #7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D5F41D6-7B6D-FE1E-F8F7-7FDDF37AED04}"/>
                </a:ext>
              </a:extLst>
            </p:cNvPr>
            <p:cNvSpPr txBox="1"/>
            <p:nvPr/>
          </p:nvSpPr>
          <p:spPr>
            <a:xfrm>
              <a:off x="4242816" y="3051040"/>
              <a:ext cx="3355848" cy="92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This is the question that the card is asking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1CC8821-28F3-15DD-34C0-E0CD6AD264F1}"/>
                </a:ext>
              </a:extLst>
            </p:cNvPr>
            <p:cNvSpPr txBox="1"/>
            <p:nvPr/>
          </p:nvSpPr>
          <p:spPr>
            <a:xfrm>
              <a:off x="4418076" y="4744308"/>
              <a:ext cx="3355848" cy="491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✏️	🗑️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00AE35C-154A-9729-FCD3-AA1B7A06C933}"/>
              </a:ext>
            </a:extLst>
          </p:cNvPr>
          <p:cNvGrpSpPr/>
          <p:nvPr/>
        </p:nvGrpSpPr>
        <p:grpSpPr>
          <a:xfrm>
            <a:off x="4706470" y="1810187"/>
            <a:ext cx="2032552" cy="2036866"/>
            <a:chOff x="4063448" y="1663866"/>
            <a:chExt cx="4065104" cy="4065104"/>
          </a:xfrm>
        </p:grpSpPr>
        <p:pic>
          <p:nvPicPr>
            <p:cNvPr id="16" name="Picture 4">
              <a:extLst>
                <a:ext uri="{FF2B5EF4-FFF2-40B4-BE49-F238E27FC236}">
                  <a16:creationId xmlns:a16="http://schemas.microsoft.com/office/drawing/2014/main" id="{F5A55866-B8FF-4356-764D-D0D45EBB85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448" y="1663866"/>
              <a:ext cx="4065104" cy="4065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2BE0BCE-07D9-9E29-5EF8-22820993A449}"/>
                </a:ext>
              </a:extLst>
            </p:cNvPr>
            <p:cNvSpPr txBox="1"/>
            <p:nvPr/>
          </p:nvSpPr>
          <p:spPr>
            <a:xfrm>
              <a:off x="4370832" y="2195318"/>
              <a:ext cx="3509144" cy="73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Topic 	</a:t>
              </a:r>
              <a:r>
                <a:rPr lang="en-US" sz="1200" dirty="0"/>
                <a:t>Card #8</a:t>
              </a:r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51F26E-0D4C-6B08-AD1A-DA2CE892F824}"/>
                </a:ext>
              </a:extLst>
            </p:cNvPr>
            <p:cNvSpPr txBox="1"/>
            <p:nvPr/>
          </p:nvSpPr>
          <p:spPr>
            <a:xfrm>
              <a:off x="4242816" y="3051040"/>
              <a:ext cx="3355848" cy="92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This is the question that the card is asking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83079D-925A-AFEB-24D0-E65545B3088B}"/>
                </a:ext>
              </a:extLst>
            </p:cNvPr>
            <p:cNvSpPr txBox="1"/>
            <p:nvPr/>
          </p:nvSpPr>
          <p:spPr>
            <a:xfrm>
              <a:off x="4418076" y="4744308"/>
              <a:ext cx="3355848" cy="491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✏️	🗑️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E969BDB-AF5B-7425-57E3-D236CEC7FC48}"/>
              </a:ext>
            </a:extLst>
          </p:cNvPr>
          <p:cNvGrpSpPr/>
          <p:nvPr/>
        </p:nvGrpSpPr>
        <p:grpSpPr>
          <a:xfrm>
            <a:off x="7682753" y="1735574"/>
            <a:ext cx="2032552" cy="2036866"/>
            <a:chOff x="4063448" y="1663866"/>
            <a:chExt cx="4065104" cy="4065104"/>
          </a:xfrm>
        </p:grpSpPr>
        <p:pic>
          <p:nvPicPr>
            <p:cNvPr id="21" name="Picture 4">
              <a:extLst>
                <a:ext uri="{FF2B5EF4-FFF2-40B4-BE49-F238E27FC236}">
                  <a16:creationId xmlns:a16="http://schemas.microsoft.com/office/drawing/2014/main" id="{7B9F150C-00D1-3715-775B-5BCDE3D906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448" y="1663866"/>
              <a:ext cx="4065104" cy="4065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FA9B83F-CC8F-9D5A-E926-53DDAE6AE779}"/>
                </a:ext>
              </a:extLst>
            </p:cNvPr>
            <p:cNvSpPr txBox="1"/>
            <p:nvPr/>
          </p:nvSpPr>
          <p:spPr>
            <a:xfrm>
              <a:off x="4370832" y="2195318"/>
              <a:ext cx="3509144" cy="73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Topic 	</a:t>
              </a:r>
              <a:r>
                <a:rPr lang="en-US" sz="1200" dirty="0"/>
                <a:t>Card #9</a:t>
              </a:r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3F6A72C-70FE-A21D-0355-973857EB70FB}"/>
                </a:ext>
              </a:extLst>
            </p:cNvPr>
            <p:cNvSpPr txBox="1"/>
            <p:nvPr/>
          </p:nvSpPr>
          <p:spPr>
            <a:xfrm>
              <a:off x="4242816" y="3051040"/>
              <a:ext cx="3355848" cy="92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This is the question that the card is asking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B08BE4E-F28F-CD99-C220-8B16D9040AF6}"/>
                </a:ext>
              </a:extLst>
            </p:cNvPr>
            <p:cNvSpPr txBox="1"/>
            <p:nvPr/>
          </p:nvSpPr>
          <p:spPr>
            <a:xfrm>
              <a:off x="4418076" y="4744308"/>
              <a:ext cx="3355848" cy="491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✏️	🗑️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F3AD4DBA-5824-1D85-3DE0-C3C235355B62}"/>
              </a:ext>
            </a:extLst>
          </p:cNvPr>
          <p:cNvGrpSpPr/>
          <p:nvPr/>
        </p:nvGrpSpPr>
        <p:grpSpPr>
          <a:xfrm>
            <a:off x="1900517" y="3754417"/>
            <a:ext cx="2032552" cy="2036866"/>
            <a:chOff x="4063448" y="1663866"/>
            <a:chExt cx="4065104" cy="4065104"/>
          </a:xfrm>
        </p:grpSpPr>
        <p:pic>
          <p:nvPicPr>
            <p:cNvPr id="26" name="Picture 4">
              <a:extLst>
                <a:ext uri="{FF2B5EF4-FFF2-40B4-BE49-F238E27FC236}">
                  <a16:creationId xmlns:a16="http://schemas.microsoft.com/office/drawing/2014/main" id="{CF551A06-A624-3F92-BB18-8FC7AFE2D1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3448" y="1663866"/>
              <a:ext cx="4065104" cy="40651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A2CC88-60B0-CCB7-8F93-A483CAD1149E}"/>
                </a:ext>
              </a:extLst>
            </p:cNvPr>
            <p:cNvSpPr txBox="1"/>
            <p:nvPr/>
          </p:nvSpPr>
          <p:spPr>
            <a:xfrm>
              <a:off x="4370832" y="2195318"/>
              <a:ext cx="3509144" cy="737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Topic 	</a:t>
              </a:r>
              <a:r>
                <a:rPr lang="en-US" sz="1200" dirty="0"/>
                <a:t>Card #10</a:t>
              </a:r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A7E357A-B9E4-B929-3061-12548D30F011}"/>
                </a:ext>
              </a:extLst>
            </p:cNvPr>
            <p:cNvSpPr txBox="1"/>
            <p:nvPr/>
          </p:nvSpPr>
          <p:spPr>
            <a:xfrm>
              <a:off x="4242816" y="3051040"/>
              <a:ext cx="3355848" cy="9213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This is the question that the card is asking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B5F598C-A024-AE66-C38D-C1A5521A6415}"/>
                </a:ext>
              </a:extLst>
            </p:cNvPr>
            <p:cNvSpPr txBox="1"/>
            <p:nvPr/>
          </p:nvSpPr>
          <p:spPr>
            <a:xfrm>
              <a:off x="4418076" y="4744308"/>
              <a:ext cx="3355848" cy="4913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✏️	🗑️</a:t>
              </a:r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0DFFF89C-B6BB-230B-7297-55F202DB1DC8}"/>
              </a:ext>
            </a:extLst>
          </p:cNvPr>
          <p:cNvSpPr/>
          <p:nvPr/>
        </p:nvSpPr>
        <p:spPr>
          <a:xfrm>
            <a:off x="3594883" y="1137558"/>
            <a:ext cx="4177554" cy="4616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Grammar		✏️🗑️</a:t>
            </a:r>
          </a:p>
        </p:txBody>
      </p:sp>
      <p:sp>
        <p:nvSpPr>
          <p:cNvPr id="31" name="Arrow: Up-Down 30">
            <a:extLst>
              <a:ext uri="{FF2B5EF4-FFF2-40B4-BE49-F238E27FC236}">
                <a16:creationId xmlns:a16="http://schemas.microsoft.com/office/drawing/2014/main" id="{D5112783-295A-7293-4576-24CD15F85279}"/>
              </a:ext>
            </a:extLst>
          </p:cNvPr>
          <p:cNvSpPr/>
          <p:nvPr/>
        </p:nvSpPr>
        <p:spPr>
          <a:xfrm>
            <a:off x="10197353" y="1626498"/>
            <a:ext cx="282388" cy="4476967"/>
          </a:xfrm>
          <a:prstGeom prst="up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51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indefinit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7" dur="indefinite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indefinit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2" dur="indefinite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17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Forest Star">
      <a:dk1>
        <a:srgbClr val="0A1202"/>
      </a:dk1>
      <a:lt1>
        <a:srgbClr val="FAFFEB"/>
      </a:lt1>
      <a:dk2>
        <a:srgbClr val="B09C88"/>
      </a:dk2>
      <a:lt2>
        <a:srgbClr val="FFFFFF"/>
      </a:lt2>
      <a:accent1>
        <a:srgbClr val="456E15"/>
      </a:accent1>
      <a:accent2>
        <a:srgbClr val="57970B"/>
      </a:accent2>
      <a:accent3>
        <a:srgbClr val="9BC373"/>
      </a:accent3>
      <a:accent4>
        <a:srgbClr val="5A5541"/>
      </a:accent4>
      <a:accent5>
        <a:srgbClr val="FB3E03"/>
      </a:accent5>
      <a:accent6>
        <a:srgbClr val="FFDC23"/>
      </a:accent6>
      <a:hlink>
        <a:srgbClr val="5A5541"/>
      </a:hlink>
      <a:folHlink>
        <a:srgbClr val="FB3E03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243</Words>
  <Application>Microsoft Office PowerPoint</Application>
  <PresentationFormat>Widescreen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Hummer</dc:creator>
  <cp:lastModifiedBy>Jonathan Hummer</cp:lastModifiedBy>
  <cp:revision>1</cp:revision>
  <dcterms:created xsi:type="dcterms:W3CDTF">2025-05-02T01:24:57Z</dcterms:created>
  <dcterms:modified xsi:type="dcterms:W3CDTF">2025-05-02T02:08:43Z</dcterms:modified>
</cp:coreProperties>
</file>