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1"/>
  </p:notesMasterIdLst>
  <p:sldIdLst>
    <p:sldId id="256" r:id="rId2"/>
    <p:sldId id="276" r:id="rId3"/>
    <p:sldId id="259" r:id="rId4"/>
    <p:sldId id="304" r:id="rId5"/>
    <p:sldId id="305" r:id="rId6"/>
    <p:sldId id="311" r:id="rId7"/>
    <p:sldId id="312" r:id="rId8"/>
    <p:sldId id="313" r:id="rId9"/>
    <p:sldId id="261" r:id="rId10"/>
    <p:sldId id="306" r:id="rId11"/>
    <p:sldId id="314" r:id="rId12"/>
    <p:sldId id="271" r:id="rId13"/>
    <p:sldId id="307" r:id="rId14"/>
    <p:sldId id="266" r:id="rId15"/>
    <p:sldId id="308" r:id="rId16"/>
    <p:sldId id="315" r:id="rId17"/>
    <p:sldId id="309" r:id="rId18"/>
    <p:sldId id="310" r:id="rId19"/>
    <p:sldId id="283" r:id="rId20"/>
  </p:sldIdLst>
  <p:sldSz cx="9144000" cy="5143500" type="screen16x9"/>
  <p:notesSz cx="6858000" cy="9144000"/>
  <p:embeddedFontLst>
    <p:embeddedFont>
      <p:font typeface="Bebas Neue" panose="020B0606020202050201" pitchFamily="34" charset="0"/>
      <p:regular r:id="rId22"/>
    </p:embeddedFont>
    <p:embeddedFont>
      <p:font typeface="Mulish" panose="020B0604020202020204" charset="0"/>
      <p:regular r:id="rId23"/>
      <p:bold r:id="rId24"/>
      <p:italic r:id="rId25"/>
      <p:boldItalic r:id="rId26"/>
    </p:embeddedFont>
    <p:embeddedFont>
      <p:font typeface="Nunito" pitchFamily="2" charset="0"/>
      <p:regular r:id="rId27"/>
      <p:bold r:id="rId28"/>
      <p:italic r:id="rId29"/>
      <p:boldItalic r:id="rId30"/>
    </p:embeddedFont>
    <p:embeddedFont>
      <p:font typeface="Nunito Light" pitchFamily="2" charset="0"/>
      <p:regular r:id="rId31"/>
      <p:italic r:id="rId32"/>
    </p:embeddedFont>
    <p:embeddedFont>
      <p:font typeface="Quicksand" panose="020B0604020202020204" charset="0"/>
      <p:regular r:id="rId33"/>
      <p:bold r:id="rId34"/>
    </p:embeddedFont>
    <p:embeddedFont>
      <p:font typeface="Segoe UI" panose="020B0502040204020203"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32879A-E60C-42D0-A6F7-1048F1E031CF}">
  <a:tblStyle styleId="{0932879A-E60C-42D0-A6F7-1048F1E031C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750" autoAdjust="0"/>
  </p:normalViewPr>
  <p:slideViewPr>
    <p:cSldViewPr snapToGrid="0">
      <p:cViewPr varScale="1">
        <p:scale>
          <a:sx n="101" d="100"/>
          <a:sy n="101" d="100"/>
        </p:scale>
        <p:origin x="1914"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presProps" Target="presProps.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6272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a:extLst>
            <a:ext uri="{FF2B5EF4-FFF2-40B4-BE49-F238E27FC236}">
              <a16:creationId xmlns:a16="http://schemas.microsoft.com/office/drawing/2014/main" id="{AD38E3DA-63B2-32E9-1EB3-944BA4D9A92A}"/>
            </a:ext>
          </a:extLst>
        </p:cNvPr>
        <p:cNvGrpSpPr/>
        <p:nvPr/>
      </p:nvGrpSpPr>
      <p:grpSpPr>
        <a:xfrm>
          <a:off x="0" y="0"/>
          <a:ext cx="0" cy="0"/>
          <a:chOff x="0" y="0"/>
          <a:chExt cx="0" cy="0"/>
        </a:xfrm>
      </p:grpSpPr>
      <p:sp>
        <p:nvSpPr>
          <p:cNvPr id="613" name="Google Shape;613;g113dfeee943_0_23:notes">
            <a:extLst>
              <a:ext uri="{FF2B5EF4-FFF2-40B4-BE49-F238E27FC236}">
                <a16:creationId xmlns:a16="http://schemas.microsoft.com/office/drawing/2014/main" id="{7B9DB6B7-90E2-598B-BE0E-033F0588CA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113dfeee943_0_23:notes">
            <a:extLst>
              <a:ext uri="{FF2B5EF4-FFF2-40B4-BE49-F238E27FC236}">
                <a16:creationId xmlns:a16="http://schemas.microsoft.com/office/drawing/2014/main" id="{90FF3745-B40D-DA38-99F9-5CD2AA0D1E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“Have you ever spent hours writing flashcards by hand, struggled to keep them organized, and missed study time because your cards were sitting at home. Don't let traditional paper flashcards slow down your learning. </a:t>
            </a:r>
          </a:p>
          <a:p>
            <a:endParaRPr lang="en-US" dirty="0"/>
          </a:p>
          <a:p>
            <a:r>
              <a:rPr lang="en-US" dirty="0" err="1"/>
              <a:t>Deckster</a:t>
            </a:r>
            <a:r>
              <a:rPr lang="en-US" dirty="0"/>
              <a:t> brings flashcards into the 21st century with smart technology that fits your entire study library in your pocket.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96223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17374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2161ca7da6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2161ca7da6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https://project3-cngq.onrender.com/</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25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a:extLst>
            <a:ext uri="{FF2B5EF4-FFF2-40B4-BE49-F238E27FC236}">
              <a16:creationId xmlns:a16="http://schemas.microsoft.com/office/drawing/2014/main" id="{A5CBD76A-C707-516F-87FE-CBCF6CF831BC}"/>
            </a:ext>
          </a:extLst>
        </p:cNvPr>
        <p:cNvGrpSpPr/>
        <p:nvPr/>
      </p:nvGrpSpPr>
      <p:grpSpPr>
        <a:xfrm>
          <a:off x="0" y="0"/>
          <a:ext cx="0" cy="0"/>
          <a:chOff x="0" y="0"/>
          <a:chExt cx="0" cy="0"/>
        </a:xfrm>
      </p:grpSpPr>
      <p:sp>
        <p:nvSpPr>
          <p:cNvPr id="500" name="Google Shape;500;g54dda1946d_6_332:notes">
            <a:extLst>
              <a:ext uri="{FF2B5EF4-FFF2-40B4-BE49-F238E27FC236}">
                <a16:creationId xmlns:a16="http://schemas.microsoft.com/office/drawing/2014/main" id="{BB464075-F703-7C36-C925-FFD18EE73C8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32:notes">
            <a:extLst>
              <a:ext uri="{FF2B5EF4-FFF2-40B4-BE49-F238E27FC236}">
                <a16:creationId xmlns:a16="http://schemas.microsoft.com/office/drawing/2014/main" id="{6F09AE4D-783D-C9B8-8294-94FE7BB530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9552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3594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It’s been real.</a:t>
            </a:r>
          </a:p>
        </p:txBody>
      </p:sp>
    </p:spTree>
    <p:extLst>
      <p:ext uri="{BB962C8B-B14F-4D97-AF65-F5344CB8AC3E}">
        <p14:creationId xmlns:p14="http://schemas.microsoft.com/office/powerpoint/2010/main" val="34903244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1340135a08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7" name="Google Shape;797;g1340135a08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113dfeee943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113dfeee94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“Have you ever spent hours writing flashcards by hand, struggled to keep them organized, and missed study time because your cards were sitting at home. Don't let traditional paper flashcards slow down your learning. </a:t>
            </a:r>
          </a:p>
          <a:p>
            <a:endParaRPr lang="en-US" dirty="0"/>
          </a:p>
          <a:p>
            <a:r>
              <a:rPr lang="en-US" dirty="0" err="1"/>
              <a:t>Deckster</a:t>
            </a:r>
            <a:r>
              <a:rPr lang="en-US" dirty="0"/>
              <a:t> brings flashcards into the 21st century with smart technology that fits your entire study library in your pocket.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61242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a:extLst>
            <a:ext uri="{FF2B5EF4-FFF2-40B4-BE49-F238E27FC236}">
              <a16:creationId xmlns:a16="http://schemas.microsoft.com/office/drawing/2014/main" id="{15788A3A-AD80-EA89-6526-DD2FCCF50A64}"/>
            </a:ext>
          </a:extLst>
        </p:cNvPr>
        <p:cNvGrpSpPr/>
        <p:nvPr/>
      </p:nvGrpSpPr>
      <p:grpSpPr>
        <a:xfrm>
          <a:off x="0" y="0"/>
          <a:ext cx="0" cy="0"/>
          <a:chOff x="0" y="0"/>
          <a:chExt cx="0" cy="0"/>
        </a:xfrm>
      </p:grpSpPr>
      <p:sp>
        <p:nvSpPr>
          <p:cNvPr id="482" name="Google Shape;482;g1dd46dd1d67_2_512:notes">
            <a:extLst>
              <a:ext uri="{FF2B5EF4-FFF2-40B4-BE49-F238E27FC236}">
                <a16:creationId xmlns:a16="http://schemas.microsoft.com/office/drawing/2014/main" id="{5686132C-4A4F-2178-00FB-FD750EC6F7E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1dd46dd1d67_2_512:notes">
            <a:extLst>
              <a:ext uri="{FF2B5EF4-FFF2-40B4-BE49-F238E27FC236}">
                <a16:creationId xmlns:a16="http://schemas.microsoft.com/office/drawing/2014/main" id="{D517CD69-4DB6-A126-C71E-5D507FDAC91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Jaden: Hi everyone! My name is Jaden Szewczak, and I’m from Philadelphia, Pennsylvania. I spent two years automating processes through VBA and SQL in my previous logistics role, and recently, was scouted by the tech division at my company to join their team. I accepted the role and moved to Edison, New Jersey to start the next chapter of my life. 🥳</a:t>
            </a:r>
          </a:p>
          <a:p>
            <a:pPr marL="0" lvl="0" indent="0" algn="l" rtl="0">
              <a:spcBef>
                <a:spcPts val="0"/>
              </a:spcBef>
              <a:spcAft>
                <a:spcPts val="0"/>
              </a:spcAft>
              <a:buNone/>
            </a:pPr>
            <a:r>
              <a:rPr lang="en-US" dirty="0"/>
              <a:t>Stuart: </a:t>
            </a:r>
            <a:r>
              <a:rPr lang="en-US" sz="1100" b="0" i="0" u="none" strike="noStrike" cap="none" dirty="0">
                <a:solidFill>
                  <a:srgbClr val="000000"/>
                </a:solidFill>
                <a:effectLst/>
                <a:latin typeface="Arial"/>
                <a:ea typeface="Arial"/>
                <a:cs typeface="Arial"/>
                <a:sym typeface="Arial"/>
              </a:rPr>
              <a:t>A dedicated software developer transitioning from a decade-long career as a full-time electrical engineer, bringing a strong analytical mindset, problem-solving skills, and a deep understanding of complex systems. With a passion for coding and a keen eye for detail, they leverage their engineering background to write efficient, scalable software solutions. Eager to contribute fresh perspectives and technical expertise, they are committed to continuous learning and innovation in the ever-evolving world of software development.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cs typeface="Arial"/>
                <a:sym typeface="Arial"/>
              </a:rPr>
              <a:t>Antonina: </a:t>
            </a:r>
            <a:r>
              <a:rPr lang="en-US" sz="1100" b="0" i="0" u="none" strike="noStrike" cap="none" dirty="0">
                <a:solidFill>
                  <a:srgbClr val="000000"/>
                </a:solidFill>
                <a:effectLst/>
                <a:latin typeface="Arial"/>
                <a:ea typeface="Arial"/>
                <a:cs typeface="Arial"/>
                <a:sym typeface="Arial"/>
              </a:rPr>
              <a:t>With a degree in Finance, Antonina initially explored the world of finance, but soon discovered her passion lies in coding. As a JavaScript developer, she loves creating complex functionalities in a simple and understandable way, while also enjoying the challenge of hunting and resolving bugs.</a:t>
            </a:r>
            <a:endParaRPr lang="en-US" sz="1100" b="0" i="0" u="none" strike="noStrike" cap="none" dirty="0">
              <a:solidFill>
                <a:srgbClr val="000000"/>
              </a:solidFill>
              <a:effectLst/>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cs typeface="Arial"/>
                <a:sym typeface="Arial"/>
              </a:rPr>
              <a:t>Jonathan: </a:t>
            </a:r>
            <a:r>
              <a:rPr lang="en-US" sz="1100" b="0" i="0" u="none" strike="noStrike" cap="none" dirty="0">
                <a:solidFill>
                  <a:srgbClr val="000000"/>
                </a:solidFill>
                <a:effectLst/>
                <a:latin typeface="Arial"/>
                <a:ea typeface="Arial"/>
                <a:cs typeface="Arial"/>
                <a:sym typeface="Arial"/>
              </a:rPr>
              <a:t>Jonathan has a demonstrated history of using his computer programming skills and logic to implement automation in business processes and reporting and develop forms and applications for use in financial, supply chain, operations, customer service, and commercial functions. However, much of that programming has been done with Visual Basic/VBA in the Microsoft Office Suite. Jonathan began the Columbia University Computer Programming Bootcamp in an effort to learn new, practical programming languages with an aim to deploy stable web applications designed to help businesses achieve their goals with bespoke programming written for their needs. You can contact Jonathan using the links to the left below the AI-generated headshot.</a:t>
            </a:r>
          </a:p>
        </p:txBody>
      </p:sp>
    </p:spTree>
    <p:extLst>
      <p:ext uri="{BB962C8B-B14F-4D97-AF65-F5344CB8AC3E}">
        <p14:creationId xmlns:p14="http://schemas.microsoft.com/office/powerpoint/2010/main" val="3360944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Description &amp; Motivation</a:t>
            </a:r>
          </a:p>
          <a:p>
            <a:r>
              <a:rPr lang="en-US" dirty="0" err="1"/>
              <a:t>Deckster</a:t>
            </a:r>
            <a:r>
              <a:rPr lang="en-US" dirty="0"/>
              <a:t> is a modern, full-stack flashcard study application built with the MERN stack and </a:t>
            </a:r>
            <a:r>
              <a:rPr lang="en-US" dirty="0" err="1"/>
              <a:t>GraphQL</a:t>
            </a:r>
            <a:r>
              <a:rPr lang="en-US" dirty="0"/>
              <a:t> that transforms traditional flashcard learning through digital flashcard importing and comprehensive progress analytics.</a:t>
            </a:r>
          </a:p>
          <a:p>
            <a:r>
              <a:rPr lang="en-US" dirty="0"/>
              <a:t>We chose a flashcard app for the following challenges</a:t>
            </a:r>
          </a:p>
          <a:p>
            <a:r>
              <a:rPr lang="en-US" dirty="0"/>
              <a:t>Solid backend to handle real-time session tracking and analytics</a:t>
            </a:r>
          </a:p>
          <a:p>
            <a:r>
              <a:rPr lang="en-US" dirty="0"/>
              <a:t>Interactive frontend elements with smooth animations and user feedback</a:t>
            </a:r>
          </a:p>
          <a:p>
            <a:r>
              <a:rPr lang="en-US" dirty="0"/>
              <a:t>Responsive mobile design and accessibility</a:t>
            </a:r>
          </a:p>
          <a:p>
            <a:r>
              <a:rPr lang="en-US" dirty="0"/>
              <a:t>Options for features rich in user value</a:t>
            </a:r>
          </a:p>
          <a:p>
            <a:r>
              <a:rPr lang="en-US" dirty="0"/>
              <a:t>Make Jonathan's dream a reality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72252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a:extLst>
            <a:ext uri="{FF2B5EF4-FFF2-40B4-BE49-F238E27FC236}">
              <a16:creationId xmlns:a16="http://schemas.microsoft.com/office/drawing/2014/main" id="{315F179F-49E0-6ACE-57C7-D060AD9CF29D}"/>
            </a:ext>
          </a:extLst>
        </p:cNvPr>
        <p:cNvGrpSpPr/>
        <p:nvPr/>
      </p:nvGrpSpPr>
      <p:grpSpPr>
        <a:xfrm>
          <a:off x="0" y="0"/>
          <a:ext cx="0" cy="0"/>
          <a:chOff x="0" y="0"/>
          <a:chExt cx="0" cy="0"/>
        </a:xfrm>
      </p:grpSpPr>
      <p:sp>
        <p:nvSpPr>
          <p:cNvPr id="613" name="Google Shape;613;g113dfeee943_0_23:notes">
            <a:extLst>
              <a:ext uri="{FF2B5EF4-FFF2-40B4-BE49-F238E27FC236}">
                <a16:creationId xmlns:a16="http://schemas.microsoft.com/office/drawing/2014/main" id="{FB5FA71D-7C9A-C428-EF91-313FB863E1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113dfeee943_0_23:notes">
            <a:extLst>
              <a:ext uri="{FF2B5EF4-FFF2-40B4-BE49-F238E27FC236}">
                <a16:creationId xmlns:a16="http://schemas.microsoft.com/office/drawing/2014/main" id="{299084BD-801E-7DCA-39AE-0ECEB674CE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“Have you ever spent hours writing flashcards by hand, struggled to keep them organized, and missed study time because your cards were sitting at home. Don't let traditional paper flashcards slow down your learning. </a:t>
            </a:r>
          </a:p>
          <a:p>
            <a:endParaRPr lang="en-US" dirty="0"/>
          </a:p>
          <a:p>
            <a:r>
              <a:rPr lang="en-US" dirty="0" err="1"/>
              <a:t>Deckster</a:t>
            </a:r>
            <a:r>
              <a:rPr lang="en-US" dirty="0"/>
              <a:t> brings flashcards into the 21st century with smart technology that fits your entire study library in your pocket.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82776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a:extLst>
            <a:ext uri="{FF2B5EF4-FFF2-40B4-BE49-F238E27FC236}">
              <a16:creationId xmlns:a16="http://schemas.microsoft.com/office/drawing/2014/main" id="{C6E29887-8256-10F2-1D1D-210C7F0F4F62}"/>
            </a:ext>
          </a:extLst>
        </p:cNvPr>
        <p:cNvGrpSpPr/>
        <p:nvPr/>
      </p:nvGrpSpPr>
      <p:grpSpPr>
        <a:xfrm>
          <a:off x="0" y="0"/>
          <a:ext cx="0" cy="0"/>
          <a:chOff x="0" y="0"/>
          <a:chExt cx="0" cy="0"/>
        </a:xfrm>
      </p:grpSpPr>
      <p:sp>
        <p:nvSpPr>
          <p:cNvPr id="613" name="Google Shape;613;g113dfeee943_0_23:notes">
            <a:extLst>
              <a:ext uri="{FF2B5EF4-FFF2-40B4-BE49-F238E27FC236}">
                <a16:creationId xmlns:a16="http://schemas.microsoft.com/office/drawing/2014/main" id="{E71D9BAC-0F2E-5F97-9374-DDCAD1E6F2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113dfeee943_0_23:notes">
            <a:extLst>
              <a:ext uri="{FF2B5EF4-FFF2-40B4-BE49-F238E27FC236}">
                <a16:creationId xmlns:a16="http://schemas.microsoft.com/office/drawing/2014/main" id="{CDB4EB06-7969-9896-FE6B-5DB1019408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“Have you ever spent hours writing flashcards by hand, struggled to keep them organized, and missed study time because your cards were sitting at home. Don't let traditional paper flashcards slow down your learning. </a:t>
            </a:r>
          </a:p>
          <a:p>
            <a:endParaRPr lang="en-US" dirty="0"/>
          </a:p>
          <a:p>
            <a:r>
              <a:rPr lang="en-US" dirty="0" err="1"/>
              <a:t>Deckster</a:t>
            </a:r>
            <a:r>
              <a:rPr lang="en-US" dirty="0"/>
              <a:t> brings flashcards into the 21st century with smart technology that fits your entire study library in your pocket.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377324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a:extLst>
            <a:ext uri="{FF2B5EF4-FFF2-40B4-BE49-F238E27FC236}">
              <a16:creationId xmlns:a16="http://schemas.microsoft.com/office/drawing/2014/main" id="{44A3E4D4-F1E1-04D7-5851-A6BED02E76E5}"/>
            </a:ext>
          </a:extLst>
        </p:cNvPr>
        <p:cNvGrpSpPr/>
        <p:nvPr/>
      </p:nvGrpSpPr>
      <p:grpSpPr>
        <a:xfrm>
          <a:off x="0" y="0"/>
          <a:ext cx="0" cy="0"/>
          <a:chOff x="0" y="0"/>
          <a:chExt cx="0" cy="0"/>
        </a:xfrm>
      </p:grpSpPr>
      <p:sp>
        <p:nvSpPr>
          <p:cNvPr id="613" name="Google Shape;613;g113dfeee943_0_23:notes">
            <a:extLst>
              <a:ext uri="{FF2B5EF4-FFF2-40B4-BE49-F238E27FC236}">
                <a16:creationId xmlns:a16="http://schemas.microsoft.com/office/drawing/2014/main" id="{FA502C87-0487-5037-9A91-A03DFAA8A2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113dfeee943_0_23:notes">
            <a:extLst>
              <a:ext uri="{FF2B5EF4-FFF2-40B4-BE49-F238E27FC236}">
                <a16:creationId xmlns:a16="http://schemas.microsoft.com/office/drawing/2014/main" id="{7694F089-EF05-ACAA-7661-20DC771959C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“Have you ever spent hours writing flashcards by hand, struggled to keep them organized, and missed study time because your cards were sitting at home. Don't let traditional paper flashcards slow down your learning. </a:t>
            </a:r>
          </a:p>
          <a:p>
            <a:endParaRPr lang="en-US" dirty="0"/>
          </a:p>
          <a:p>
            <a:r>
              <a:rPr lang="en-US" dirty="0" err="1"/>
              <a:t>Deckster</a:t>
            </a:r>
            <a:r>
              <a:rPr lang="en-US" dirty="0"/>
              <a:t> brings flashcards into the 21st century with smart technology that fits your entire study library in your pocket.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77929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ed9256fe6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ed9256fe6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609200" y="1424875"/>
            <a:ext cx="5925600" cy="2079300"/>
          </a:xfrm>
          <a:prstGeom prst="rect">
            <a:avLst/>
          </a:prstGeom>
          <a:noFill/>
        </p:spPr>
        <p:txBody>
          <a:bodyPr spcFirstLastPara="1" wrap="square" lIns="91425" tIns="91425" rIns="91425" bIns="91425" anchor="ctr" anchorCtr="0">
            <a:noAutofit/>
          </a:bodyPr>
          <a:lstStyle>
            <a:lvl1pPr lvl="0" algn="ctr">
              <a:lnSpc>
                <a:spcPct val="115000"/>
              </a:lnSpc>
              <a:spcBef>
                <a:spcPts val="0"/>
              </a:spcBef>
              <a:spcAft>
                <a:spcPts val="0"/>
              </a:spcAft>
              <a:buSzPts val="5200"/>
              <a:buNone/>
              <a:defRPr sz="7200" b="0">
                <a:latin typeface="Segoe UI" panose="020B0502040204020203" pitchFamily="34" charset="0"/>
                <a:cs typeface="Segoe UI" panose="020B0502040204020203" pitchFamily="34" charset="0"/>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2" name="Google Shape;12;p2"/>
          <p:cNvSpPr txBox="1">
            <a:spLocks noGrp="1"/>
          </p:cNvSpPr>
          <p:nvPr>
            <p:ph type="subTitle" idx="1"/>
          </p:nvPr>
        </p:nvSpPr>
        <p:spPr>
          <a:xfrm>
            <a:off x="1609200" y="3573775"/>
            <a:ext cx="5942700" cy="47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1400"/>
              <a:buNone/>
              <a:defRPr sz="1600"/>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7_1">
    <p:spTree>
      <p:nvGrpSpPr>
        <p:cNvPr id="1" name="Shape 215"/>
        <p:cNvGrpSpPr/>
        <p:nvPr/>
      </p:nvGrpSpPr>
      <p:grpSpPr>
        <a:xfrm>
          <a:off x="0" y="0"/>
          <a:ext cx="0" cy="0"/>
          <a:chOff x="0" y="0"/>
          <a:chExt cx="0" cy="0"/>
        </a:xfrm>
      </p:grpSpPr>
      <p:sp>
        <p:nvSpPr>
          <p:cNvPr id="216" name="Google Shape;216;p21"/>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7" name="Google Shape;217;p21"/>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18" name="Google Shape;218;p21"/>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 name="Google Shape;219;p21"/>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20" name="Google Shape;220;p21"/>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221" name="Google Shape;221;p21"/>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222" name="Google Shape;222;p21"/>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223" name="Google Shape;223;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atin typeface="Segoe UI" panose="020B0502040204020203" pitchFamily="34" charset="0"/>
                <a:cs typeface="Segoe UI" panose="020B0502040204020203" pitchFamily="34" charset="0"/>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dirty="0"/>
          </a:p>
        </p:txBody>
      </p:sp>
      <p:sp>
        <p:nvSpPr>
          <p:cNvPr id="224" name="Google Shape;224;p21"/>
          <p:cNvSpPr txBox="1">
            <a:spLocks noGrp="1"/>
          </p:cNvSpPr>
          <p:nvPr>
            <p:ph type="subTitle" idx="1"/>
          </p:nvPr>
        </p:nvSpPr>
        <p:spPr>
          <a:xfrm>
            <a:off x="903950" y="2149201"/>
            <a:ext cx="2191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5" name="Google Shape;225;p21"/>
          <p:cNvSpPr txBox="1">
            <a:spLocks noGrp="1"/>
          </p:cNvSpPr>
          <p:nvPr>
            <p:ph type="subTitle" idx="2"/>
          </p:nvPr>
        </p:nvSpPr>
        <p:spPr>
          <a:xfrm>
            <a:off x="3478550" y="2149201"/>
            <a:ext cx="21825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6" name="Google Shape;226;p21"/>
          <p:cNvSpPr txBox="1">
            <a:spLocks noGrp="1"/>
          </p:cNvSpPr>
          <p:nvPr>
            <p:ph type="subTitle" idx="3"/>
          </p:nvPr>
        </p:nvSpPr>
        <p:spPr>
          <a:xfrm>
            <a:off x="903950" y="3579425"/>
            <a:ext cx="2191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7" name="Google Shape;227;p21"/>
          <p:cNvSpPr txBox="1">
            <a:spLocks noGrp="1"/>
          </p:cNvSpPr>
          <p:nvPr>
            <p:ph type="subTitle" idx="4"/>
          </p:nvPr>
        </p:nvSpPr>
        <p:spPr>
          <a:xfrm>
            <a:off x="3478550" y="3579425"/>
            <a:ext cx="21825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8" name="Google Shape;228;p21"/>
          <p:cNvSpPr txBox="1">
            <a:spLocks noGrp="1"/>
          </p:cNvSpPr>
          <p:nvPr>
            <p:ph type="subTitle" idx="5"/>
          </p:nvPr>
        </p:nvSpPr>
        <p:spPr>
          <a:xfrm>
            <a:off x="6048850" y="2149201"/>
            <a:ext cx="2199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9" name="Google Shape;229;p21"/>
          <p:cNvSpPr txBox="1">
            <a:spLocks noGrp="1"/>
          </p:cNvSpPr>
          <p:nvPr>
            <p:ph type="subTitle" idx="6"/>
          </p:nvPr>
        </p:nvSpPr>
        <p:spPr>
          <a:xfrm>
            <a:off x="6048850" y="3579425"/>
            <a:ext cx="2199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30" name="Google Shape;230;p21"/>
          <p:cNvSpPr txBox="1">
            <a:spLocks noGrp="1"/>
          </p:cNvSpPr>
          <p:nvPr>
            <p:ph type="subTitle" idx="7"/>
          </p:nvPr>
        </p:nvSpPr>
        <p:spPr>
          <a:xfrm>
            <a:off x="908250" y="1656600"/>
            <a:ext cx="2182500" cy="4425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000" b="1">
                <a:solidFill>
                  <a:schemeClr val="dk2"/>
                </a:solidFill>
                <a:latin typeface="Segoe UI" panose="020B0502040204020203" pitchFamily="34" charset="0"/>
                <a:ea typeface="Segoe UI" panose="020B0502040204020203" pitchFamily="34" charset="0"/>
                <a:cs typeface="Segoe UI" panose="020B0502040204020203" pitchFamily="34" charset="0"/>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dirty="0"/>
          </a:p>
        </p:txBody>
      </p:sp>
      <p:sp>
        <p:nvSpPr>
          <p:cNvPr id="231" name="Google Shape;231;p21"/>
          <p:cNvSpPr txBox="1">
            <a:spLocks noGrp="1"/>
          </p:cNvSpPr>
          <p:nvPr>
            <p:ph type="subTitle" idx="8"/>
          </p:nvPr>
        </p:nvSpPr>
        <p:spPr>
          <a:xfrm>
            <a:off x="3482836" y="1656600"/>
            <a:ext cx="2173800" cy="4425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000" b="1">
                <a:solidFill>
                  <a:schemeClr val="dk2"/>
                </a:solidFill>
                <a:latin typeface="Segoe UI" panose="020B0502040204020203" pitchFamily="34" charset="0"/>
                <a:ea typeface="Segoe UI" panose="020B0502040204020203" pitchFamily="34" charset="0"/>
                <a:cs typeface="Segoe UI" panose="020B0502040204020203" pitchFamily="34" charset="0"/>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dirty="0"/>
          </a:p>
        </p:txBody>
      </p:sp>
      <p:sp>
        <p:nvSpPr>
          <p:cNvPr id="232" name="Google Shape;232;p21"/>
          <p:cNvSpPr txBox="1">
            <a:spLocks noGrp="1"/>
          </p:cNvSpPr>
          <p:nvPr>
            <p:ph type="subTitle" idx="9"/>
          </p:nvPr>
        </p:nvSpPr>
        <p:spPr>
          <a:xfrm>
            <a:off x="6053173" y="1656600"/>
            <a:ext cx="2191200" cy="4425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000" b="1">
                <a:solidFill>
                  <a:schemeClr val="dk2"/>
                </a:solidFill>
                <a:latin typeface="Segoe UI" panose="020B0502040204020203" pitchFamily="34" charset="0"/>
                <a:ea typeface="Segoe UI" panose="020B0502040204020203" pitchFamily="34" charset="0"/>
                <a:cs typeface="Segoe UI" panose="020B0502040204020203" pitchFamily="34" charset="0"/>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dirty="0"/>
          </a:p>
        </p:txBody>
      </p:sp>
      <p:sp>
        <p:nvSpPr>
          <p:cNvPr id="233" name="Google Shape;233;p21"/>
          <p:cNvSpPr txBox="1">
            <a:spLocks noGrp="1"/>
          </p:cNvSpPr>
          <p:nvPr>
            <p:ph type="subTitle" idx="13"/>
          </p:nvPr>
        </p:nvSpPr>
        <p:spPr>
          <a:xfrm>
            <a:off x="908250" y="3086800"/>
            <a:ext cx="2182500" cy="4425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000" b="1">
                <a:solidFill>
                  <a:schemeClr val="dk2"/>
                </a:solidFill>
                <a:latin typeface="Segoe UI" panose="020B0502040204020203" pitchFamily="34" charset="0"/>
                <a:ea typeface="Segoe UI" panose="020B0502040204020203" pitchFamily="34" charset="0"/>
                <a:cs typeface="Segoe UI" panose="020B0502040204020203" pitchFamily="34" charset="0"/>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dirty="0"/>
          </a:p>
        </p:txBody>
      </p:sp>
      <p:sp>
        <p:nvSpPr>
          <p:cNvPr id="234" name="Google Shape;234;p21"/>
          <p:cNvSpPr txBox="1">
            <a:spLocks noGrp="1"/>
          </p:cNvSpPr>
          <p:nvPr>
            <p:ph type="subTitle" idx="14"/>
          </p:nvPr>
        </p:nvSpPr>
        <p:spPr>
          <a:xfrm>
            <a:off x="3482836" y="3086800"/>
            <a:ext cx="2173800" cy="4425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000" b="1">
                <a:solidFill>
                  <a:schemeClr val="dk2"/>
                </a:solidFill>
                <a:latin typeface="Segoe UI" panose="020B0502040204020203" pitchFamily="34" charset="0"/>
                <a:ea typeface="Segoe UI" panose="020B0502040204020203" pitchFamily="34" charset="0"/>
                <a:cs typeface="Segoe UI" panose="020B0502040204020203" pitchFamily="34" charset="0"/>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dirty="0"/>
          </a:p>
        </p:txBody>
      </p:sp>
      <p:sp>
        <p:nvSpPr>
          <p:cNvPr id="235" name="Google Shape;235;p21"/>
          <p:cNvSpPr txBox="1">
            <a:spLocks noGrp="1"/>
          </p:cNvSpPr>
          <p:nvPr>
            <p:ph type="subTitle" idx="15"/>
          </p:nvPr>
        </p:nvSpPr>
        <p:spPr>
          <a:xfrm>
            <a:off x="6053173" y="3086800"/>
            <a:ext cx="2191200" cy="4425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Font typeface="Bebas Neue"/>
              <a:buNone/>
              <a:defRPr sz="2000" b="1">
                <a:solidFill>
                  <a:schemeClr val="dk2"/>
                </a:solidFill>
                <a:latin typeface="Segoe UI" panose="020B0502040204020203" pitchFamily="34" charset="0"/>
                <a:ea typeface="Segoe UI" panose="020B0502040204020203" pitchFamily="34" charset="0"/>
                <a:cs typeface="Segoe UI" panose="020B0502040204020203" pitchFamily="34" charset="0"/>
                <a:sym typeface="Quicksan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dirty="0"/>
          </a:p>
        </p:txBody>
      </p:sp>
      <p:cxnSp>
        <p:nvCxnSpPr>
          <p:cNvPr id="2" name="Google Shape;19;p3">
            <a:extLst>
              <a:ext uri="{FF2B5EF4-FFF2-40B4-BE49-F238E27FC236}">
                <a16:creationId xmlns:a16="http://schemas.microsoft.com/office/drawing/2014/main" id="{BFAA0906-36A6-13BE-09B3-794032759BD6}"/>
              </a:ext>
            </a:extLst>
          </p:cNvPr>
          <p:cNvCxnSpPr/>
          <p:nvPr userDrawn="1"/>
        </p:nvCxnSpPr>
        <p:spPr>
          <a:xfrm>
            <a:off x="382625" y="339551"/>
            <a:ext cx="3803400" cy="0"/>
          </a:xfrm>
          <a:prstGeom prst="straightConnector1">
            <a:avLst/>
          </a:prstGeom>
          <a:noFill/>
          <a:ln w="19050" cap="flat" cmpd="sng">
            <a:solidFill>
              <a:schemeClr val="bg2"/>
            </a:solidFill>
            <a:prstDash val="solid"/>
            <a:round/>
            <a:headEnd type="oval" w="med" len="med"/>
            <a:tailEnd type="none" w="med" len="med"/>
          </a:ln>
        </p:spPr>
      </p:cxnSp>
      <p:sp>
        <p:nvSpPr>
          <p:cNvPr id="3" name="Google Shape;20;p3">
            <a:extLst>
              <a:ext uri="{FF2B5EF4-FFF2-40B4-BE49-F238E27FC236}">
                <a16:creationId xmlns:a16="http://schemas.microsoft.com/office/drawing/2014/main" id="{EB06A1F1-B2B7-053C-81CC-79DF008B3C86}"/>
              </a:ext>
            </a:extLst>
          </p:cNvPr>
          <p:cNvSpPr/>
          <p:nvPr userDrawn="1"/>
        </p:nvSpPr>
        <p:spPr>
          <a:xfrm>
            <a:off x="4452300" y="219863"/>
            <a:ext cx="239400" cy="239400"/>
          </a:xfrm>
          <a:prstGeom prst="star4">
            <a:avLst>
              <a:gd name="adj" fmla="val 15727"/>
            </a:avLst>
          </a:prstGeom>
          <a:noFill/>
          <a:ln w="19050" cap="flat"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cxnSp>
        <p:nvCxnSpPr>
          <p:cNvPr id="4" name="Google Shape;21;p3">
            <a:extLst>
              <a:ext uri="{FF2B5EF4-FFF2-40B4-BE49-F238E27FC236}">
                <a16:creationId xmlns:a16="http://schemas.microsoft.com/office/drawing/2014/main" id="{AEF1F0E4-1B36-742B-0CB2-E70A1A2DBD4F}"/>
              </a:ext>
            </a:extLst>
          </p:cNvPr>
          <p:cNvCxnSpPr/>
          <p:nvPr userDrawn="1"/>
        </p:nvCxnSpPr>
        <p:spPr>
          <a:xfrm>
            <a:off x="4957925" y="339551"/>
            <a:ext cx="3803400" cy="0"/>
          </a:xfrm>
          <a:prstGeom prst="straightConnector1">
            <a:avLst/>
          </a:prstGeom>
          <a:noFill/>
          <a:ln w="19050" cap="flat" cmpd="sng">
            <a:solidFill>
              <a:schemeClr val="bg2"/>
            </a:solidFill>
            <a:prstDash val="solid"/>
            <a:round/>
            <a:headEnd type="none" w="med" len="med"/>
            <a:tailEnd type="oval" w="med" len="med"/>
          </a:ln>
        </p:spPr>
      </p:cxnSp>
      <p:cxnSp>
        <p:nvCxnSpPr>
          <p:cNvPr id="5" name="Google Shape;22;p3">
            <a:extLst>
              <a:ext uri="{FF2B5EF4-FFF2-40B4-BE49-F238E27FC236}">
                <a16:creationId xmlns:a16="http://schemas.microsoft.com/office/drawing/2014/main" id="{BFE8D6E6-A4EB-12A6-B369-FF9A098B7D66}"/>
              </a:ext>
            </a:extLst>
          </p:cNvPr>
          <p:cNvCxnSpPr/>
          <p:nvPr userDrawn="1"/>
        </p:nvCxnSpPr>
        <p:spPr>
          <a:xfrm>
            <a:off x="382650" y="4798826"/>
            <a:ext cx="3803400" cy="0"/>
          </a:xfrm>
          <a:prstGeom prst="straightConnector1">
            <a:avLst/>
          </a:prstGeom>
          <a:noFill/>
          <a:ln w="19050" cap="flat" cmpd="sng">
            <a:solidFill>
              <a:schemeClr val="accent2"/>
            </a:solidFill>
            <a:prstDash val="solid"/>
            <a:round/>
            <a:headEnd type="oval" w="med" len="med"/>
            <a:tailEnd type="none" w="med" len="med"/>
          </a:ln>
        </p:spPr>
      </p:cxnSp>
      <p:cxnSp>
        <p:nvCxnSpPr>
          <p:cNvPr id="6" name="Google Shape;24;p3">
            <a:extLst>
              <a:ext uri="{FF2B5EF4-FFF2-40B4-BE49-F238E27FC236}">
                <a16:creationId xmlns:a16="http://schemas.microsoft.com/office/drawing/2014/main" id="{DF426832-1FEB-8CE7-1C7F-2A5723568CD6}"/>
              </a:ext>
            </a:extLst>
          </p:cNvPr>
          <p:cNvCxnSpPr/>
          <p:nvPr userDrawn="1"/>
        </p:nvCxnSpPr>
        <p:spPr>
          <a:xfrm>
            <a:off x="4957950" y="4798826"/>
            <a:ext cx="3803400" cy="0"/>
          </a:xfrm>
          <a:prstGeom prst="straightConnector1">
            <a:avLst/>
          </a:prstGeom>
          <a:noFill/>
          <a:ln w="19050" cap="flat" cmpd="sng">
            <a:solidFill>
              <a:schemeClr val="accent2"/>
            </a:solidFill>
            <a:prstDash val="solid"/>
            <a:round/>
            <a:headEnd type="none" w="med" len="med"/>
            <a:tailEnd type="oval"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50"/>
        <p:cNvGrpSpPr/>
        <p:nvPr/>
      </p:nvGrpSpPr>
      <p:grpSpPr>
        <a:xfrm>
          <a:off x="0" y="0"/>
          <a:ext cx="0" cy="0"/>
          <a:chOff x="0" y="0"/>
          <a:chExt cx="0" cy="0"/>
        </a:xfrm>
      </p:grpSpPr>
      <p:sp>
        <p:nvSpPr>
          <p:cNvPr id="251" name="Google Shape;251;p23"/>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3"/>
          <p:cNvSpPr txBox="1">
            <a:spLocks noGrp="1"/>
          </p:cNvSpPr>
          <p:nvPr>
            <p:ph type="title"/>
          </p:nvPr>
        </p:nvSpPr>
        <p:spPr>
          <a:xfrm>
            <a:off x="2347938" y="540000"/>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7500">
                <a:latin typeface="Segoe UI" panose="020B0502040204020203" pitchFamily="34" charset="0"/>
                <a:cs typeface="Segoe UI" panose="020B0502040204020203" pitchFamily="34" charset="0"/>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dirty="0"/>
          </a:p>
        </p:txBody>
      </p:sp>
      <p:sp>
        <p:nvSpPr>
          <p:cNvPr id="253" name="Google Shape;253;p23"/>
          <p:cNvSpPr txBox="1">
            <a:spLocks noGrp="1"/>
          </p:cNvSpPr>
          <p:nvPr>
            <p:ph type="subTitle" idx="1"/>
          </p:nvPr>
        </p:nvSpPr>
        <p:spPr>
          <a:xfrm>
            <a:off x="2347900" y="1717825"/>
            <a:ext cx="4448100" cy="12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4" name="Google Shape;254;p23"/>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None/>
            </a:pPr>
            <a:r>
              <a:rPr lang="en" sz="1200">
                <a:solidFill>
                  <a:schemeClr val="dk1"/>
                </a:solidFill>
                <a:latin typeface="Mulish"/>
                <a:ea typeface="Mulish"/>
                <a:cs typeface="Mulish"/>
                <a:sym typeface="Mulish"/>
              </a:rPr>
              <a:t>CREDITS: This presentation template was created by </a:t>
            </a:r>
            <a:r>
              <a:rPr lang="en" sz="1200" b="1" u="sng">
                <a:solidFill>
                  <a:schemeClr val="dk1"/>
                </a:solidFill>
                <a:latin typeface="Mulish"/>
                <a:ea typeface="Mulish"/>
                <a:cs typeface="Mulish"/>
                <a:sym typeface="Mulish"/>
                <a:hlinkClick r:id="rId2">
                  <a:extLst>
                    <a:ext uri="{A12FA001-AC4F-418D-AE19-62706E023703}">
                      <ahyp:hlinkClr xmlns:ahyp="http://schemas.microsoft.com/office/drawing/2018/hyperlinkcolor" val="tx"/>
                    </a:ext>
                  </a:extLst>
                </a:hlinkClick>
              </a:rPr>
              <a:t>Slidesgo</a:t>
            </a:r>
            <a:r>
              <a:rPr lang="en" sz="1200" b="1">
                <a:solidFill>
                  <a:schemeClr val="dk1"/>
                </a:solidFill>
                <a:latin typeface="Mulish"/>
                <a:ea typeface="Mulish"/>
                <a:cs typeface="Mulish"/>
                <a:sym typeface="Mulish"/>
              </a:rPr>
              <a:t>,</a:t>
            </a:r>
            <a:r>
              <a:rPr lang="en" sz="1200">
                <a:solidFill>
                  <a:schemeClr val="dk1"/>
                </a:solidFill>
                <a:latin typeface="Mulish"/>
                <a:ea typeface="Mulish"/>
                <a:cs typeface="Mulish"/>
                <a:sym typeface="Mulish"/>
              </a:rPr>
              <a:t> and includes icons by</a:t>
            </a:r>
            <a:r>
              <a:rPr lang="en" sz="1200" b="1">
                <a:solidFill>
                  <a:schemeClr val="dk1"/>
                </a:solidFill>
                <a:latin typeface="Mulish"/>
                <a:ea typeface="Mulish"/>
                <a:cs typeface="Mulish"/>
                <a:sym typeface="Mulish"/>
              </a:rPr>
              <a:t> </a:t>
            </a:r>
            <a:r>
              <a:rPr lang="en" sz="1200" b="1" u="sng">
                <a:solidFill>
                  <a:schemeClr val="dk1"/>
                </a:solidFill>
                <a:latin typeface="Mulish"/>
                <a:ea typeface="Mulish"/>
                <a:cs typeface="Mulish"/>
                <a:sym typeface="Mulish"/>
                <a:hlinkClick r:id="rId3">
                  <a:extLst>
                    <a:ext uri="{A12FA001-AC4F-418D-AE19-62706E023703}">
                      <ahyp:hlinkClr xmlns:ahyp="http://schemas.microsoft.com/office/drawing/2018/hyperlinkcolor" val="tx"/>
                    </a:ext>
                  </a:extLst>
                </a:hlinkClick>
              </a:rPr>
              <a:t>Flaticon</a:t>
            </a:r>
            <a:r>
              <a:rPr lang="en" sz="1200" b="1">
                <a:solidFill>
                  <a:schemeClr val="dk1"/>
                </a:solidFill>
                <a:latin typeface="Mulish"/>
                <a:ea typeface="Mulish"/>
                <a:cs typeface="Mulish"/>
                <a:sym typeface="Mulish"/>
              </a:rPr>
              <a:t>,</a:t>
            </a:r>
            <a:r>
              <a:rPr lang="en" sz="1200">
                <a:solidFill>
                  <a:schemeClr val="dk1"/>
                </a:solidFill>
                <a:latin typeface="Mulish"/>
                <a:ea typeface="Mulish"/>
                <a:cs typeface="Mulish"/>
                <a:sym typeface="Mulish"/>
              </a:rPr>
              <a:t> and infographics &amp; images by </a:t>
            </a:r>
            <a:r>
              <a:rPr lang="en" sz="1200" b="1" u="sng">
                <a:solidFill>
                  <a:schemeClr val="dk1"/>
                </a:solidFill>
                <a:latin typeface="Mulish"/>
                <a:ea typeface="Mulish"/>
                <a:cs typeface="Mulish"/>
                <a:sym typeface="Mulish"/>
                <a:hlinkClick r:id="rId4">
                  <a:extLst>
                    <a:ext uri="{A12FA001-AC4F-418D-AE19-62706E023703}">
                      <ahyp:hlinkClr xmlns:ahyp="http://schemas.microsoft.com/office/drawing/2018/hyperlinkcolor" val="tx"/>
                    </a:ext>
                  </a:extLst>
                </a:hlinkClick>
              </a:rPr>
              <a:t>Freepik</a:t>
            </a:r>
            <a:r>
              <a:rPr lang="en" sz="1200" b="1" u="sng">
                <a:solidFill>
                  <a:schemeClr val="dk1"/>
                </a:solidFill>
                <a:latin typeface="Mulish"/>
                <a:ea typeface="Mulish"/>
                <a:cs typeface="Mulish"/>
                <a:sym typeface="Mulish"/>
              </a:rPr>
              <a:t> </a:t>
            </a:r>
            <a:endParaRPr sz="1200" b="1" u="sng">
              <a:solidFill>
                <a:schemeClr val="dk1"/>
              </a:solidFill>
              <a:latin typeface="Mulish"/>
              <a:ea typeface="Mulish"/>
              <a:cs typeface="Mulish"/>
              <a:sym typeface="Mulish"/>
            </a:endParaRPr>
          </a:p>
        </p:txBody>
      </p:sp>
      <p:cxnSp>
        <p:nvCxnSpPr>
          <p:cNvPr id="255" name="Google Shape;255;p23"/>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56" name="Google Shape;256;p23"/>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7" name="Google Shape;257;p23"/>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58" name="Google Shape;258;p23"/>
          <p:cNvCxnSpPr/>
          <p:nvPr/>
        </p:nvCxnSpPr>
        <p:spPr>
          <a:xfrm rot="10800000" flipH="1">
            <a:off x="347659" y="4749851"/>
            <a:ext cx="8448600" cy="33000"/>
          </a:xfrm>
          <a:prstGeom prst="straightConnector1">
            <a:avLst/>
          </a:prstGeom>
          <a:noFill/>
          <a:ln w="19050" cap="flat" cmpd="sng">
            <a:solidFill>
              <a:schemeClr val="lt1"/>
            </a:solidFill>
            <a:prstDash val="solid"/>
            <a:round/>
            <a:headEnd type="oval" w="med" len="med"/>
            <a:tailEnd type="oval" w="med" len="med"/>
          </a:ln>
        </p:spPr>
      </p:cxnSp>
      <p:cxnSp>
        <p:nvCxnSpPr>
          <p:cNvPr id="2" name="Google Shape;19;p3">
            <a:extLst>
              <a:ext uri="{FF2B5EF4-FFF2-40B4-BE49-F238E27FC236}">
                <a16:creationId xmlns:a16="http://schemas.microsoft.com/office/drawing/2014/main" id="{9F7C5D91-33B5-94EE-B71D-8491288CCB00}"/>
              </a:ext>
            </a:extLst>
          </p:cNvPr>
          <p:cNvCxnSpPr/>
          <p:nvPr userDrawn="1"/>
        </p:nvCxnSpPr>
        <p:spPr>
          <a:xfrm>
            <a:off x="382625" y="339551"/>
            <a:ext cx="3803400" cy="0"/>
          </a:xfrm>
          <a:prstGeom prst="straightConnector1">
            <a:avLst/>
          </a:prstGeom>
          <a:noFill/>
          <a:ln w="19050" cap="flat" cmpd="sng">
            <a:solidFill>
              <a:schemeClr val="bg2"/>
            </a:solidFill>
            <a:prstDash val="solid"/>
            <a:round/>
            <a:headEnd type="oval" w="med" len="med"/>
            <a:tailEnd type="none" w="med" len="med"/>
          </a:ln>
        </p:spPr>
      </p:cxnSp>
      <p:sp>
        <p:nvSpPr>
          <p:cNvPr id="3" name="Google Shape;20;p3">
            <a:extLst>
              <a:ext uri="{FF2B5EF4-FFF2-40B4-BE49-F238E27FC236}">
                <a16:creationId xmlns:a16="http://schemas.microsoft.com/office/drawing/2014/main" id="{6BFC042B-3D92-13F0-0911-B2F7A87FCA3D}"/>
              </a:ext>
            </a:extLst>
          </p:cNvPr>
          <p:cNvSpPr/>
          <p:nvPr userDrawn="1"/>
        </p:nvSpPr>
        <p:spPr>
          <a:xfrm>
            <a:off x="4452300" y="219863"/>
            <a:ext cx="239400" cy="239400"/>
          </a:xfrm>
          <a:prstGeom prst="star4">
            <a:avLst>
              <a:gd name="adj" fmla="val 15727"/>
            </a:avLst>
          </a:prstGeom>
          <a:noFill/>
          <a:ln w="19050" cap="flat"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cxnSp>
        <p:nvCxnSpPr>
          <p:cNvPr id="4" name="Google Shape;21;p3">
            <a:extLst>
              <a:ext uri="{FF2B5EF4-FFF2-40B4-BE49-F238E27FC236}">
                <a16:creationId xmlns:a16="http://schemas.microsoft.com/office/drawing/2014/main" id="{EF47B602-4854-2B39-C7FF-9A555419EB31}"/>
              </a:ext>
            </a:extLst>
          </p:cNvPr>
          <p:cNvCxnSpPr/>
          <p:nvPr userDrawn="1"/>
        </p:nvCxnSpPr>
        <p:spPr>
          <a:xfrm>
            <a:off x="4957925" y="339551"/>
            <a:ext cx="3803400" cy="0"/>
          </a:xfrm>
          <a:prstGeom prst="straightConnector1">
            <a:avLst/>
          </a:prstGeom>
          <a:noFill/>
          <a:ln w="19050" cap="flat" cmpd="sng">
            <a:solidFill>
              <a:schemeClr val="bg2"/>
            </a:solidFill>
            <a:prstDash val="solid"/>
            <a:round/>
            <a:headEnd type="none" w="med" len="med"/>
            <a:tailEnd type="oval" w="med" len="med"/>
          </a:ln>
        </p:spPr>
      </p:cxnSp>
      <p:cxnSp>
        <p:nvCxnSpPr>
          <p:cNvPr id="5" name="Google Shape;22;p3">
            <a:extLst>
              <a:ext uri="{FF2B5EF4-FFF2-40B4-BE49-F238E27FC236}">
                <a16:creationId xmlns:a16="http://schemas.microsoft.com/office/drawing/2014/main" id="{102E1436-5295-32D5-967C-6F70B10347B0}"/>
              </a:ext>
            </a:extLst>
          </p:cNvPr>
          <p:cNvCxnSpPr/>
          <p:nvPr userDrawn="1"/>
        </p:nvCxnSpPr>
        <p:spPr>
          <a:xfrm>
            <a:off x="382650" y="4798826"/>
            <a:ext cx="3803400" cy="0"/>
          </a:xfrm>
          <a:prstGeom prst="straightConnector1">
            <a:avLst/>
          </a:prstGeom>
          <a:noFill/>
          <a:ln w="19050" cap="flat" cmpd="sng">
            <a:solidFill>
              <a:schemeClr val="accent2"/>
            </a:solidFill>
            <a:prstDash val="solid"/>
            <a:round/>
            <a:headEnd type="oval" w="med" len="med"/>
            <a:tailEnd type="none" w="med" len="med"/>
          </a:ln>
        </p:spPr>
      </p:cxnSp>
      <p:cxnSp>
        <p:nvCxnSpPr>
          <p:cNvPr id="6" name="Google Shape;24;p3">
            <a:extLst>
              <a:ext uri="{FF2B5EF4-FFF2-40B4-BE49-F238E27FC236}">
                <a16:creationId xmlns:a16="http://schemas.microsoft.com/office/drawing/2014/main" id="{C4467C87-B234-71D2-1D94-0B3018384EC2}"/>
              </a:ext>
            </a:extLst>
          </p:cNvPr>
          <p:cNvCxnSpPr/>
          <p:nvPr userDrawn="1"/>
        </p:nvCxnSpPr>
        <p:spPr>
          <a:xfrm>
            <a:off x="4957950" y="4798826"/>
            <a:ext cx="3803400" cy="0"/>
          </a:xfrm>
          <a:prstGeom prst="straightConnector1">
            <a:avLst/>
          </a:prstGeom>
          <a:noFill/>
          <a:ln w="19050" cap="flat" cmpd="sng">
            <a:solidFill>
              <a:schemeClr val="accent2"/>
            </a:solidFill>
            <a:prstDash val="solid"/>
            <a:round/>
            <a:headEnd type="none" w="med" len="med"/>
            <a:tailEnd type="oval"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59"/>
        <p:cNvGrpSpPr/>
        <p:nvPr/>
      </p:nvGrpSpPr>
      <p:grpSpPr>
        <a:xfrm>
          <a:off x="0" y="0"/>
          <a:ext cx="0" cy="0"/>
          <a:chOff x="0" y="0"/>
          <a:chExt cx="0" cy="0"/>
        </a:xfrm>
      </p:grpSpPr>
      <p:sp>
        <p:nvSpPr>
          <p:cNvPr id="260" name="Google Shape;260;p24"/>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262" name="Google Shape;262;p24"/>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63" name="Google Shape;263;p24"/>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 name="Google Shape;264;p24"/>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65" name="Google Shape;265;p24"/>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266" name="Google Shape;266;p24"/>
          <p:cNvSpPr txBox="1">
            <a:spLocks noGrp="1"/>
          </p:cNvSpPr>
          <p:nvPr>
            <p:ph type="sldNum" idx="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lt1"/>
                </a:solidFill>
              </a:defRPr>
            </a:lvl1pPr>
            <a:lvl2pPr lvl="1" algn="ctr" rtl="0">
              <a:buNone/>
              <a:defRPr>
                <a:solidFill>
                  <a:schemeClr val="lt1"/>
                </a:solidFill>
              </a:defRPr>
            </a:lvl2pPr>
            <a:lvl3pPr lvl="2" algn="ctr" rtl="0">
              <a:buNone/>
              <a:defRPr>
                <a:solidFill>
                  <a:schemeClr val="lt1"/>
                </a:solidFill>
              </a:defRPr>
            </a:lvl3pPr>
            <a:lvl4pPr lvl="3" algn="ctr" rtl="0">
              <a:buNone/>
              <a:defRPr>
                <a:solidFill>
                  <a:schemeClr val="lt1"/>
                </a:solidFill>
              </a:defRPr>
            </a:lvl4pPr>
            <a:lvl5pPr lvl="4" algn="ctr" rtl="0">
              <a:buNone/>
              <a:defRPr>
                <a:solidFill>
                  <a:schemeClr val="lt1"/>
                </a:solidFill>
              </a:defRPr>
            </a:lvl5pPr>
            <a:lvl6pPr lvl="5" algn="ctr" rtl="0">
              <a:buNone/>
              <a:defRPr>
                <a:solidFill>
                  <a:schemeClr val="lt1"/>
                </a:solidFill>
              </a:defRPr>
            </a:lvl6pPr>
            <a:lvl7pPr lvl="6" algn="ctr" rtl="0">
              <a:buNone/>
              <a:defRPr>
                <a:solidFill>
                  <a:schemeClr val="lt1"/>
                </a:solidFill>
              </a:defRPr>
            </a:lvl7pPr>
            <a:lvl8pPr lvl="7" algn="ctr" rtl="0">
              <a:buNone/>
              <a:defRPr>
                <a:solidFill>
                  <a:schemeClr val="lt1"/>
                </a:solidFill>
              </a:defRPr>
            </a:lvl8pPr>
            <a:lvl9pPr lvl="8" algn="ctr" rtl="0">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cxnSp>
        <p:nvCxnSpPr>
          <p:cNvPr id="267" name="Google Shape;267;p24"/>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 name="Google Shape;19;p3">
            <a:extLst>
              <a:ext uri="{FF2B5EF4-FFF2-40B4-BE49-F238E27FC236}">
                <a16:creationId xmlns:a16="http://schemas.microsoft.com/office/drawing/2014/main" id="{5AA2A77A-14E6-E1BD-748D-6E9677F85E61}"/>
              </a:ext>
            </a:extLst>
          </p:cNvPr>
          <p:cNvCxnSpPr/>
          <p:nvPr userDrawn="1"/>
        </p:nvCxnSpPr>
        <p:spPr>
          <a:xfrm>
            <a:off x="382575" y="339551"/>
            <a:ext cx="3803400" cy="0"/>
          </a:xfrm>
          <a:prstGeom prst="straightConnector1">
            <a:avLst/>
          </a:prstGeom>
          <a:noFill/>
          <a:ln w="19050" cap="flat" cmpd="sng">
            <a:solidFill>
              <a:schemeClr val="bg2"/>
            </a:solidFill>
            <a:prstDash val="solid"/>
            <a:round/>
            <a:headEnd type="oval" w="med" len="med"/>
            <a:tailEnd type="none" w="med" len="med"/>
          </a:ln>
        </p:spPr>
      </p:cxnSp>
      <p:sp>
        <p:nvSpPr>
          <p:cNvPr id="3" name="Google Shape;20;p3">
            <a:extLst>
              <a:ext uri="{FF2B5EF4-FFF2-40B4-BE49-F238E27FC236}">
                <a16:creationId xmlns:a16="http://schemas.microsoft.com/office/drawing/2014/main" id="{DF681F6E-1523-F690-279C-0C12ADCD9727}"/>
              </a:ext>
            </a:extLst>
          </p:cNvPr>
          <p:cNvSpPr/>
          <p:nvPr userDrawn="1"/>
        </p:nvSpPr>
        <p:spPr>
          <a:xfrm>
            <a:off x="4452250" y="219863"/>
            <a:ext cx="239400" cy="239400"/>
          </a:xfrm>
          <a:prstGeom prst="star4">
            <a:avLst>
              <a:gd name="adj" fmla="val 15727"/>
            </a:avLst>
          </a:prstGeom>
          <a:noFill/>
          <a:ln w="19050" cap="flat"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cxnSp>
        <p:nvCxnSpPr>
          <p:cNvPr id="4" name="Google Shape;21;p3">
            <a:extLst>
              <a:ext uri="{FF2B5EF4-FFF2-40B4-BE49-F238E27FC236}">
                <a16:creationId xmlns:a16="http://schemas.microsoft.com/office/drawing/2014/main" id="{7A2A4DCB-73A6-EAF0-AB87-0152B3658F2E}"/>
              </a:ext>
            </a:extLst>
          </p:cNvPr>
          <p:cNvCxnSpPr/>
          <p:nvPr userDrawn="1"/>
        </p:nvCxnSpPr>
        <p:spPr>
          <a:xfrm>
            <a:off x="4957875" y="339551"/>
            <a:ext cx="3803400" cy="0"/>
          </a:xfrm>
          <a:prstGeom prst="straightConnector1">
            <a:avLst/>
          </a:prstGeom>
          <a:noFill/>
          <a:ln w="19050" cap="flat" cmpd="sng">
            <a:solidFill>
              <a:schemeClr val="bg2"/>
            </a:solidFill>
            <a:prstDash val="solid"/>
            <a:round/>
            <a:headEnd type="none" w="med" len="med"/>
            <a:tailEnd type="oval" w="med" len="med"/>
          </a:ln>
        </p:spPr>
      </p:cxnSp>
      <p:cxnSp>
        <p:nvCxnSpPr>
          <p:cNvPr id="5" name="Google Shape;22;p3">
            <a:extLst>
              <a:ext uri="{FF2B5EF4-FFF2-40B4-BE49-F238E27FC236}">
                <a16:creationId xmlns:a16="http://schemas.microsoft.com/office/drawing/2014/main" id="{DB5C9867-B103-95CA-FE36-F5EDD36519C6}"/>
              </a:ext>
            </a:extLst>
          </p:cNvPr>
          <p:cNvCxnSpPr/>
          <p:nvPr userDrawn="1"/>
        </p:nvCxnSpPr>
        <p:spPr>
          <a:xfrm>
            <a:off x="382600" y="4798826"/>
            <a:ext cx="3803400" cy="0"/>
          </a:xfrm>
          <a:prstGeom prst="straightConnector1">
            <a:avLst/>
          </a:prstGeom>
          <a:noFill/>
          <a:ln w="19050" cap="flat" cmpd="sng">
            <a:solidFill>
              <a:schemeClr val="accent2"/>
            </a:solidFill>
            <a:prstDash val="solid"/>
            <a:round/>
            <a:headEnd type="oval" w="med" len="med"/>
            <a:tailEnd type="none" w="med" len="med"/>
          </a:ln>
        </p:spPr>
      </p:cxnSp>
      <p:cxnSp>
        <p:nvCxnSpPr>
          <p:cNvPr id="6" name="Google Shape;24;p3">
            <a:extLst>
              <a:ext uri="{FF2B5EF4-FFF2-40B4-BE49-F238E27FC236}">
                <a16:creationId xmlns:a16="http://schemas.microsoft.com/office/drawing/2014/main" id="{EB7BF440-2478-8D14-71EB-0A123A31E275}"/>
              </a:ext>
            </a:extLst>
          </p:cNvPr>
          <p:cNvCxnSpPr/>
          <p:nvPr userDrawn="1"/>
        </p:nvCxnSpPr>
        <p:spPr>
          <a:xfrm>
            <a:off x="4957900" y="4798826"/>
            <a:ext cx="3803400" cy="0"/>
          </a:xfrm>
          <a:prstGeom prst="straightConnector1">
            <a:avLst/>
          </a:prstGeom>
          <a:noFill/>
          <a:ln w="19050" cap="flat" cmpd="sng">
            <a:solidFill>
              <a:schemeClr val="accent2"/>
            </a:solidFill>
            <a:prstDash val="solid"/>
            <a:round/>
            <a:headEnd type="none" w="med" len="med"/>
            <a:tailEnd type="oval"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68"/>
        <p:cNvGrpSpPr/>
        <p:nvPr/>
      </p:nvGrpSpPr>
      <p:grpSpPr>
        <a:xfrm>
          <a:off x="0" y="0"/>
          <a:ext cx="0" cy="0"/>
          <a:chOff x="0" y="0"/>
          <a:chExt cx="0" cy="0"/>
        </a:xfrm>
      </p:grpSpPr>
      <p:sp>
        <p:nvSpPr>
          <p:cNvPr id="269" name="Google Shape;269;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70" name="Google Shape;270;p25"/>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 name="Google Shape;271;p25"/>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272" name="Google Shape;272;p25"/>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3" name="Google Shape;273;p25"/>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274" name="Google Shape;274;p25"/>
          <p:cNvCxnSpPr/>
          <p:nvPr/>
        </p:nvCxnSpPr>
        <p:spPr>
          <a:xfrm rot="10800000" flipH="1">
            <a:off x="347659" y="4749851"/>
            <a:ext cx="8448600" cy="3300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3"/>
        <p:cNvGrpSpPr/>
        <p:nvPr/>
      </p:nvGrpSpPr>
      <p:grpSpPr>
        <a:xfrm>
          <a:off x="0" y="0"/>
          <a:ext cx="0" cy="0"/>
          <a:chOff x="0" y="0"/>
          <a:chExt cx="0" cy="0"/>
        </a:xfrm>
      </p:grpSpPr>
      <p:sp>
        <p:nvSpPr>
          <p:cNvPr id="14" name="Google Shape;14;p3"/>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title"/>
          </p:nvPr>
        </p:nvSpPr>
        <p:spPr>
          <a:xfrm>
            <a:off x="3579950" y="1854500"/>
            <a:ext cx="36048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atin typeface="Segoe UI" panose="020B0502040204020203" pitchFamily="34" charset="0"/>
                <a:cs typeface="Segoe UI" panose="020B0502040204020203" pitchFamily="34" charset="0"/>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dirty="0"/>
          </a:p>
        </p:txBody>
      </p:sp>
      <p:sp>
        <p:nvSpPr>
          <p:cNvPr id="16" name="Google Shape;16;p3"/>
          <p:cNvSpPr txBox="1">
            <a:spLocks noGrp="1"/>
          </p:cNvSpPr>
          <p:nvPr>
            <p:ph type="title" idx="2" hasCustomPrompt="1"/>
          </p:nvPr>
        </p:nvSpPr>
        <p:spPr>
          <a:xfrm>
            <a:off x="1959250" y="1854500"/>
            <a:ext cx="11898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dk2"/>
                </a:solidFill>
                <a:latin typeface="Segoe UI" panose="020B0502040204020203" pitchFamily="34" charset="0"/>
                <a:cs typeface="Segoe UI" panose="020B0502040204020203" pitchFamily="34" charset="0"/>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rPr dirty="0"/>
              <a:t>xx%</a:t>
            </a:r>
          </a:p>
        </p:txBody>
      </p:sp>
      <p:sp>
        <p:nvSpPr>
          <p:cNvPr id="17" name="Google Shape;17;p3"/>
          <p:cNvSpPr txBox="1">
            <a:spLocks noGrp="1"/>
          </p:cNvSpPr>
          <p:nvPr>
            <p:ph type="subTitle" idx="1"/>
          </p:nvPr>
        </p:nvSpPr>
        <p:spPr>
          <a:xfrm>
            <a:off x="1959250" y="2939075"/>
            <a:ext cx="5225400" cy="446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lvl1pPr>
            <a:lvl2pPr lvl="1" algn="ctr" rtl="0">
              <a:lnSpc>
                <a:spcPct val="100000"/>
              </a:lnSpc>
              <a:spcBef>
                <a:spcPts val="160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cxnSp>
        <p:nvCxnSpPr>
          <p:cNvPr id="18" name="Google Shape;18;p3"/>
          <p:cNvCxnSpPr/>
          <p:nvPr/>
        </p:nvCxnSpPr>
        <p:spPr>
          <a:xfrm rot="10800000">
            <a:off x="8761325" y="2079300"/>
            <a:ext cx="0" cy="984900"/>
          </a:xfrm>
          <a:prstGeom prst="straightConnector1">
            <a:avLst/>
          </a:prstGeom>
          <a:noFill/>
          <a:ln w="19050" cap="flat" cmpd="sng">
            <a:solidFill>
              <a:schemeClr val="lt1"/>
            </a:solidFill>
            <a:prstDash val="solid"/>
            <a:round/>
            <a:headEnd type="oval" w="med" len="med"/>
            <a:tailEnd type="oval" w="med" len="med"/>
          </a:ln>
        </p:spPr>
      </p:cxnSp>
      <p:cxnSp>
        <p:nvCxnSpPr>
          <p:cNvPr id="19" name="Google Shape;19;p3"/>
          <p:cNvCxnSpPr/>
          <p:nvPr/>
        </p:nvCxnSpPr>
        <p:spPr>
          <a:xfrm>
            <a:off x="382625" y="339563"/>
            <a:ext cx="3803400" cy="0"/>
          </a:xfrm>
          <a:prstGeom prst="straightConnector1">
            <a:avLst/>
          </a:prstGeom>
          <a:noFill/>
          <a:ln w="19050" cap="flat" cmpd="sng">
            <a:solidFill>
              <a:schemeClr val="bg2"/>
            </a:solidFill>
            <a:prstDash val="solid"/>
            <a:round/>
            <a:headEnd type="oval" w="med" len="med"/>
            <a:tailEnd type="none" w="med" len="med"/>
          </a:ln>
        </p:spPr>
      </p:cxnSp>
      <p:sp>
        <p:nvSpPr>
          <p:cNvPr id="20" name="Google Shape;20;p3"/>
          <p:cNvSpPr/>
          <p:nvPr/>
        </p:nvSpPr>
        <p:spPr>
          <a:xfrm>
            <a:off x="4452300" y="219875"/>
            <a:ext cx="239400" cy="239400"/>
          </a:xfrm>
          <a:prstGeom prst="star4">
            <a:avLst>
              <a:gd name="adj" fmla="val 15727"/>
            </a:avLst>
          </a:prstGeom>
          <a:noFill/>
          <a:ln w="19050" cap="flat"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cxnSp>
        <p:nvCxnSpPr>
          <p:cNvPr id="21" name="Google Shape;21;p3"/>
          <p:cNvCxnSpPr/>
          <p:nvPr/>
        </p:nvCxnSpPr>
        <p:spPr>
          <a:xfrm>
            <a:off x="4957925" y="339563"/>
            <a:ext cx="3803400" cy="0"/>
          </a:xfrm>
          <a:prstGeom prst="straightConnector1">
            <a:avLst/>
          </a:prstGeom>
          <a:noFill/>
          <a:ln w="19050" cap="flat" cmpd="sng">
            <a:solidFill>
              <a:schemeClr val="bg2"/>
            </a:solidFill>
            <a:prstDash val="solid"/>
            <a:round/>
            <a:headEnd type="none" w="med" len="med"/>
            <a:tailEnd type="oval" w="med" len="med"/>
          </a:ln>
        </p:spPr>
      </p:cxnSp>
      <p:cxnSp>
        <p:nvCxnSpPr>
          <p:cNvPr id="22" name="Google Shape;22;p3"/>
          <p:cNvCxnSpPr/>
          <p:nvPr/>
        </p:nvCxnSpPr>
        <p:spPr>
          <a:xfrm>
            <a:off x="382650" y="4798838"/>
            <a:ext cx="3803400" cy="0"/>
          </a:xfrm>
          <a:prstGeom prst="straightConnector1">
            <a:avLst/>
          </a:prstGeom>
          <a:noFill/>
          <a:ln w="19050" cap="flat" cmpd="sng">
            <a:solidFill>
              <a:schemeClr val="accent2"/>
            </a:solidFill>
            <a:prstDash val="solid"/>
            <a:round/>
            <a:headEnd type="oval" w="med" len="med"/>
            <a:tailEnd type="none" w="med" len="med"/>
          </a:ln>
        </p:spPr>
      </p:cxnSp>
      <p:sp>
        <p:nvSpPr>
          <p:cNvPr id="23" name="Google Shape;23;p3"/>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24" name="Google Shape;24;p3"/>
          <p:cNvCxnSpPr/>
          <p:nvPr/>
        </p:nvCxnSpPr>
        <p:spPr>
          <a:xfrm>
            <a:off x="4957950" y="4798838"/>
            <a:ext cx="3803400" cy="0"/>
          </a:xfrm>
          <a:prstGeom prst="straightConnector1">
            <a:avLst/>
          </a:prstGeom>
          <a:noFill/>
          <a:ln w="19050" cap="flat" cmpd="sng">
            <a:solidFill>
              <a:schemeClr val="accent2"/>
            </a:solidFill>
            <a:prstDash val="solid"/>
            <a:round/>
            <a:headEnd type="none" w="med" len="med"/>
            <a:tailEnd type="oval" w="med" len="med"/>
          </a:ln>
        </p:spPr>
      </p:cxnSp>
      <p:cxnSp>
        <p:nvCxnSpPr>
          <p:cNvPr id="25" name="Google Shape;25;p3"/>
          <p:cNvCxnSpPr/>
          <p:nvPr/>
        </p:nvCxnSpPr>
        <p:spPr>
          <a:xfrm rot="10800000">
            <a:off x="394350" y="2079300"/>
            <a:ext cx="0" cy="98490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bg2"/>
                </a:solidFill>
              </a:ln>
            </a:endParaRPr>
          </a:p>
        </p:txBody>
      </p:sp>
      <p:cxnSp>
        <p:nvCxnSpPr>
          <p:cNvPr id="28" name="Google Shape;28;p4"/>
          <p:cNvCxnSpPr/>
          <p:nvPr/>
        </p:nvCxnSpPr>
        <p:spPr>
          <a:xfrm>
            <a:off x="382625" y="339563"/>
            <a:ext cx="3803400" cy="0"/>
          </a:xfrm>
          <a:prstGeom prst="straightConnector1">
            <a:avLst/>
          </a:prstGeom>
          <a:noFill/>
          <a:ln w="19050" cap="flat" cmpd="sng">
            <a:solidFill>
              <a:schemeClr val="bg2"/>
            </a:solidFill>
            <a:prstDash val="solid"/>
            <a:round/>
            <a:headEnd type="oval" w="med" len="med"/>
            <a:tailEnd type="none" w="med" len="med"/>
          </a:ln>
        </p:spPr>
      </p:cxnSp>
      <p:sp>
        <p:nvSpPr>
          <p:cNvPr id="29" name="Google Shape;29;p4"/>
          <p:cNvSpPr/>
          <p:nvPr/>
        </p:nvSpPr>
        <p:spPr>
          <a:xfrm>
            <a:off x="4452300" y="219875"/>
            <a:ext cx="239400" cy="239400"/>
          </a:xfrm>
          <a:prstGeom prst="star4">
            <a:avLst>
              <a:gd name="adj" fmla="val 15727"/>
            </a:avLst>
          </a:prstGeom>
          <a:noFill/>
          <a:ln w="19050" cap="flat"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n>
                <a:solidFill>
                  <a:schemeClr val="bg2"/>
                </a:solidFill>
              </a:ln>
            </a:endParaRPr>
          </a:p>
        </p:txBody>
      </p:sp>
      <p:cxnSp>
        <p:nvCxnSpPr>
          <p:cNvPr id="30" name="Google Shape;30;p4"/>
          <p:cNvCxnSpPr/>
          <p:nvPr/>
        </p:nvCxnSpPr>
        <p:spPr>
          <a:xfrm>
            <a:off x="4957925" y="339563"/>
            <a:ext cx="3803400" cy="0"/>
          </a:xfrm>
          <a:prstGeom prst="straightConnector1">
            <a:avLst/>
          </a:prstGeom>
          <a:noFill/>
          <a:ln w="19050" cap="flat" cmpd="sng">
            <a:solidFill>
              <a:schemeClr val="bg2"/>
            </a:solidFill>
            <a:prstDash val="solid"/>
            <a:round/>
            <a:headEnd type="none" w="med" len="med"/>
            <a:tailEnd type="oval" w="med" len="med"/>
          </a:ln>
        </p:spPr>
      </p:cxnSp>
      <p:cxnSp>
        <p:nvCxnSpPr>
          <p:cNvPr id="31" name="Google Shape;31;p4"/>
          <p:cNvCxnSpPr/>
          <p:nvPr/>
        </p:nvCxnSpPr>
        <p:spPr>
          <a:xfrm>
            <a:off x="382650" y="4798838"/>
            <a:ext cx="3803400" cy="0"/>
          </a:xfrm>
          <a:prstGeom prst="straightConnector1">
            <a:avLst/>
          </a:prstGeom>
          <a:noFill/>
          <a:ln w="19050" cap="flat" cmpd="sng">
            <a:solidFill>
              <a:schemeClr val="accent2"/>
            </a:solidFill>
            <a:prstDash val="solid"/>
            <a:round/>
            <a:headEnd type="oval" w="med" len="med"/>
            <a:tailEnd type="none" w="med" len="med"/>
          </a:ln>
        </p:spPr>
      </p:cxnSp>
      <p:sp>
        <p:nvSpPr>
          <p:cNvPr id="32" name="Google Shape;32;p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33" name="Google Shape;33;p4"/>
          <p:cNvCxnSpPr/>
          <p:nvPr/>
        </p:nvCxnSpPr>
        <p:spPr>
          <a:xfrm>
            <a:off x="4957950" y="4798838"/>
            <a:ext cx="3803400" cy="0"/>
          </a:xfrm>
          <a:prstGeom prst="straightConnector1">
            <a:avLst/>
          </a:prstGeom>
          <a:noFill/>
          <a:ln w="19050" cap="flat" cmpd="sng">
            <a:solidFill>
              <a:schemeClr val="accent2"/>
            </a:solidFill>
            <a:prstDash val="solid"/>
            <a:round/>
            <a:headEnd type="none" w="med" len="med"/>
            <a:tailEnd type="oval" w="med" len="med"/>
          </a:ln>
        </p:spPr>
      </p:cxnSp>
      <p:sp>
        <p:nvSpPr>
          <p:cNvPr id="34" name="Google Shape;34;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atin typeface="Segoe UI" panose="020B0502040204020203" pitchFamily="34" charset="0"/>
                <a:cs typeface="Segoe UI" panose="020B0502040204020203" pitchFamily="34" charset="0"/>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dirty="0"/>
          </a:p>
        </p:txBody>
      </p:sp>
      <p:sp>
        <p:nvSpPr>
          <p:cNvPr id="35" name="Google Shape;35;p4"/>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Clr>
                <a:schemeClr val="dk2"/>
              </a:buClr>
              <a:buSzPts val="800"/>
              <a:buFont typeface="Nunito Light"/>
              <a:buChar char="●"/>
              <a:defRPr/>
            </a:lvl1pPr>
            <a:lvl2pPr marL="914400" lvl="1" indent="-304800" rtl="0">
              <a:spcBef>
                <a:spcPts val="0"/>
              </a:spcBef>
              <a:spcAft>
                <a:spcPts val="0"/>
              </a:spcAft>
              <a:buSzPts val="1200"/>
              <a:buFont typeface="Nunito Light"/>
              <a:buChar char="○"/>
              <a:defRPr/>
            </a:lvl2pPr>
            <a:lvl3pPr marL="1371600" lvl="2" indent="-304800" rtl="0">
              <a:lnSpc>
                <a:spcPct val="115000"/>
              </a:lnSpc>
              <a:spcBef>
                <a:spcPts val="0"/>
              </a:spcBef>
              <a:spcAft>
                <a:spcPts val="0"/>
              </a:spcAft>
              <a:buClr>
                <a:srgbClr val="FFC800"/>
              </a:buClr>
              <a:buSzPts val="1200"/>
              <a:buFont typeface="Nunito Light"/>
              <a:buChar char="■"/>
              <a:defRPr/>
            </a:lvl3pPr>
            <a:lvl4pPr marL="1828800" lvl="3" indent="-304800" rtl="0">
              <a:lnSpc>
                <a:spcPct val="115000"/>
              </a:lnSpc>
              <a:spcBef>
                <a:spcPts val="1600"/>
              </a:spcBef>
              <a:spcAft>
                <a:spcPts val="0"/>
              </a:spcAft>
              <a:buClr>
                <a:srgbClr val="FFC800"/>
              </a:buClr>
              <a:buSzPts val="1200"/>
              <a:buFont typeface="Nunito Light"/>
              <a:buChar char="●"/>
              <a:defRPr/>
            </a:lvl4pPr>
            <a:lvl5pPr marL="2286000" lvl="4" indent="-304800" rtl="0">
              <a:lnSpc>
                <a:spcPct val="115000"/>
              </a:lnSpc>
              <a:spcBef>
                <a:spcPts val="1600"/>
              </a:spcBef>
              <a:spcAft>
                <a:spcPts val="0"/>
              </a:spcAft>
              <a:buClr>
                <a:srgbClr val="434343"/>
              </a:buClr>
              <a:buSzPts val="1200"/>
              <a:buFont typeface="Nunito Light"/>
              <a:buChar char="○"/>
              <a:defRPr/>
            </a:lvl5pPr>
            <a:lvl6pPr marL="2743200" lvl="5" indent="-304800" rtl="0">
              <a:lnSpc>
                <a:spcPct val="115000"/>
              </a:lnSpc>
              <a:spcBef>
                <a:spcPts val="1600"/>
              </a:spcBef>
              <a:spcAft>
                <a:spcPts val="0"/>
              </a:spcAft>
              <a:buClr>
                <a:srgbClr val="434343"/>
              </a:buClr>
              <a:buSzPts val="1200"/>
              <a:buFont typeface="Nunito Light"/>
              <a:buChar char="■"/>
              <a:defRPr/>
            </a:lvl6pPr>
            <a:lvl7pPr marL="3200400" lvl="6" indent="-304800" rtl="0">
              <a:lnSpc>
                <a:spcPct val="115000"/>
              </a:lnSpc>
              <a:spcBef>
                <a:spcPts val="1600"/>
              </a:spcBef>
              <a:spcAft>
                <a:spcPts val="0"/>
              </a:spcAft>
              <a:buClr>
                <a:srgbClr val="434343"/>
              </a:buClr>
              <a:buSzPts val="1200"/>
              <a:buFont typeface="Nunito Light"/>
              <a:buChar char="●"/>
              <a:defRPr/>
            </a:lvl7pPr>
            <a:lvl8pPr marL="3657600" lvl="7" indent="-304800" rtl="0">
              <a:lnSpc>
                <a:spcPct val="115000"/>
              </a:lnSpc>
              <a:spcBef>
                <a:spcPts val="1600"/>
              </a:spcBef>
              <a:spcAft>
                <a:spcPts val="0"/>
              </a:spcAft>
              <a:buClr>
                <a:srgbClr val="434343"/>
              </a:buClr>
              <a:buSzPts val="1200"/>
              <a:buFont typeface="Nunito Light"/>
              <a:buChar char="○"/>
              <a:defRPr/>
            </a:lvl8pPr>
            <a:lvl9pPr marL="4114800" lvl="8" indent="-304800" rtl="0">
              <a:lnSpc>
                <a:spcPct val="115000"/>
              </a:lnSpc>
              <a:spcBef>
                <a:spcPts val="1600"/>
              </a:spcBef>
              <a:spcAft>
                <a:spcPts val="1600"/>
              </a:spcAft>
              <a:buClr>
                <a:srgbClr val="434343"/>
              </a:buClr>
              <a:buSzPts val="12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6"/>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 name="Google Shape;51;p6"/>
          <p:cNvCxnSpPr/>
          <p:nvPr/>
        </p:nvCxnSpPr>
        <p:spPr>
          <a:xfrm>
            <a:off x="382625" y="339563"/>
            <a:ext cx="3803400" cy="0"/>
          </a:xfrm>
          <a:prstGeom prst="straightConnector1">
            <a:avLst/>
          </a:prstGeom>
          <a:noFill/>
          <a:ln w="19050" cap="flat" cmpd="sng">
            <a:solidFill>
              <a:schemeClr val="bg2"/>
            </a:solidFill>
            <a:prstDash val="solid"/>
            <a:round/>
            <a:headEnd type="oval" w="med" len="med"/>
            <a:tailEnd type="none" w="med" len="med"/>
          </a:ln>
        </p:spPr>
      </p:cxnSp>
      <p:sp>
        <p:nvSpPr>
          <p:cNvPr id="52" name="Google Shape;52;p6"/>
          <p:cNvSpPr/>
          <p:nvPr/>
        </p:nvSpPr>
        <p:spPr>
          <a:xfrm>
            <a:off x="4452300" y="219875"/>
            <a:ext cx="239400" cy="239400"/>
          </a:xfrm>
          <a:prstGeom prst="star4">
            <a:avLst>
              <a:gd name="adj" fmla="val 15727"/>
            </a:avLst>
          </a:prstGeom>
          <a:noFill/>
          <a:ln w="19050" cap="flat"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 name="Google Shape;53;p6"/>
          <p:cNvCxnSpPr/>
          <p:nvPr/>
        </p:nvCxnSpPr>
        <p:spPr>
          <a:xfrm>
            <a:off x="4957925" y="339563"/>
            <a:ext cx="3803400" cy="0"/>
          </a:xfrm>
          <a:prstGeom prst="straightConnector1">
            <a:avLst/>
          </a:prstGeom>
          <a:noFill/>
          <a:ln w="19050" cap="flat" cmpd="sng">
            <a:solidFill>
              <a:schemeClr val="bg2"/>
            </a:solidFill>
            <a:prstDash val="solid"/>
            <a:round/>
            <a:headEnd type="none" w="med" len="med"/>
            <a:tailEnd type="oval" w="med" len="med"/>
          </a:ln>
        </p:spPr>
      </p:cxnSp>
      <p:cxnSp>
        <p:nvCxnSpPr>
          <p:cNvPr id="54" name="Google Shape;54;p6"/>
          <p:cNvCxnSpPr/>
          <p:nvPr/>
        </p:nvCxnSpPr>
        <p:spPr>
          <a:xfrm>
            <a:off x="382650" y="4798838"/>
            <a:ext cx="3803400" cy="0"/>
          </a:xfrm>
          <a:prstGeom prst="straightConnector1">
            <a:avLst/>
          </a:prstGeom>
          <a:noFill/>
          <a:ln w="19050" cap="flat" cmpd="sng">
            <a:solidFill>
              <a:schemeClr val="accent2"/>
            </a:solidFill>
            <a:prstDash val="solid"/>
            <a:round/>
            <a:headEnd type="oval" w="med" len="med"/>
            <a:tailEnd type="none" w="med" len="med"/>
          </a:ln>
        </p:spPr>
      </p:cxnSp>
      <p:sp>
        <p:nvSpPr>
          <p:cNvPr id="55" name="Google Shape;55;p6"/>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56" name="Google Shape;56;p6"/>
          <p:cNvCxnSpPr/>
          <p:nvPr/>
        </p:nvCxnSpPr>
        <p:spPr>
          <a:xfrm>
            <a:off x="4957950" y="4798838"/>
            <a:ext cx="3803400" cy="0"/>
          </a:xfrm>
          <a:prstGeom prst="straightConnector1">
            <a:avLst/>
          </a:prstGeom>
          <a:noFill/>
          <a:ln w="19050" cap="flat" cmpd="sng">
            <a:solidFill>
              <a:schemeClr val="accent2"/>
            </a:solidFill>
            <a:prstDash val="solid"/>
            <a:round/>
            <a:headEnd type="none" w="med" len="med"/>
            <a:tailEnd type="oval" w="med" len="med"/>
          </a:ln>
        </p:spPr>
      </p:cxnSp>
      <p:sp>
        <p:nvSpPr>
          <p:cNvPr id="57" name="Google Shape;57;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atin typeface="Segoe UI" panose="020B0502040204020203" pitchFamily="34" charset="0"/>
                <a:cs typeface="Segoe UI" panose="020B0502040204020203" pitchFamily="34" charset="0"/>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8"/>
        <p:cNvGrpSpPr/>
        <p:nvPr/>
      </p:nvGrpSpPr>
      <p:grpSpPr>
        <a:xfrm>
          <a:off x="0" y="0"/>
          <a:ext cx="0" cy="0"/>
          <a:chOff x="0" y="0"/>
          <a:chExt cx="0" cy="0"/>
        </a:xfrm>
      </p:grpSpPr>
      <p:sp>
        <p:nvSpPr>
          <p:cNvPr id="69" name="Google Shape;69;p8"/>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txBox="1">
            <a:spLocks noGrp="1"/>
          </p:cNvSpPr>
          <p:nvPr>
            <p:ph type="title"/>
          </p:nvPr>
        </p:nvSpPr>
        <p:spPr>
          <a:xfrm>
            <a:off x="969825" y="2079259"/>
            <a:ext cx="7204500" cy="8790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6000">
                <a:latin typeface="Segoe UI" panose="020B0502040204020203" pitchFamily="34" charset="0"/>
                <a:cs typeface="Segoe UI" panose="020B0502040204020203" pitchFamily="34" charset="0"/>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dirty="0"/>
          </a:p>
        </p:txBody>
      </p:sp>
      <p:cxnSp>
        <p:nvCxnSpPr>
          <p:cNvPr id="71" name="Google Shape;71;p8"/>
          <p:cNvCxnSpPr/>
          <p:nvPr/>
        </p:nvCxnSpPr>
        <p:spPr>
          <a:xfrm>
            <a:off x="382625" y="339563"/>
            <a:ext cx="3803400" cy="0"/>
          </a:xfrm>
          <a:prstGeom prst="straightConnector1">
            <a:avLst/>
          </a:prstGeom>
          <a:noFill/>
          <a:ln w="19050" cap="flat" cmpd="sng">
            <a:solidFill>
              <a:schemeClr val="bg2"/>
            </a:solidFill>
            <a:prstDash val="solid"/>
            <a:round/>
            <a:headEnd type="oval" w="med" len="med"/>
            <a:tailEnd type="none" w="med" len="med"/>
          </a:ln>
        </p:spPr>
      </p:cxnSp>
      <p:sp>
        <p:nvSpPr>
          <p:cNvPr id="72" name="Google Shape;72;p8"/>
          <p:cNvSpPr/>
          <p:nvPr/>
        </p:nvSpPr>
        <p:spPr>
          <a:xfrm>
            <a:off x="4452300" y="219875"/>
            <a:ext cx="239400" cy="239400"/>
          </a:xfrm>
          <a:prstGeom prst="star4">
            <a:avLst>
              <a:gd name="adj" fmla="val 15727"/>
            </a:avLst>
          </a:prstGeom>
          <a:noFill/>
          <a:ln w="19050" cap="flat"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 name="Google Shape;73;p8"/>
          <p:cNvCxnSpPr/>
          <p:nvPr/>
        </p:nvCxnSpPr>
        <p:spPr>
          <a:xfrm>
            <a:off x="4957925" y="339563"/>
            <a:ext cx="3803400" cy="0"/>
          </a:xfrm>
          <a:prstGeom prst="straightConnector1">
            <a:avLst/>
          </a:prstGeom>
          <a:noFill/>
          <a:ln w="19050" cap="flat" cmpd="sng">
            <a:solidFill>
              <a:schemeClr val="bg2"/>
            </a:solidFill>
            <a:prstDash val="solid"/>
            <a:round/>
            <a:headEnd type="none" w="med" len="med"/>
            <a:tailEnd type="oval" w="med" len="med"/>
          </a:ln>
        </p:spPr>
      </p:cxnSp>
      <p:cxnSp>
        <p:nvCxnSpPr>
          <p:cNvPr id="74" name="Google Shape;74;p8"/>
          <p:cNvCxnSpPr/>
          <p:nvPr/>
        </p:nvCxnSpPr>
        <p:spPr>
          <a:xfrm>
            <a:off x="382650" y="4798838"/>
            <a:ext cx="3803400" cy="0"/>
          </a:xfrm>
          <a:prstGeom prst="straightConnector1">
            <a:avLst/>
          </a:prstGeom>
          <a:noFill/>
          <a:ln w="19050" cap="flat" cmpd="sng">
            <a:solidFill>
              <a:schemeClr val="accent2"/>
            </a:solidFill>
            <a:prstDash val="solid"/>
            <a:round/>
            <a:headEnd type="oval" w="med" len="med"/>
            <a:tailEnd type="none" w="med" len="med"/>
          </a:ln>
        </p:spPr>
      </p:cxnSp>
      <p:sp>
        <p:nvSpPr>
          <p:cNvPr id="75" name="Google Shape;75;p8"/>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76" name="Google Shape;76;p8"/>
          <p:cNvCxnSpPr/>
          <p:nvPr/>
        </p:nvCxnSpPr>
        <p:spPr>
          <a:xfrm>
            <a:off x="4957950" y="4798838"/>
            <a:ext cx="3803400" cy="0"/>
          </a:xfrm>
          <a:prstGeom prst="straightConnector1">
            <a:avLst/>
          </a:prstGeom>
          <a:noFill/>
          <a:ln w="19050" cap="flat" cmpd="sng">
            <a:solidFill>
              <a:schemeClr val="accent2"/>
            </a:solidFill>
            <a:prstDash val="solid"/>
            <a:round/>
            <a:headEnd type="none" w="med" len="med"/>
            <a:tailEnd type="oval"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p9"/>
          <p:cNvSpPr txBox="1">
            <a:spLocks noGrp="1"/>
          </p:cNvSpPr>
          <p:nvPr>
            <p:ph type="title"/>
          </p:nvPr>
        </p:nvSpPr>
        <p:spPr>
          <a:xfrm>
            <a:off x="720000" y="1413525"/>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4000">
                <a:latin typeface="Segoe UI" panose="020B0502040204020203" pitchFamily="34" charset="0"/>
                <a:cs typeface="Segoe UI" panose="020B0502040204020203" pitchFamily="34" charset="0"/>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dirty="0"/>
          </a:p>
        </p:txBody>
      </p:sp>
      <p:sp>
        <p:nvSpPr>
          <p:cNvPr id="79" name="Google Shape;79;p9"/>
          <p:cNvSpPr txBox="1">
            <a:spLocks noGrp="1"/>
          </p:cNvSpPr>
          <p:nvPr>
            <p:ph type="subTitle" idx="1"/>
          </p:nvPr>
        </p:nvSpPr>
        <p:spPr>
          <a:xfrm>
            <a:off x="720000" y="3508800"/>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0" name="Google Shape;80;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1"/>
        <p:cNvGrpSpPr/>
        <p:nvPr/>
      </p:nvGrpSpPr>
      <p:grpSpPr>
        <a:xfrm>
          <a:off x="0" y="0"/>
          <a:ext cx="0" cy="0"/>
          <a:chOff x="0" y="0"/>
          <a:chExt cx="0" cy="0"/>
        </a:xfrm>
      </p:grpSpPr>
      <p:sp>
        <p:nvSpPr>
          <p:cNvPr id="82" name="Google Shape;82;p10"/>
          <p:cNvSpPr>
            <a:spLocks noGrp="1"/>
          </p:cNvSpPr>
          <p:nvPr>
            <p:ph type="pic" idx="2"/>
          </p:nvPr>
        </p:nvSpPr>
        <p:spPr>
          <a:xfrm>
            <a:off x="0" y="0"/>
            <a:ext cx="9144000" cy="5143500"/>
          </a:xfrm>
          <a:prstGeom prst="rect">
            <a:avLst/>
          </a:prstGeom>
          <a:noFill/>
          <a:ln>
            <a:noFill/>
          </a:ln>
        </p:spPr>
      </p:sp>
      <p:sp>
        <p:nvSpPr>
          <p:cNvPr id="83" name="Google Shape;83;p10"/>
          <p:cNvSpPr txBox="1">
            <a:spLocks noGrp="1"/>
          </p:cNvSpPr>
          <p:nvPr>
            <p:ph type="title"/>
          </p:nvPr>
        </p:nvSpPr>
        <p:spPr>
          <a:xfrm>
            <a:off x="713225" y="4162975"/>
            <a:ext cx="7917300" cy="541500"/>
          </a:xfrm>
          <a:prstGeom prst="rect">
            <a:avLst/>
          </a:prstGeom>
          <a:solidFill>
            <a:schemeClr val="lt1"/>
          </a:solid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dk2"/>
                </a:solidFill>
                <a:latin typeface="Segoe UI" panose="020B0502040204020203" pitchFamily="34" charset="0"/>
                <a:cs typeface="Segoe UI" panose="020B0502040204020203" pitchFamily="34" charset="0"/>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9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22"/>
        <p:cNvGrpSpPr/>
        <p:nvPr/>
      </p:nvGrpSpPr>
      <p:grpSpPr>
        <a:xfrm>
          <a:off x="0" y="0"/>
          <a:ext cx="0" cy="0"/>
          <a:chOff x="0" y="0"/>
          <a:chExt cx="0" cy="0"/>
        </a:xfrm>
      </p:grpSpPr>
      <p:sp>
        <p:nvSpPr>
          <p:cNvPr id="123" name="Google Shape;123;p14"/>
          <p:cNvSpPr/>
          <p:nvPr/>
        </p:nvSpPr>
        <p:spPr>
          <a:xfrm>
            <a:off x="145950" y="149100"/>
            <a:ext cx="8852100" cy="4845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 name="Google Shape;124;p14"/>
          <p:cNvCxnSpPr/>
          <p:nvPr/>
        </p:nvCxnSpPr>
        <p:spPr>
          <a:xfrm>
            <a:off x="382625" y="339563"/>
            <a:ext cx="3803400" cy="0"/>
          </a:xfrm>
          <a:prstGeom prst="straightConnector1">
            <a:avLst/>
          </a:prstGeom>
          <a:noFill/>
          <a:ln w="19050" cap="flat" cmpd="sng">
            <a:solidFill>
              <a:schemeClr val="lt1"/>
            </a:solidFill>
            <a:prstDash val="solid"/>
            <a:round/>
            <a:headEnd type="oval" w="med" len="med"/>
            <a:tailEnd type="none" w="med" len="med"/>
          </a:ln>
        </p:spPr>
      </p:cxnSp>
      <p:sp>
        <p:nvSpPr>
          <p:cNvPr id="125" name="Google Shape;125;p14"/>
          <p:cNvSpPr/>
          <p:nvPr/>
        </p:nvSpPr>
        <p:spPr>
          <a:xfrm>
            <a:off x="4452300" y="219875"/>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 name="Google Shape;126;p14"/>
          <p:cNvCxnSpPr/>
          <p:nvPr/>
        </p:nvCxnSpPr>
        <p:spPr>
          <a:xfrm>
            <a:off x="4957925" y="339563"/>
            <a:ext cx="3803400" cy="0"/>
          </a:xfrm>
          <a:prstGeom prst="straightConnector1">
            <a:avLst/>
          </a:prstGeom>
          <a:noFill/>
          <a:ln w="19050" cap="flat" cmpd="sng">
            <a:solidFill>
              <a:schemeClr val="lt1"/>
            </a:solidFill>
            <a:prstDash val="solid"/>
            <a:round/>
            <a:headEnd type="none" w="med" len="med"/>
            <a:tailEnd type="oval" w="med" len="med"/>
          </a:ln>
        </p:spPr>
      </p:cxnSp>
      <p:cxnSp>
        <p:nvCxnSpPr>
          <p:cNvPr id="127" name="Google Shape;127;p14"/>
          <p:cNvCxnSpPr/>
          <p:nvPr/>
        </p:nvCxnSpPr>
        <p:spPr>
          <a:xfrm>
            <a:off x="382650" y="4798838"/>
            <a:ext cx="3803400" cy="0"/>
          </a:xfrm>
          <a:prstGeom prst="straightConnector1">
            <a:avLst/>
          </a:prstGeom>
          <a:noFill/>
          <a:ln w="19050" cap="flat" cmpd="sng">
            <a:solidFill>
              <a:schemeClr val="lt1"/>
            </a:solidFill>
            <a:prstDash val="solid"/>
            <a:round/>
            <a:headEnd type="oval" w="med" len="med"/>
            <a:tailEnd type="none" w="med" len="med"/>
          </a:ln>
        </p:spPr>
      </p:cxnSp>
      <p:sp>
        <p:nvSpPr>
          <p:cNvPr id="128" name="Google Shape;128;p1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lvl1pPr lvl="0" algn="ctr" rtl="0">
              <a:buNone/>
              <a:defRPr>
                <a:solidFill>
                  <a:schemeClr val="dk2"/>
                </a:solidFill>
              </a:defRPr>
            </a:lvl1pPr>
            <a:lvl2pPr lvl="1" algn="ctr" rtl="0">
              <a:buNone/>
              <a:defRPr>
                <a:solidFill>
                  <a:schemeClr val="dk2"/>
                </a:solidFill>
              </a:defRPr>
            </a:lvl2pPr>
            <a:lvl3pPr lvl="2" algn="ctr" rtl="0">
              <a:buNone/>
              <a:defRPr>
                <a:solidFill>
                  <a:schemeClr val="dk2"/>
                </a:solidFill>
              </a:defRPr>
            </a:lvl3pPr>
            <a:lvl4pPr lvl="3" algn="ctr" rtl="0">
              <a:buNone/>
              <a:defRPr>
                <a:solidFill>
                  <a:schemeClr val="dk2"/>
                </a:solidFill>
              </a:defRPr>
            </a:lvl4pPr>
            <a:lvl5pPr lvl="4" algn="ctr" rtl="0">
              <a:buNone/>
              <a:defRPr>
                <a:solidFill>
                  <a:schemeClr val="dk2"/>
                </a:solidFill>
              </a:defRPr>
            </a:lvl5pPr>
            <a:lvl6pPr lvl="5" algn="ctr" rtl="0">
              <a:buNone/>
              <a:defRPr>
                <a:solidFill>
                  <a:schemeClr val="dk2"/>
                </a:solidFill>
              </a:defRPr>
            </a:lvl6pPr>
            <a:lvl7pPr lvl="6" algn="ctr" rtl="0">
              <a:buNone/>
              <a:defRPr>
                <a:solidFill>
                  <a:schemeClr val="dk2"/>
                </a:solidFill>
              </a:defRPr>
            </a:lvl7pPr>
            <a:lvl8pPr lvl="7" algn="ctr" rtl="0">
              <a:buNone/>
              <a:defRPr>
                <a:solidFill>
                  <a:schemeClr val="dk2"/>
                </a:solidFill>
              </a:defRPr>
            </a:lvl8pPr>
            <a:lvl9pPr lvl="8" algn="ctr" rtl="0">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cxnSp>
        <p:nvCxnSpPr>
          <p:cNvPr id="129" name="Google Shape;129;p14"/>
          <p:cNvCxnSpPr/>
          <p:nvPr/>
        </p:nvCxnSpPr>
        <p:spPr>
          <a:xfrm>
            <a:off x="4957950" y="4798838"/>
            <a:ext cx="3803400" cy="0"/>
          </a:xfrm>
          <a:prstGeom prst="straightConnector1">
            <a:avLst/>
          </a:prstGeom>
          <a:noFill/>
          <a:ln w="19050" cap="flat" cmpd="sng">
            <a:solidFill>
              <a:schemeClr val="lt1"/>
            </a:solidFill>
            <a:prstDash val="solid"/>
            <a:round/>
            <a:headEnd type="none" w="med" len="med"/>
            <a:tailEnd type="oval" w="med" len="med"/>
          </a:ln>
        </p:spPr>
      </p:cxnSp>
      <p:sp>
        <p:nvSpPr>
          <p:cNvPr id="130" name="Google Shape;130;p14"/>
          <p:cNvSpPr txBox="1">
            <a:spLocks noGrp="1"/>
          </p:cNvSpPr>
          <p:nvPr>
            <p:ph type="title"/>
          </p:nvPr>
        </p:nvSpPr>
        <p:spPr>
          <a:xfrm>
            <a:off x="969900" y="3387600"/>
            <a:ext cx="7204200" cy="5319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a:solidFill>
                  <a:schemeClr val="dk2"/>
                </a:solidFill>
                <a:latin typeface="Segoe UI" panose="020B0502040204020203" pitchFamily="34" charset="0"/>
                <a:cs typeface="Segoe UI" panose="020B0502040204020203" pitchFamily="34" charset="0"/>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dirty="0"/>
          </a:p>
        </p:txBody>
      </p:sp>
      <p:sp>
        <p:nvSpPr>
          <p:cNvPr id="131" name="Google Shape;131;p14"/>
          <p:cNvSpPr txBox="1">
            <a:spLocks noGrp="1"/>
          </p:cNvSpPr>
          <p:nvPr>
            <p:ph type="subTitle" idx="1"/>
          </p:nvPr>
        </p:nvSpPr>
        <p:spPr>
          <a:xfrm>
            <a:off x="969900" y="1312625"/>
            <a:ext cx="7204200" cy="147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cxnSp>
        <p:nvCxnSpPr>
          <p:cNvPr id="2" name="Google Shape;19;p3">
            <a:extLst>
              <a:ext uri="{FF2B5EF4-FFF2-40B4-BE49-F238E27FC236}">
                <a16:creationId xmlns:a16="http://schemas.microsoft.com/office/drawing/2014/main" id="{D12C1C5A-DB9E-ACD5-3895-9E9BCBC5DA5E}"/>
              </a:ext>
            </a:extLst>
          </p:cNvPr>
          <p:cNvCxnSpPr/>
          <p:nvPr userDrawn="1"/>
        </p:nvCxnSpPr>
        <p:spPr>
          <a:xfrm>
            <a:off x="381288" y="339563"/>
            <a:ext cx="3803400" cy="0"/>
          </a:xfrm>
          <a:prstGeom prst="straightConnector1">
            <a:avLst/>
          </a:prstGeom>
          <a:noFill/>
          <a:ln w="19050" cap="flat" cmpd="sng">
            <a:solidFill>
              <a:schemeClr val="bg2"/>
            </a:solidFill>
            <a:prstDash val="solid"/>
            <a:round/>
            <a:headEnd type="oval" w="med" len="med"/>
            <a:tailEnd type="none" w="med" len="med"/>
          </a:ln>
        </p:spPr>
      </p:cxnSp>
      <p:sp>
        <p:nvSpPr>
          <p:cNvPr id="3" name="Google Shape;20;p3">
            <a:extLst>
              <a:ext uri="{FF2B5EF4-FFF2-40B4-BE49-F238E27FC236}">
                <a16:creationId xmlns:a16="http://schemas.microsoft.com/office/drawing/2014/main" id="{483F7EFF-3397-DD96-7BC8-9DFEACFF0DC6}"/>
              </a:ext>
            </a:extLst>
          </p:cNvPr>
          <p:cNvSpPr/>
          <p:nvPr userDrawn="1"/>
        </p:nvSpPr>
        <p:spPr>
          <a:xfrm>
            <a:off x="4450963" y="219875"/>
            <a:ext cx="239400" cy="239400"/>
          </a:xfrm>
          <a:prstGeom prst="star4">
            <a:avLst>
              <a:gd name="adj" fmla="val 15727"/>
            </a:avLst>
          </a:prstGeom>
          <a:noFill/>
          <a:ln w="19050" cap="flat"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cxnSp>
        <p:nvCxnSpPr>
          <p:cNvPr id="4" name="Google Shape;21;p3">
            <a:extLst>
              <a:ext uri="{FF2B5EF4-FFF2-40B4-BE49-F238E27FC236}">
                <a16:creationId xmlns:a16="http://schemas.microsoft.com/office/drawing/2014/main" id="{2D46536D-4912-0449-BE3D-360D0E84F688}"/>
              </a:ext>
            </a:extLst>
          </p:cNvPr>
          <p:cNvCxnSpPr/>
          <p:nvPr userDrawn="1"/>
        </p:nvCxnSpPr>
        <p:spPr>
          <a:xfrm>
            <a:off x="4956588" y="339563"/>
            <a:ext cx="3803400" cy="0"/>
          </a:xfrm>
          <a:prstGeom prst="straightConnector1">
            <a:avLst/>
          </a:prstGeom>
          <a:noFill/>
          <a:ln w="19050" cap="flat" cmpd="sng">
            <a:solidFill>
              <a:schemeClr val="bg2"/>
            </a:solidFill>
            <a:prstDash val="solid"/>
            <a:round/>
            <a:headEnd type="none" w="med" len="med"/>
            <a:tailEnd type="oval" w="med" len="med"/>
          </a:ln>
        </p:spPr>
      </p:cxnSp>
      <p:cxnSp>
        <p:nvCxnSpPr>
          <p:cNvPr id="5" name="Google Shape;22;p3">
            <a:extLst>
              <a:ext uri="{FF2B5EF4-FFF2-40B4-BE49-F238E27FC236}">
                <a16:creationId xmlns:a16="http://schemas.microsoft.com/office/drawing/2014/main" id="{F799807F-63E4-E6BD-A674-FBDB82EE9A56}"/>
              </a:ext>
            </a:extLst>
          </p:cNvPr>
          <p:cNvCxnSpPr/>
          <p:nvPr userDrawn="1"/>
        </p:nvCxnSpPr>
        <p:spPr>
          <a:xfrm>
            <a:off x="381313" y="4798838"/>
            <a:ext cx="3803400" cy="0"/>
          </a:xfrm>
          <a:prstGeom prst="straightConnector1">
            <a:avLst/>
          </a:prstGeom>
          <a:noFill/>
          <a:ln w="19050" cap="flat" cmpd="sng">
            <a:solidFill>
              <a:schemeClr val="accent2"/>
            </a:solidFill>
            <a:prstDash val="solid"/>
            <a:round/>
            <a:headEnd type="oval" w="med" len="med"/>
            <a:tailEnd type="none" w="med" len="med"/>
          </a:ln>
        </p:spPr>
      </p:cxnSp>
      <p:cxnSp>
        <p:nvCxnSpPr>
          <p:cNvPr id="6" name="Google Shape;24;p3">
            <a:extLst>
              <a:ext uri="{FF2B5EF4-FFF2-40B4-BE49-F238E27FC236}">
                <a16:creationId xmlns:a16="http://schemas.microsoft.com/office/drawing/2014/main" id="{B795DEDD-2BEC-5423-7258-2C18BB85BB12}"/>
              </a:ext>
            </a:extLst>
          </p:cNvPr>
          <p:cNvCxnSpPr/>
          <p:nvPr userDrawn="1"/>
        </p:nvCxnSpPr>
        <p:spPr>
          <a:xfrm>
            <a:off x="4956613" y="4798838"/>
            <a:ext cx="3803400" cy="0"/>
          </a:xfrm>
          <a:prstGeom prst="straightConnector1">
            <a:avLst/>
          </a:prstGeom>
          <a:noFill/>
          <a:ln w="19050" cap="flat" cmpd="sng">
            <a:solidFill>
              <a:schemeClr val="accent2"/>
            </a:solidFill>
            <a:prstDash val="solid"/>
            <a:round/>
            <a:headEnd type="none" w="med" len="med"/>
            <a:tailEnd type="oval"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1pPr>
            <a:lvl2pPr lvl="1"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2pPr>
            <a:lvl3pPr lvl="2"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3pPr>
            <a:lvl4pPr lvl="3"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4pPr>
            <a:lvl5pPr lvl="4"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5pPr>
            <a:lvl6pPr lvl="5"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6pPr>
            <a:lvl7pPr lvl="6"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7pPr>
            <a:lvl8pPr lvl="7"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8pPr>
            <a:lvl9pPr lvl="8" rtl="0">
              <a:spcBef>
                <a:spcPts val="0"/>
              </a:spcBef>
              <a:spcAft>
                <a:spcPts val="0"/>
              </a:spcAft>
              <a:buClr>
                <a:schemeClr val="dk1"/>
              </a:buClr>
              <a:buSzPts val="3000"/>
              <a:buFont typeface="Quicksand"/>
              <a:buNone/>
              <a:defRPr sz="3000" b="1">
                <a:solidFill>
                  <a:schemeClr val="dk1"/>
                </a:solidFill>
                <a:latin typeface="Quicksand"/>
                <a:ea typeface="Quicksand"/>
                <a:cs typeface="Quicksand"/>
                <a:sym typeface="Quicksand"/>
              </a:defRPr>
            </a:lvl9pPr>
          </a:lstStyle>
          <a:p>
            <a:endParaRPr dirty="0"/>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marL="914400" lvl="1"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2pPr>
            <a:lvl3pPr marL="1371600" lvl="2"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3pPr>
            <a:lvl4pPr marL="1828800" lvl="3"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4pPr>
            <a:lvl5pPr marL="2286000" lvl="4"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5pPr>
            <a:lvl6pPr marL="2743200" lvl="5"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6pPr>
            <a:lvl7pPr marL="3200400" lvl="6"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7pPr>
            <a:lvl8pPr marL="3657600" lvl="7" indent="-3175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8pPr>
            <a:lvl9pPr marL="4114800" lvl="8" indent="-317500">
              <a:lnSpc>
                <a:spcPct val="115000"/>
              </a:lnSpc>
              <a:spcBef>
                <a:spcPts val="1600"/>
              </a:spcBef>
              <a:spcAft>
                <a:spcPts val="1600"/>
              </a:spcAft>
              <a:buClr>
                <a:schemeClr val="dk1"/>
              </a:buClr>
              <a:buSzPts val="1400"/>
              <a:buFont typeface="Mulish"/>
              <a:buChar char="■"/>
              <a:defRPr>
                <a:solidFill>
                  <a:schemeClr val="dk1"/>
                </a:solidFill>
                <a:latin typeface="Mulish"/>
                <a:ea typeface="Mulish"/>
                <a:cs typeface="Mulish"/>
                <a:sym typeface="Mulish"/>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Mulish"/>
                <a:ea typeface="Mulish"/>
                <a:cs typeface="Mulish"/>
                <a:sym typeface="Mulish"/>
              </a:defRPr>
            </a:lvl1pPr>
            <a:lvl2pPr lvl="1" algn="r">
              <a:buNone/>
              <a:defRPr sz="1300">
                <a:solidFill>
                  <a:schemeClr val="dk1"/>
                </a:solidFill>
                <a:latin typeface="Mulish"/>
                <a:ea typeface="Mulish"/>
                <a:cs typeface="Mulish"/>
                <a:sym typeface="Mulish"/>
              </a:defRPr>
            </a:lvl2pPr>
            <a:lvl3pPr lvl="2" algn="r">
              <a:buNone/>
              <a:defRPr sz="1300">
                <a:solidFill>
                  <a:schemeClr val="dk1"/>
                </a:solidFill>
                <a:latin typeface="Mulish"/>
                <a:ea typeface="Mulish"/>
                <a:cs typeface="Mulish"/>
                <a:sym typeface="Mulish"/>
              </a:defRPr>
            </a:lvl3pPr>
            <a:lvl4pPr lvl="3" algn="r">
              <a:buNone/>
              <a:defRPr sz="1300">
                <a:solidFill>
                  <a:schemeClr val="dk1"/>
                </a:solidFill>
                <a:latin typeface="Mulish"/>
                <a:ea typeface="Mulish"/>
                <a:cs typeface="Mulish"/>
                <a:sym typeface="Mulish"/>
              </a:defRPr>
            </a:lvl4pPr>
            <a:lvl5pPr lvl="4" algn="r">
              <a:buNone/>
              <a:defRPr sz="1300">
                <a:solidFill>
                  <a:schemeClr val="dk1"/>
                </a:solidFill>
                <a:latin typeface="Mulish"/>
                <a:ea typeface="Mulish"/>
                <a:cs typeface="Mulish"/>
                <a:sym typeface="Mulish"/>
              </a:defRPr>
            </a:lvl5pPr>
            <a:lvl6pPr lvl="5" algn="r">
              <a:buNone/>
              <a:defRPr sz="1300">
                <a:solidFill>
                  <a:schemeClr val="dk1"/>
                </a:solidFill>
                <a:latin typeface="Mulish"/>
                <a:ea typeface="Mulish"/>
                <a:cs typeface="Mulish"/>
                <a:sym typeface="Mulish"/>
              </a:defRPr>
            </a:lvl6pPr>
            <a:lvl7pPr lvl="6" algn="r">
              <a:buNone/>
              <a:defRPr sz="1300">
                <a:solidFill>
                  <a:schemeClr val="dk1"/>
                </a:solidFill>
                <a:latin typeface="Mulish"/>
                <a:ea typeface="Mulish"/>
                <a:cs typeface="Mulish"/>
                <a:sym typeface="Mulish"/>
              </a:defRPr>
            </a:lvl7pPr>
            <a:lvl8pPr lvl="7" algn="r">
              <a:buNone/>
              <a:defRPr sz="1300">
                <a:solidFill>
                  <a:schemeClr val="dk1"/>
                </a:solidFill>
                <a:latin typeface="Mulish"/>
                <a:ea typeface="Mulish"/>
                <a:cs typeface="Mulish"/>
                <a:sym typeface="Mulish"/>
              </a:defRPr>
            </a:lvl8pPr>
            <a:lvl9pPr lvl="8" algn="r">
              <a:buNone/>
              <a:defRPr sz="1300">
                <a:solidFill>
                  <a:schemeClr val="dk1"/>
                </a:solidFill>
                <a:latin typeface="Mulish"/>
                <a:ea typeface="Mulish"/>
                <a:cs typeface="Mulish"/>
                <a:sym typeface="Mulish"/>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6" r:id="rId7"/>
    <p:sldLayoutId id="2147483658" r:id="rId8"/>
    <p:sldLayoutId id="2147483660" r:id="rId9"/>
    <p:sldLayoutId id="2147483667" r:id="rId10"/>
    <p:sldLayoutId id="2147483669" r:id="rId11"/>
    <p:sldLayoutId id="2147483670" r:id="rId12"/>
    <p:sldLayoutId id="214748367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Segoe UI" panose="020B0502040204020203" pitchFamily="34" charset="0"/>
          <a:ea typeface="Segoe UI" panose="020B0502040204020203" pitchFamily="34" charset="0"/>
          <a:cs typeface="Segoe UI" panose="020B0502040204020203"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roject3-cngq.onrender.com/" TargetMode="External"/><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hyperlink" Target="https://github.com/p3tx-Group-X/Project3/"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4"/>
        <p:cNvGrpSpPr/>
        <p:nvPr/>
      </p:nvGrpSpPr>
      <p:grpSpPr>
        <a:xfrm>
          <a:off x="0" y="0"/>
          <a:ext cx="0" cy="0"/>
          <a:chOff x="0" y="0"/>
          <a:chExt cx="0" cy="0"/>
        </a:xfrm>
      </p:grpSpPr>
      <p:sp>
        <p:nvSpPr>
          <p:cNvPr id="285" name="Google Shape;285;p29"/>
          <p:cNvSpPr txBox="1">
            <a:spLocks noGrp="1"/>
          </p:cNvSpPr>
          <p:nvPr>
            <p:ph type="ctrTitle"/>
          </p:nvPr>
        </p:nvSpPr>
        <p:spPr>
          <a:xfrm>
            <a:off x="2242500" y="1865525"/>
            <a:ext cx="5925600" cy="207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t> </a:t>
            </a:r>
            <a:r>
              <a:rPr lang="en" sz="2800" dirty="0">
                <a:solidFill>
                  <a:schemeClr val="accent1"/>
                </a:solidFill>
              </a:rPr>
              <a:t>Smart Flashcards</a:t>
            </a:r>
            <a:endParaRPr sz="3600" dirty="0">
              <a:solidFill>
                <a:schemeClr val="accent1"/>
              </a:solidFill>
            </a:endParaRPr>
          </a:p>
        </p:txBody>
      </p:sp>
      <p:sp>
        <p:nvSpPr>
          <p:cNvPr id="286" name="Google Shape;286;p29"/>
          <p:cNvSpPr txBox="1">
            <a:spLocks noGrp="1"/>
          </p:cNvSpPr>
          <p:nvPr>
            <p:ph type="subTitle" idx="1"/>
          </p:nvPr>
        </p:nvSpPr>
        <p:spPr>
          <a:xfrm>
            <a:off x="1470975" y="3451107"/>
            <a:ext cx="59427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Our flashcards are better than your flashcards</a:t>
            </a:r>
            <a:endParaRPr dirty="0"/>
          </a:p>
        </p:txBody>
      </p:sp>
      <p:cxnSp>
        <p:nvCxnSpPr>
          <p:cNvPr id="287" name="Google Shape;287;p29"/>
          <p:cNvCxnSpPr/>
          <p:nvPr/>
        </p:nvCxnSpPr>
        <p:spPr>
          <a:xfrm rot="10800000" flipH="1">
            <a:off x="1600600" y="2544888"/>
            <a:ext cx="5942700" cy="6600"/>
          </a:xfrm>
          <a:prstGeom prst="straightConnector1">
            <a:avLst/>
          </a:prstGeom>
          <a:noFill/>
          <a:ln w="19050" cap="flat" cmpd="sng">
            <a:solidFill>
              <a:schemeClr val="bg2"/>
            </a:solidFill>
            <a:prstDash val="solid"/>
            <a:round/>
            <a:headEnd type="oval" w="med" len="med"/>
            <a:tailEnd type="oval" w="med" len="med"/>
          </a:ln>
        </p:spPr>
      </p:cxnSp>
      <p:cxnSp>
        <p:nvCxnSpPr>
          <p:cNvPr id="288" name="Google Shape;288;p29"/>
          <p:cNvCxnSpPr/>
          <p:nvPr/>
        </p:nvCxnSpPr>
        <p:spPr>
          <a:xfrm rot="10800000" flipH="1">
            <a:off x="1600600" y="1348663"/>
            <a:ext cx="5942700" cy="6600"/>
          </a:xfrm>
          <a:prstGeom prst="straightConnector1">
            <a:avLst/>
          </a:prstGeom>
          <a:noFill/>
          <a:ln w="19050" cap="flat" cmpd="sng">
            <a:solidFill>
              <a:schemeClr val="bg2"/>
            </a:solidFill>
            <a:prstDash val="solid"/>
            <a:round/>
            <a:headEnd type="oval" w="med" len="med"/>
            <a:tailEnd type="oval" w="med" len="med"/>
          </a:ln>
        </p:spPr>
      </p:cxnSp>
      <p:sp>
        <p:nvSpPr>
          <p:cNvPr id="289" name="Google Shape;289;p29"/>
          <p:cNvSpPr/>
          <p:nvPr/>
        </p:nvSpPr>
        <p:spPr>
          <a:xfrm>
            <a:off x="2422825" y="1865525"/>
            <a:ext cx="239400" cy="239400"/>
          </a:xfrm>
          <a:prstGeom prst="star4">
            <a:avLst>
              <a:gd name="adj" fmla="val 15727"/>
            </a:avLst>
          </a:prstGeom>
          <a:noFill/>
          <a:ln w="19050" cap="flat"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6733600" y="1865525"/>
            <a:ext cx="239400" cy="239400"/>
          </a:xfrm>
          <a:prstGeom prst="star4">
            <a:avLst>
              <a:gd name="adj" fmla="val 15727"/>
            </a:avLst>
          </a:prstGeom>
          <a:noFill/>
          <a:ln w="19050" cap="flat"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descr="A close up of a logo">
            <a:extLst>
              <a:ext uri="{FF2B5EF4-FFF2-40B4-BE49-F238E27FC236}">
                <a16:creationId xmlns:a16="http://schemas.microsoft.com/office/drawing/2014/main" id="{DDF7FE26-791E-2F27-AE6D-6EBBD9C527F0}"/>
              </a:ext>
            </a:extLst>
          </p:cNvPr>
          <p:cNvPicPr>
            <a:picLocks noChangeAspect="1"/>
          </p:cNvPicPr>
          <p:nvPr/>
        </p:nvPicPr>
        <p:blipFill>
          <a:blip r:embed="rId3"/>
          <a:stretch>
            <a:fillRect/>
          </a:stretch>
        </p:blipFill>
        <p:spPr>
          <a:xfrm>
            <a:off x="2793155" y="1424864"/>
            <a:ext cx="3844777" cy="103060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2"/>
          <p:cNvSpPr txBox="1">
            <a:spLocks noGrp="1"/>
          </p:cNvSpPr>
          <p:nvPr>
            <p:ph type="title"/>
          </p:nvPr>
        </p:nvSpPr>
        <p:spPr>
          <a:xfrm>
            <a:off x="3374461" y="1854500"/>
            <a:ext cx="3977871"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Process</a:t>
            </a:r>
            <a:endParaRPr dirty="0"/>
          </a:p>
        </p:txBody>
      </p:sp>
      <p:sp>
        <p:nvSpPr>
          <p:cNvPr id="330" name="Google Shape;330;p32"/>
          <p:cNvSpPr txBox="1">
            <a:spLocks noGrp="1"/>
          </p:cNvSpPr>
          <p:nvPr>
            <p:ph type="subTitle" idx="1"/>
          </p:nvPr>
        </p:nvSpPr>
        <p:spPr>
          <a:xfrm>
            <a:off x="1959250" y="2939075"/>
            <a:ext cx="5225400" cy="446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How the sausage is made.</a:t>
            </a:r>
            <a:endParaRPr dirty="0"/>
          </a:p>
        </p:txBody>
      </p:sp>
      <p:sp>
        <p:nvSpPr>
          <p:cNvPr id="331" name="Google Shape;331;p32"/>
          <p:cNvSpPr txBox="1">
            <a:spLocks noGrp="1"/>
          </p:cNvSpPr>
          <p:nvPr>
            <p:ph type="title" idx="2"/>
          </p:nvPr>
        </p:nvSpPr>
        <p:spPr>
          <a:xfrm>
            <a:off x="1959250" y="1854500"/>
            <a:ext cx="1189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332" name="Google Shape;332;p32"/>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10</a:t>
            </a:fld>
            <a:endParaRPr/>
          </a:p>
        </p:txBody>
      </p:sp>
      <p:cxnSp>
        <p:nvCxnSpPr>
          <p:cNvPr id="333" name="Google Shape;333;p32"/>
          <p:cNvCxnSpPr/>
          <p:nvPr/>
        </p:nvCxnSpPr>
        <p:spPr>
          <a:xfrm rot="10800000" flipH="1">
            <a:off x="1600600" y="2910566"/>
            <a:ext cx="5942700" cy="6600"/>
          </a:xfrm>
          <a:prstGeom prst="straightConnector1">
            <a:avLst/>
          </a:prstGeom>
          <a:noFill/>
          <a:ln w="19050" cap="flat" cmpd="sng">
            <a:solidFill>
              <a:schemeClr val="accent1"/>
            </a:solidFill>
            <a:prstDash val="solid"/>
            <a:round/>
            <a:headEnd type="oval" w="med" len="med"/>
            <a:tailEnd type="oval" w="med" len="med"/>
          </a:ln>
        </p:spPr>
      </p:cxnSp>
      <p:cxnSp>
        <p:nvCxnSpPr>
          <p:cNvPr id="334" name="Google Shape;334;p32"/>
          <p:cNvCxnSpPr/>
          <p:nvPr/>
        </p:nvCxnSpPr>
        <p:spPr>
          <a:xfrm rot="10800000" flipH="1">
            <a:off x="1600600" y="1714341"/>
            <a:ext cx="5942700" cy="6600"/>
          </a:xfrm>
          <a:prstGeom prst="straightConnector1">
            <a:avLst/>
          </a:prstGeom>
          <a:noFill/>
          <a:ln w="19050" cap="flat" cmpd="sng">
            <a:solidFill>
              <a:schemeClr val="accent1"/>
            </a:solidFill>
            <a:prstDash val="solid"/>
            <a:round/>
            <a:headEnd type="oval" w="med" len="med"/>
            <a:tailEnd type="oval" w="med" len="med"/>
          </a:ln>
        </p:spPr>
      </p:cxnSp>
      <p:sp>
        <p:nvSpPr>
          <p:cNvPr id="335" name="Google Shape;335;p32"/>
          <p:cNvSpPr/>
          <p:nvPr/>
        </p:nvSpPr>
        <p:spPr>
          <a:xfrm>
            <a:off x="3244800" y="2217963"/>
            <a:ext cx="239400" cy="239400"/>
          </a:xfrm>
          <a:prstGeom prst="star4">
            <a:avLst>
              <a:gd name="adj" fmla="val 1572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7280500" y="2217963"/>
            <a:ext cx="239400" cy="239400"/>
          </a:xfrm>
          <a:prstGeom prst="star4">
            <a:avLst>
              <a:gd name="adj" fmla="val 1572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1314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5">
          <a:extLst>
            <a:ext uri="{FF2B5EF4-FFF2-40B4-BE49-F238E27FC236}">
              <a16:creationId xmlns:a16="http://schemas.microsoft.com/office/drawing/2014/main" id="{48C8F129-C4EA-027C-3CB6-0ADBD90CBD3E}"/>
            </a:ext>
          </a:extLst>
        </p:cNvPr>
        <p:cNvGrpSpPr/>
        <p:nvPr/>
      </p:nvGrpSpPr>
      <p:grpSpPr>
        <a:xfrm>
          <a:off x="0" y="0"/>
          <a:ext cx="0" cy="0"/>
          <a:chOff x="0" y="0"/>
          <a:chExt cx="0" cy="0"/>
        </a:xfrm>
      </p:grpSpPr>
      <p:pic>
        <p:nvPicPr>
          <p:cNvPr id="5126" name="Picture 6">
            <a:extLst>
              <a:ext uri="{FF2B5EF4-FFF2-40B4-BE49-F238E27FC236}">
                <a16:creationId xmlns:a16="http://schemas.microsoft.com/office/drawing/2014/main" id="{BA7E02E7-1D37-B7A4-D4F2-9E4637A68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300" y="0"/>
            <a:ext cx="6881813" cy="5143500"/>
          </a:xfrm>
          <a:prstGeom prst="rect">
            <a:avLst/>
          </a:prstGeom>
          <a:noFill/>
          <a:extLst>
            <a:ext uri="{909E8E84-426E-40DD-AFC4-6F175D3DCCD1}">
              <a14:hiddenFill xmlns:a14="http://schemas.microsoft.com/office/drawing/2010/main">
                <a:solidFill>
                  <a:srgbClr val="FFFFFF"/>
                </a:solidFill>
              </a14:hiddenFill>
            </a:ext>
          </a:extLst>
        </p:spPr>
      </p:pic>
      <p:sp>
        <p:nvSpPr>
          <p:cNvPr id="622" name="Google Shape;622;p49">
            <a:extLst>
              <a:ext uri="{FF2B5EF4-FFF2-40B4-BE49-F238E27FC236}">
                <a16:creationId xmlns:a16="http://schemas.microsoft.com/office/drawing/2014/main" id="{F798DAC4-8872-5A9E-3AEC-3EA56E6AA4C2}"/>
              </a:ext>
            </a:extLst>
          </p:cNvPr>
          <p:cNvSpPr txBox="1">
            <a:spLocks noGrp="1"/>
          </p:cNvSpPr>
          <p:nvPr>
            <p:ph type="sldNum" idx="4294967295"/>
          </p:nvPr>
        </p:nvSpPr>
        <p:spPr>
          <a:xfrm>
            <a:off x="0" y="4602163"/>
            <a:ext cx="549275" cy="3349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sp>
        <p:nvSpPr>
          <p:cNvPr id="624" name="Google Shape;624;p49">
            <a:extLst>
              <a:ext uri="{FF2B5EF4-FFF2-40B4-BE49-F238E27FC236}">
                <a16:creationId xmlns:a16="http://schemas.microsoft.com/office/drawing/2014/main" id="{31321721-510A-9708-4FC6-C72A1EA35629}"/>
              </a:ext>
            </a:extLst>
          </p:cNvPr>
          <p:cNvSpPr txBox="1"/>
          <p:nvPr/>
        </p:nvSpPr>
        <p:spPr>
          <a:xfrm>
            <a:off x="720000" y="1213000"/>
            <a:ext cx="2997073" cy="294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dirty="0">
              <a:solidFill>
                <a:schemeClr val="dk1"/>
              </a:solidFill>
              <a:latin typeface="Mulish"/>
              <a:ea typeface="Mulish"/>
              <a:cs typeface="Mulish"/>
              <a:sym typeface="Mulish"/>
            </a:endParaRPr>
          </a:p>
          <a:p>
            <a:pPr marL="0" lvl="0" indent="0" algn="l" rtl="0">
              <a:lnSpc>
                <a:spcPct val="115000"/>
              </a:lnSpc>
              <a:spcBef>
                <a:spcPts val="0"/>
              </a:spcBef>
              <a:spcAft>
                <a:spcPts val="0"/>
              </a:spcAft>
              <a:buNone/>
            </a:pPr>
            <a:endParaRPr dirty="0">
              <a:solidFill>
                <a:schemeClr val="dk1"/>
              </a:solidFill>
              <a:latin typeface="Mulish"/>
              <a:ea typeface="Mulish"/>
              <a:cs typeface="Mulish"/>
              <a:sym typeface="Mulish"/>
            </a:endParaRPr>
          </a:p>
        </p:txBody>
      </p:sp>
      <p:sp>
        <p:nvSpPr>
          <p:cNvPr id="3" name="Rectangle 2">
            <a:extLst>
              <a:ext uri="{FF2B5EF4-FFF2-40B4-BE49-F238E27FC236}">
                <a16:creationId xmlns:a16="http://schemas.microsoft.com/office/drawing/2014/main" id="{C3FFD47D-1916-A57D-2FEC-E7E8AC58925A}"/>
              </a:ext>
            </a:extLst>
          </p:cNvPr>
          <p:cNvSpPr/>
          <p:nvPr/>
        </p:nvSpPr>
        <p:spPr>
          <a:xfrm>
            <a:off x="6819900" y="4824428"/>
            <a:ext cx="1190625" cy="2650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8569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Challenges and Successes</a:t>
            </a:r>
            <a:endParaRPr dirty="0">
              <a:solidFill>
                <a:schemeClr val="accent2"/>
              </a:solidFill>
            </a:endParaRPr>
          </a:p>
        </p:txBody>
      </p:sp>
      <p:sp>
        <p:nvSpPr>
          <p:cNvPr id="504" name="Google Shape;504;p44"/>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p>
            <a:pPr lvl="0" indent="-317500">
              <a:buSzPts val="1400"/>
              <a:buFont typeface="Nunito"/>
              <a:buChar char="●"/>
            </a:pPr>
            <a:r>
              <a:rPr lang="en-US" dirty="0"/>
              <a:t>Team will add and push to repo</a:t>
            </a:r>
            <a:endParaRPr dirty="0"/>
          </a:p>
        </p:txBody>
      </p:sp>
      <p:sp>
        <p:nvSpPr>
          <p:cNvPr id="505" name="Google Shape;505;p4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2"/>
          <p:cNvSpPr txBox="1">
            <a:spLocks noGrp="1"/>
          </p:cNvSpPr>
          <p:nvPr>
            <p:ph type="title"/>
          </p:nvPr>
        </p:nvSpPr>
        <p:spPr>
          <a:xfrm>
            <a:off x="3374461" y="1854500"/>
            <a:ext cx="3977871"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Demo</a:t>
            </a:r>
            <a:endParaRPr dirty="0"/>
          </a:p>
        </p:txBody>
      </p:sp>
      <p:sp>
        <p:nvSpPr>
          <p:cNvPr id="330" name="Google Shape;330;p32"/>
          <p:cNvSpPr txBox="1">
            <a:spLocks noGrp="1"/>
          </p:cNvSpPr>
          <p:nvPr>
            <p:ph type="subTitle" idx="1"/>
          </p:nvPr>
        </p:nvSpPr>
        <p:spPr>
          <a:xfrm>
            <a:off x="1959250" y="2939075"/>
            <a:ext cx="5225400" cy="446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The moment you’ve all been waiting for…</a:t>
            </a:r>
            <a:endParaRPr dirty="0"/>
          </a:p>
        </p:txBody>
      </p:sp>
      <p:sp>
        <p:nvSpPr>
          <p:cNvPr id="331" name="Google Shape;331;p32"/>
          <p:cNvSpPr txBox="1">
            <a:spLocks noGrp="1"/>
          </p:cNvSpPr>
          <p:nvPr>
            <p:ph type="title" idx="2"/>
          </p:nvPr>
        </p:nvSpPr>
        <p:spPr>
          <a:xfrm>
            <a:off x="1959250" y="1854500"/>
            <a:ext cx="1189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32" name="Google Shape;332;p32"/>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cxnSp>
        <p:nvCxnSpPr>
          <p:cNvPr id="333" name="Google Shape;333;p32"/>
          <p:cNvCxnSpPr/>
          <p:nvPr/>
        </p:nvCxnSpPr>
        <p:spPr>
          <a:xfrm rot="10800000" flipH="1">
            <a:off x="1600600" y="2910566"/>
            <a:ext cx="5942700" cy="6600"/>
          </a:xfrm>
          <a:prstGeom prst="straightConnector1">
            <a:avLst/>
          </a:prstGeom>
          <a:noFill/>
          <a:ln w="19050" cap="flat" cmpd="sng">
            <a:solidFill>
              <a:schemeClr val="accent1"/>
            </a:solidFill>
            <a:prstDash val="solid"/>
            <a:round/>
            <a:headEnd type="oval" w="med" len="med"/>
            <a:tailEnd type="oval" w="med" len="med"/>
          </a:ln>
        </p:spPr>
      </p:cxnSp>
      <p:cxnSp>
        <p:nvCxnSpPr>
          <p:cNvPr id="334" name="Google Shape;334;p32"/>
          <p:cNvCxnSpPr/>
          <p:nvPr/>
        </p:nvCxnSpPr>
        <p:spPr>
          <a:xfrm rot="10800000" flipH="1">
            <a:off x="1600600" y="1714341"/>
            <a:ext cx="5942700" cy="6600"/>
          </a:xfrm>
          <a:prstGeom prst="straightConnector1">
            <a:avLst/>
          </a:prstGeom>
          <a:noFill/>
          <a:ln w="19050" cap="flat" cmpd="sng">
            <a:solidFill>
              <a:schemeClr val="accent1"/>
            </a:solidFill>
            <a:prstDash val="solid"/>
            <a:round/>
            <a:headEnd type="oval" w="med" len="med"/>
            <a:tailEnd type="oval" w="med" len="med"/>
          </a:ln>
        </p:spPr>
      </p:cxnSp>
      <p:sp>
        <p:nvSpPr>
          <p:cNvPr id="335" name="Google Shape;335;p32"/>
          <p:cNvSpPr/>
          <p:nvPr/>
        </p:nvSpPr>
        <p:spPr>
          <a:xfrm>
            <a:off x="3244800" y="2217963"/>
            <a:ext cx="239400" cy="239400"/>
          </a:xfrm>
          <a:prstGeom prst="star4">
            <a:avLst>
              <a:gd name="adj" fmla="val 1572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7280500" y="2217963"/>
            <a:ext cx="239400" cy="239400"/>
          </a:xfrm>
          <a:prstGeom prst="star4">
            <a:avLst>
              <a:gd name="adj" fmla="val 1572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4883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9"/>
          <p:cNvSpPr txBox="1">
            <a:spLocks noGrp="1"/>
          </p:cNvSpPr>
          <p:nvPr>
            <p:ph type="title"/>
          </p:nvPr>
        </p:nvSpPr>
        <p:spPr>
          <a:xfrm>
            <a:off x="969825" y="2079259"/>
            <a:ext cx="7204500" cy="87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solidFill>
                  <a:schemeClr val="bg2"/>
                </a:solidFill>
              </a:rPr>
              <a:t>Let’s </a:t>
            </a:r>
            <a:r>
              <a:rPr lang="en" sz="3600" dirty="0">
                <a:solidFill>
                  <a:schemeClr val="accent2"/>
                </a:solidFill>
              </a:rPr>
              <a:t>Git</a:t>
            </a:r>
            <a:r>
              <a:rPr lang="en" sz="3600" dirty="0"/>
              <a:t> </a:t>
            </a:r>
            <a:r>
              <a:rPr lang="en" sz="3600" dirty="0">
                <a:solidFill>
                  <a:schemeClr val="dk2"/>
                </a:solidFill>
              </a:rPr>
              <a:t>To It</a:t>
            </a:r>
            <a:endParaRPr sz="3600" dirty="0">
              <a:solidFill>
                <a:schemeClr val="dk2"/>
              </a:solidFill>
            </a:endParaRPr>
          </a:p>
        </p:txBody>
      </p:sp>
      <p:sp>
        <p:nvSpPr>
          <p:cNvPr id="398" name="Google Shape;398;p39"/>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14</a:t>
            </a:fld>
            <a:endParaRPr/>
          </a:p>
        </p:txBody>
      </p:sp>
      <p:sp>
        <p:nvSpPr>
          <p:cNvPr id="2" name="Google Shape;330;p32">
            <a:extLst>
              <a:ext uri="{FF2B5EF4-FFF2-40B4-BE49-F238E27FC236}">
                <a16:creationId xmlns:a16="http://schemas.microsoft.com/office/drawing/2014/main" id="{197166CB-C03B-011E-30F3-8C496DD95A72}"/>
              </a:ext>
            </a:extLst>
          </p:cNvPr>
          <p:cNvSpPr txBox="1">
            <a:spLocks/>
          </p:cNvSpPr>
          <p:nvPr/>
        </p:nvSpPr>
        <p:spPr>
          <a:xfrm>
            <a:off x="1949775" y="2734909"/>
            <a:ext cx="5225400" cy="446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1pPr>
            <a:lvl2pPr marL="914400" marR="0" lvl="1"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2pPr>
            <a:lvl3pPr marL="1371600" marR="0" lvl="2"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3pPr>
            <a:lvl4pPr marL="1828800" marR="0" lvl="3"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4pPr>
            <a:lvl5pPr marL="2286000" marR="0" lvl="4"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5pPr>
            <a:lvl6pPr marL="2743200" marR="0" lvl="5"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6pPr>
            <a:lvl7pPr marL="3200400" marR="0" lvl="6"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7pPr>
            <a:lvl8pPr marL="3657600" marR="0" lvl="7" indent="-317500" algn="ctr" rtl="0">
              <a:lnSpc>
                <a:spcPct val="100000"/>
              </a:lnSpc>
              <a:spcBef>
                <a:spcPts val="1600"/>
              </a:spcBef>
              <a:spcAft>
                <a:spcPts val="0"/>
              </a:spcAft>
              <a:buClr>
                <a:schemeClr val="dk1"/>
              </a:buClr>
              <a:buSzPts val="1400"/>
              <a:buFont typeface="Mulish"/>
              <a:buNone/>
              <a:defRPr sz="1400" b="0" i="0" u="none" strike="noStrike" cap="none">
                <a:solidFill>
                  <a:schemeClr val="dk1"/>
                </a:solidFill>
                <a:latin typeface="Mulish"/>
                <a:ea typeface="Mulish"/>
                <a:cs typeface="Mulish"/>
                <a:sym typeface="Mulish"/>
              </a:defRPr>
            </a:lvl8pPr>
            <a:lvl9pPr marL="4114800" marR="0" lvl="8" indent="-317500" algn="ctr" rtl="0">
              <a:lnSpc>
                <a:spcPct val="100000"/>
              </a:lnSpc>
              <a:spcBef>
                <a:spcPts val="1600"/>
              </a:spcBef>
              <a:spcAft>
                <a:spcPts val="1600"/>
              </a:spcAft>
              <a:buClr>
                <a:schemeClr val="dk1"/>
              </a:buClr>
              <a:buSzPts val="1400"/>
              <a:buFont typeface="Mulish"/>
              <a:buNone/>
              <a:defRPr sz="1400" b="0" i="0" u="none" strike="noStrike" cap="none">
                <a:solidFill>
                  <a:schemeClr val="dk1"/>
                </a:solidFill>
                <a:latin typeface="Mulish"/>
                <a:ea typeface="Mulish"/>
                <a:cs typeface="Mulish"/>
                <a:sym typeface="Mulish"/>
              </a:defRPr>
            </a:lvl9pPr>
          </a:lstStyle>
          <a:p>
            <a:pPr marL="0" indent="0">
              <a:spcAft>
                <a:spcPts val="1600"/>
              </a:spcAft>
            </a:pPr>
            <a:r>
              <a:rPr lang="en" dirty="0">
                <a:hlinkClick r:id="rId3"/>
              </a:rPr>
              <a:t>Render Link Here</a:t>
            </a:r>
            <a:endParaRPr lang="en" dirty="0"/>
          </a:p>
          <a:p>
            <a:pPr marL="0" indent="0">
              <a:spcAft>
                <a:spcPts val="1600"/>
              </a:spcAft>
            </a:pPr>
            <a:r>
              <a:rPr lang="en-US" u="sng" dirty="0" err="1">
                <a:hlinkClick r:id="rId4"/>
              </a:rPr>
              <a:t>Github</a:t>
            </a:r>
            <a:r>
              <a:rPr lang="en-US" u="sng" dirty="0"/>
              <a:t> Link Here</a:t>
            </a:r>
          </a:p>
          <a:p>
            <a:pPr marL="0" indent="0">
              <a:spcAft>
                <a:spcPts val="1600"/>
              </a:spcAft>
            </a:pPr>
            <a:endParaRPr lang="e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2"/>
          <p:cNvSpPr txBox="1">
            <a:spLocks noGrp="1"/>
          </p:cNvSpPr>
          <p:nvPr>
            <p:ph type="title"/>
          </p:nvPr>
        </p:nvSpPr>
        <p:spPr>
          <a:xfrm>
            <a:off x="3374461" y="1854500"/>
            <a:ext cx="3977871"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Future Plans</a:t>
            </a:r>
            <a:endParaRPr sz="4700" dirty="0"/>
          </a:p>
        </p:txBody>
      </p:sp>
      <p:sp>
        <p:nvSpPr>
          <p:cNvPr id="330" name="Google Shape;330;p32"/>
          <p:cNvSpPr txBox="1">
            <a:spLocks noGrp="1"/>
          </p:cNvSpPr>
          <p:nvPr>
            <p:ph type="subTitle" idx="1"/>
          </p:nvPr>
        </p:nvSpPr>
        <p:spPr>
          <a:xfrm>
            <a:off x="1959250" y="2939075"/>
            <a:ext cx="5225400" cy="446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Where do we take it from here?</a:t>
            </a:r>
          </a:p>
        </p:txBody>
      </p:sp>
      <p:sp>
        <p:nvSpPr>
          <p:cNvPr id="331" name="Google Shape;331;p32"/>
          <p:cNvSpPr txBox="1">
            <a:spLocks noGrp="1"/>
          </p:cNvSpPr>
          <p:nvPr>
            <p:ph type="title" idx="2"/>
          </p:nvPr>
        </p:nvSpPr>
        <p:spPr>
          <a:xfrm>
            <a:off x="1959250" y="1854500"/>
            <a:ext cx="1189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332" name="Google Shape;332;p32"/>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15</a:t>
            </a:fld>
            <a:endParaRPr/>
          </a:p>
        </p:txBody>
      </p:sp>
      <p:cxnSp>
        <p:nvCxnSpPr>
          <p:cNvPr id="333" name="Google Shape;333;p32"/>
          <p:cNvCxnSpPr/>
          <p:nvPr/>
        </p:nvCxnSpPr>
        <p:spPr>
          <a:xfrm rot="10800000" flipH="1">
            <a:off x="1600600" y="2910566"/>
            <a:ext cx="5942700" cy="6600"/>
          </a:xfrm>
          <a:prstGeom prst="straightConnector1">
            <a:avLst/>
          </a:prstGeom>
          <a:noFill/>
          <a:ln w="19050" cap="flat" cmpd="sng">
            <a:solidFill>
              <a:schemeClr val="accent1"/>
            </a:solidFill>
            <a:prstDash val="solid"/>
            <a:round/>
            <a:headEnd type="oval" w="med" len="med"/>
            <a:tailEnd type="oval" w="med" len="med"/>
          </a:ln>
        </p:spPr>
      </p:cxnSp>
      <p:cxnSp>
        <p:nvCxnSpPr>
          <p:cNvPr id="334" name="Google Shape;334;p32"/>
          <p:cNvCxnSpPr/>
          <p:nvPr/>
        </p:nvCxnSpPr>
        <p:spPr>
          <a:xfrm rot="10800000" flipH="1">
            <a:off x="1600600" y="1714341"/>
            <a:ext cx="5942700" cy="6600"/>
          </a:xfrm>
          <a:prstGeom prst="straightConnector1">
            <a:avLst/>
          </a:prstGeom>
          <a:noFill/>
          <a:ln w="19050" cap="flat" cmpd="sng">
            <a:solidFill>
              <a:schemeClr val="accent1"/>
            </a:solidFill>
            <a:prstDash val="solid"/>
            <a:round/>
            <a:headEnd type="oval" w="med" len="med"/>
            <a:tailEnd type="oval" w="med" len="med"/>
          </a:ln>
        </p:spPr>
      </p:cxnSp>
      <p:sp>
        <p:nvSpPr>
          <p:cNvPr id="335" name="Google Shape;335;p32"/>
          <p:cNvSpPr/>
          <p:nvPr/>
        </p:nvSpPr>
        <p:spPr>
          <a:xfrm>
            <a:off x="3244800" y="2217963"/>
            <a:ext cx="239400" cy="239400"/>
          </a:xfrm>
          <a:prstGeom prst="star4">
            <a:avLst>
              <a:gd name="adj" fmla="val 1572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7280500" y="2217963"/>
            <a:ext cx="239400" cy="239400"/>
          </a:xfrm>
          <a:prstGeom prst="star4">
            <a:avLst>
              <a:gd name="adj" fmla="val 1572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3484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2">
          <a:extLst>
            <a:ext uri="{FF2B5EF4-FFF2-40B4-BE49-F238E27FC236}">
              <a16:creationId xmlns:a16="http://schemas.microsoft.com/office/drawing/2014/main" id="{0EC5256E-5298-EA3C-7746-5272A6CEFE3C}"/>
            </a:ext>
          </a:extLst>
        </p:cNvPr>
        <p:cNvGrpSpPr/>
        <p:nvPr/>
      </p:nvGrpSpPr>
      <p:grpSpPr>
        <a:xfrm>
          <a:off x="0" y="0"/>
          <a:ext cx="0" cy="0"/>
          <a:chOff x="0" y="0"/>
          <a:chExt cx="0" cy="0"/>
        </a:xfrm>
      </p:grpSpPr>
      <p:sp>
        <p:nvSpPr>
          <p:cNvPr id="503" name="Google Shape;503;p44">
            <a:extLst>
              <a:ext uri="{FF2B5EF4-FFF2-40B4-BE49-F238E27FC236}">
                <a16:creationId xmlns:a16="http://schemas.microsoft.com/office/drawing/2014/main" id="{20F608CC-53BE-92A9-14FC-11B1D6AEF984}"/>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rPr>
              <a:t>What Do We Still Need</a:t>
            </a:r>
            <a:endParaRPr dirty="0">
              <a:solidFill>
                <a:schemeClr val="accent2"/>
              </a:solidFill>
            </a:endParaRPr>
          </a:p>
        </p:txBody>
      </p:sp>
      <p:sp>
        <p:nvSpPr>
          <p:cNvPr id="504" name="Google Shape;504;p44">
            <a:extLst>
              <a:ext uri="{FF2B5EF4-FFF2-40B4-BE49-F238E27FC236}">
                <a16:creationId xmlns:a16="http://schemas.microsoft.com/office/drawing/2014/main" id="{EBDB7E7D-3E58-7D50-34BE-44E75C59F982}"/>
              </a:ext>
            </a:extLst>
          </p:cNvPr>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p>
            <a:pPr lvl="0" indent="-317500">
              <a:buSzPts val="1400"/>
              <a:buFont typeface="Nunito"/>
              <a:buChar char="●"/>
            </a:pPr>
            <a:r>
              <a:rPr lang="en-US" dirty="0"/>
              <a:t>Spaced Repetition Algorithm – Optimize review timing</a:t>
            </a:r>
          </a:p>
          <a:p>
            <a:pPr lvl="0" indent="-317500">
              <a:buSzPts val="1400"/>
              <a:buFont typeface="Nunito"/>
              <a:buChar char="●"/>
            </a:pPr>
            <a:r>
              <a:rPr lang="en-US" dirty="0"/>
              <a:t>Collaborative Decks – Multi-user deck editing</a:t>
            </a:r>
          </a:p>
          <a:p>
            <a:pPr lvl="0" indent="-317500">
              <a:buSzPts val="1400"/>
              <a:buFont typeface="Nunito"/>
              <a:buChar char="●"/>
            </a:pPr>
            <a:r>
              <a:rPr lang="en-US" dirty="0"/>
              <a:t>AI-Generated Flashcards – Create cards from documents</a:t>
            </a:r>
          </a:p>
          <a:p>
            <a:pPr lvl="0" indent="-317500">
              <a:buSzPts val="1400"/>
              <a:buFont typeface="Nunito"/>
              <a:buChar char="●"/>
            </a:pPr>
            <a:r>
              <a:rPr lang="en-US" dirty="0"/>
              <a:t>Voice Commands – Hands-free studying</a:t>
            </a:r>
          </a:p>
          <a:p>
            <a:pPr marL="457200" lvl="0" indent="-317500" algn="l" rtl="0">
              <a:spcBef>
                <a:spcPts val="0"/>
              </a:spcBef>
              <a:spcAft>
                <a:spcPts val="0"/>
              </a:spcAft>
              <a:buSzPts val="1400"/>
              <a:buFont typeface="Nunito"/>
              <a:buChar char="●"/>
            </a:pPr>
            <a:r>
              <a:rPr lang="en-US" dirty="0"/>
              <a:t>Offline Mode – Study without internet connection</a:t>
            </a:r>
          </a:p>
          <a:p>
            <a:pPr marL="457200" lvl="0" indent="-317500" algn="l" rtl="0">
              <a:spcBef>
                <a:spcPts val="0"/>
              </a:spcBef>
              <a:spcAft>
                <a:spcPts val="0"/>
              </a:spcAft>
              <a:buSzPts val="1400"/>
              <a:buFont typeface="Nunito"/>
              <a:buChar char="●"/>
            </a:pPr>
            <a:r>
              <a:rPr lang="en-US" dirty="0"/>
              <a:t>Rich Media – Audio and video flashcards</a:t>
            </a:r>
          </a:p>
          <a:p>
            <a:pPr marL="457200" lvl="0" indent="-317500" algn="l" rtl="0">
              <a:spcBef>
                <a:spcPts val="0"/>
              </a:spcBef>
              <a:spcAft>
                <a:spcPts val="0"/>
              </a:spcAft>
              <a:buSzPts val="1400"/>
              <a:buFont typeface="Nunito"/>
              <a:buChar char="●"/>
            </a:pPr>
            <a:r>
              <a:rPr lang="en-US" dirty="0"/>
              <a:t>Study Groups – Share and compete with friends</a:t>
            </a:r>
          </a:p>
          <a:p>
            <a:pPr marL="457200" lvl="0" indent="-317500" algn="l" rtl="0">
              <a:spcBef>
                <a:spcPts val="0"/>
              </a:spcBef>
              <a:spcAft>
                <a:spcPts val="0"/>
              </a:spcAft>
              <a:buSzPts val="1400"/>
              <a:buFont typeface="Nunito"/>
              <a:buChar char="●"/>
            </a:pPr>
            <a:r>
              <a:rPr lang="en-US" dirty="0"/>
              <a:t>Deck/Flashcard Export – Export to CSV</a:t>
            </a:r>
            <a:endParaRPr dirty="0"/>
          </a:p>
        </p:txBody>
      </p:sp>
      <p:sp>
        <p:nvSpPr>
          <p:cNvPr id="505" name="Google Shape;505;p44">
            <a:extLst>
              <a:ext uri="{FF2B5EF4-FFF2-40B4-BE49-F238E27FC236}">
                <a16:creationId xmlns:a16="http://schemas.microsoft.com/office/drawing/2014/main" id="{115BC3A8-BBD7-08DE-F42B-0ACE3EC0E415}"/>
              </a:ext>
            </a:extLst>
          </p:cNvPr>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819149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2"/>
          <p:cNvSpPr txBox="1">
            <a:spLocks noGrp="1"/>
          </p:cNvSpPr>
          <p:nvPr>
            <p:ph type="title"/>
          </p:nvPr>
        </p:nvSpPr>
        <p:spPr>
          <a:xfrm>
            <a:off x="3374461" y="1854500"/>
            <a:ext cx="3977871"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dirty="0"/>
              <a:t>Questions</a:t>
            </a:r>
            <a:endParaRPr sz="4700" dirty="0"/>
          </a:p>
        </p:txBody>
      </p:sp>
      <p:sp>
        <p:nvSpPr>
          <p:cNvPr id="330" name="Google Shape;330;p32"/>
          <p:cNvSpPr txBox="1">
            <a:spLocks noGrp="1"/>
          </p:cNvSpPr>
          <p:nvPr>
            <p:ph type="subTitle" idx="1"/>
          </p:nvPr>
        </p:nvSpPr>
        <p:spPr>
          <a:xfrm>
            <a:off x="1959250" y="2939075"/>
            <a:ext cx="5225400" cy="446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We know you have them.</a:t>
            </a:r>
          </a:p>
        </p:txBody>
      </p:sp>
      <p:sp>
        <p:nvSpPr>
          <p:cNvPr id="331" name="Google Shape;331;p32"/>
          <p:cNvSpPr txBox="1">
            <a:spLocks noGrp="1"/>
          </p:cNvSpPr>
          <p:nvPr>
            <p:ph type="title" idx="2"/>
          </p:nvPr>
        </p:nvSpPr>
        <p:spPr>
          <a:xfrm>
            <a:off x="1959250" y="1854500"/>
            <a:ext cx="1189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332" name="Google Shape;332;p32"/>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17</a:t>
            </a:fld>
            <a:endParaRPr/>
          </a:p>
        </p:txBody>
      </p:sp>
      <p:cxnSp>
        <p:nvCxnSpPr>
          <p:cNvPr id="333" name="Google Shape;333;p32"/>
          <p:cNvCxnSpPr/>
          <p:nvPr/>
        </p:nvCxnSpPr>
        <p:spPr>
          <a:xfrm rot="10800000" flipH="1">
            <a:off x="1600600" y="2910566"/>
            <a:ext cx="5942700" cy="6600"/>
          </a:xfrm>
          <a:prstGeom prst="straightConnector1">
            <a:avLst/>
          </a:prstGeom>
          <a:noFill/>
          <a:ln w="19050" cap="flat" cmpd="sng">
            <a:solidFill>
              <a:schemeClr val="accent1"/>
            </a:solidFill>
            <a:prstDash val="solid"/>
            <a:round/>
            <a:headEnd type="oval" w="med" len="med"/>
            <a:tailEnd type="oval" w="med" len="med"/>
          </a:ln>
        </p:spPr>
      </p:cxnSp>
      <p:cxnSp>
        <p:nvCxnSpPr>
          <p:cNvPr id="334" name="Google Shape;334;p32"/>
          <p:cNvCxnSpPr/>
          <p:nvPr/>
        </p:nvCxnSpPr>
        <p:spPr>
          <a:xfrm rot="10800000" flipH="1">
            <a:off x="1600600" y="1714341"/>
            <a:ext cx="5942700" cy="6600"/>
          </a:xfrm>
          <a:prstGeom prst="straightConnector1">
            <a:avLst/>
          </a:prstGeom>
          <a:noFill/>
          <a:ln w="19050" cap="flat" cmpd="sng">
            <a:solidFill>
              <a:schemeClr val="accent1"/>
            </a:solidFill>
            <a:prstDash val="solid"/>
            <a:round/>
            <a:headEnd type="oval" w="med" len="med"/>
            <a:tailEnd type="oval" w="med" len="med"/>
          </a:ln>
        </p:spPr>
      </p:cxnSp>
      <p:sp>
        <p:nvSpPr>
          <p:cNvPr id="335" name="Google Shape;335;p32"/>
          <p:cNvSpPr/>
          <p:nvPr/>
        </p:nvSpPr>
        <p:spPr>
          <a:xfrm>
            <a:off x="3244800" y="2217963"/>
            <a:ext cx="239400" cy="239400"/>
          </a:xfrm>
          <a:prstGeom prst="star4">
            <a:avLst>
              <a:gd name="adj" fmla="val 1572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7280500" y="2217963"/>
            <a:ext cx="239400" cy="239400"/>
          </a:xfrm>
          <a:prstGeom prst="star4">
            <a:avLst>
              <a:gd name="adj" fmla="val 1572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3633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94D261-9A2F-9326-C508-E44645F02EAB}"/>
              </a:ext>
            </a:extLst>
          </p:cNvPr>
          <p:cNvSpPr>
            <a:spLocks noGrp="1"/>
          </p:cNvSpPr>
          <p:nvPr>
            <p:ph type="title"/>
          </p:nvPr>
        </p:nvSpPr>
        <p:spPr/>
        <p:txBody>
          <a:bodyPr/>
          <a:lstStyle/>
          <a:p>
            <a:r>
              <a:rPr lang="en-US" dirty="0">
                <a:solidFill>
                  <a:schemeClr val="accent2"/>
                </a:solidFill>
              </a:rPr>
              <a:t>Thanks!</a:t>
            </a:r>
          </a:p>
        </p:txBody>
      </p:sp>
      <p:sp>
        <p:nvSpPr>
          <p:cNvPr id="2" name="Slide Number Placeholder 1">
            <a:extLst>
              <a:ext uri="{FF2B5EF4-FFF2-40B4-BE49-F238E27FC236}">
                <a16:creationId xmlns:a16="http://schemas.microsoft.com/office/drawing/2014/main" id="{37EB3517-9342-5EBB-7199-0DA3FFABAD9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2502955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798"/>
        <p:cNvGrpSpPr/>
        <p:nvPr/>
      </p:nvGrpSpPr>
      <p:grpSpPr>
        <a:xfrm>
          <a:off x="0" y="0"/>
          <a:ext cx="0" cy="0"/>
          <a:chOff x="0" y="0"/>
          <a:chExt cx="0" cy="0"/>
        </a:xfrm>
      </p:grpSpPr>
      <p:sp>
        <p:nvSpPr>
          <p:cNvPr id="799" name="Google Shape;799;p56"/>
          <p:cNvSpPr txBox="1">
            <a:spLocks noGrp="1"/>
          </p:cNvSpPr>
          <p:nvPr>
            <p:ph type="title"/>
          </p:nvPr>
        </p:nvSpPr>
        <p:spPr>
          <a:xfrm>
            <a:off x="2347938" y="540000"/>
            <a:ext cx="44481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
        <p:nvSpPr>
          <p:cNvPr id="800" name="Google Shape;800;p56"/>
          <p:cNvSpPr txBox="1">
            <a:spLocks noGrp="1"/>
          </p:cNvSpPr>
          <p:nvPr>
            <p:ph type="subTitle" idx="1"/>
          </p:nvPr>
        </p:nvSpPr>
        <p:spPr>
          <a:xfrm>
            <a:off x="2347900" y="1717825"/>
            <a:ext cx="4448100" cy="12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dk2"/>
                </a:solidFill>
                <a:latin typeface="Segoe UI" panose="020B0502040204020203" pitchFamily="34" charset="0"/>
                <a:ea typeface="Quicksand"/>
                <a:cs typeface="Segoe UI" panose="020B0502040204020203" pitchFamily="34" charset="0"/>
                <a:sym typeface="Quicksand"/>
              </a:rPr>
              <a:t>Do you have any questions?</a:t>
            </a:r>
            <a:endParaRPr sz="1800" b="1" dirty="0">
              <a:solidFill>
                <a:schemeClr val="dk2"/>
              </a:solidFill>
              <a:latin typeface="Segoe UI" panose="020B0502040204020203" pitchFamily="34" charset="0"/>
              <a:ea typeface="Quicksand"/>
              <a:cs typeface="Segoe UI" panose="020B0502040204020203" pitchFamily="34" charset="0"/>
              <a:sym typeface="Quicksand"/>
            </a:endParaRPr>
          </a:p>
          <a:p>
            <a:pPr marL="0" lvl="0" indent="0" algn="ctr" rtl="0">
              <a:spcBef>
                <a:spcPts val="0"/>
              </a:spcBef>
              <a:spcAft>
                <a:spcPts val="0"/>
              </a:spcAft>
              <a:buNone/>
            </a:pPr>
            <a:r>
              <a:rPr lang="en" dirty="0"/>
              <a:t>youremail@freepik.com</a:t>
            </a:r>
            <a:endParaRPr dirty="0"/>
          </a:p>
          <a:p>
            <a:pPr marL="0" lvl="0" indent="0" algn="ctr" rtl="0">
              <a:spcBef>
                <a:spcPts val="0"/>
              </a:spcBef>
              <a:spcAft>
                <a:spcPts val="0"/>
              </a:spcAft>
              <a:buNone/>
            </a:pPr>
            <a:r>
              <a:rPr lang="en" dirty="0"/>
              <a:t>+34 654 321 432</a:t>
            </a:r>
            <a:endParaRPr dirty="0"/>
          </a:p>
          <a:p>
            <a:pPr marL="0" lvl="0" indent="0" algn="ctr" rtl="0">
              <a:spcBef>
                <a:spcPts val="0"/>
              </a:spcBef>
              <a:spcAft>
                <a:spcPts val="0"/>
              </a:spcAft>
              <a:buNone/>
            </a:pPr>
            <a:r>
              <a:rPr lang="en" dirty="0"/>
              <a:t>yourwebsite.com</a:t>
            </a:r>
            <a:endParaRPr dirty="0"/>
          </a:p>
        </p:txBody>
      </p:sp>
      <p:sp>
        <p:nvSpPr>
          <p:cNvPr id="801" name="Google Shape;801;p56"/>
          <p:cNvSpPr txBox="1"/>
          <p:nvPr/>
        </p:nvSpPr>
        <p:spPr>
          <a:xfrm>
            <a:off x="2496150" y="4125850"/>
            <a:ext cx="4151700" cy="260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a:solidFill>
                  <a:schemeClr val="dk1"/>
                </a:solidFill>
                <a:latin typeface="Mulish"/>
                <a:ea typeface="Mulish"/>
                <a:cs typeface="Mulish"/>
                <a:sym typeface="Mulish"/>
              </a:rPr>
              <a:t>Please keep this slide for attribution</a:t>
            </a:r>
            <a:endParaRPr sz="1200">
              <a:solidFill>
                <a:schemeClr val="dk1"/>
              </a:solidFill>
              <a:latin typeface="Mulish"/>
              <a:ea typeface="Mulish"/>
              <a:cs typeface="Mulish"/>
              <a:sym typeface="Mulish"/>
            </a:endParaRPr>
          </a:p>
        </p:txBody>
      </p:sp>
      <p:cxnSp>
        <p:nvCxnSpPr>
          <p:cNvPr id="802" name="Google Shape;802;p56"/>
          <p:cNvCxnSpPr/>
          <p:nvPr/>
        </p:nvCxnSpPr>
        <p:spPr>
          <a:xfrm>
            <a:off x="2202000" y="1717825"/>
            <a:ext cx="4740000" cy="0"/>
          </a:xfrm>
          <a:prstGeom prst="straightConnector1">
            <a:avLst/>
          </a:prstGeom>
          <a:noFill/>
          <a:ln w="19050" cap="flat" cmpd="sng">
            <a:solidFill>
              <a:schemeClr val="lt1"/>
            </a:solidFill>
            <a:prstDash val="solid"/>
            <a:round/>
            <a:headEnd type="oval" w="med" len="med"/>
            <a:tailEnd type="oval" w="med" len="med"/>
          </a:ln>
        </p:spPr>
      </p:cxnSp>
      <p:sp>
        <p:nvSpPr>
          <p:cNvPr id="803" name="Google Shape;803;p56"/>
          <p:cNvSpPr/>
          <p:nvPr/>
        </p:nvSpPr>
        <p:spPr>
          <a:xfrm>
            <a:off x="1650400" y="1074863"/>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6"/>
          <p:cNvSpPr/>
          <p:nvPr/>
        </p:nvSpPr>
        <p:spPr>
          <a:xfrm>
            <a:off x="7254100" y="1074863"/>
            <a:ext cx="239400" cy="239400"/>
          </a:xfrm>
          <a:prstGeom prst="star4">
            <a:avLst>
              <a:gd name="adj" fmla="val 15727"/>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6"/>
          <p:cNvSpPr/>
          <p:nvPr/>
        </p:nvSpPr>
        <p:spPr>
          <a:xfrm>
            <a:off x="3471411" y="3102098"/>
            <a:ext cx="402553" cy="402998"/>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6" name="Google Shape;806;p56"/>
          <p:cNvGrpSpPr/>
          <p:nvPr/>
        </p:nvGrpSpPr>
        <p:grpSpPr>
          <a:xfrm>
            <a:off x="4071197" y="3102503"/>
            <a:ext cx="403017" cy="402572"/>
            <a:chOff x="3303268" y="3817349"/>
            <a:chExt cx="346056" cy="345674"/>
          </a:xfrm>
        </p:grpSpPr>
        <p:sp>
          <p:nvSpPr>
            <p:cNvPr id="807" name="Google Shape;807;p5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56"/>
          <p:cNvGrpSpPr/>
          <p:nvPr/>
        </p:nvGrpSpPr>
        <p:grpSpPr>
          <a:xfrm>
            <a:off x="4670407" y="3102503"/>
            <a:ext cx="403017" cy="402572"/>
            <a:chOff x="3752358" y="3817349"/>
            <a:chExt cx="346056" cy="345674"/>
          </a:xfrm>
        </p:grpSpPr>
        <p:sp>
          <p:nvSpPr>
            <p:cNvPr id="812" name="Google Shape;812;p5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56"/>
          <p:cNvGrpSpPr/>
          <p:nvPr/>
        </p:nvGrpSpPr>
        <p:grpSpPr>
          <a:xfrm>
            <a:off x="5269616" y="3102503"/>
            <a:ext cx="402979" cy="402572"/>
            <a:chOff x="4201447" y="3817349"/>
            <a:chExt cx="346024" cy="345674"/>
          </a:xfrm>
        </p:grpSpPr>
        <p:sp>
          <p:nvSpPr>
            <p:cNvPr id="817" name="Google Shape;817;p5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22" name="Google Shape;622;p49"/>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
        <p:nvSpPr>
          <p:cNvPr id="624" name="Google Shape;624;p49"/>
          <p:cNvSpPr txBox="1"/>
          <p:nvPr/>
        </p:nvSpPr>
        <p:spPr>
          <a:xfrm>
            <a:off x="720000" y="1213000"/>
            <a:ext cx="2997073" cy="294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dirty="0">
              <a:solidFill>
                <a:schemeClr val="dk1"/>
              </a:solidFill>
              <a:latin typeface="Mulish"/>
              <a:ea typeface="Mulish"/>
              <a:cs typeface="Mulish"/>
              <a:sym typeface="Mulish"/>
            </a:endParaRPr>
          </a:p>
          <a:p>
            <a:pPr marL="0" lvl="0" indent="0" algn="l" rtl="0">
              <a:lnSpc>
                <a:spcPct val="115000"/>
              </a:lnSpc>
              <a:spcBef>
                <a:spcPts val="0"/>
              </a:spcBef>
              <a:spcAft>
                <a:spcPts val="0"/>
              </a:spcAft>
              <a:buNone/>
            </a:pPr>
            <a:endParaRPr dirty="0">
              <a:solidFill>
                <a:schemeClr val="dk1"/>
              </a:solidFill>
              <a:latin typeface="Mulish"/>
              <a:ea typeface="Mulish"/>
              <a:cs typeface="Mulish"/>
              <a:sym typeface="Mulish"/>
            </a:endParaRPr>
          </a:p>
        </p:txBody>
      </p:sp>
      <p:pic>
        <p:nvPicPr>
          <p:cNvPr id="1028" name="Picture 4">
            <a:extLst>
              <a:ext uri="{FF2B5EF4-FFF2-40B4-BE49-F238E27FC236}">
                <a16:creationId xmlns:a16="http://schemas.microsoft.com/office/drawing/2014/main" id="{5C84A2D9-EA75-1B6E-1954-C3AC0163A3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13" y="101600"/>
            <a:ext cx="8867775" cy="47910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F0857A2-D702-AFAD-6909-4D70CED29E1F}"/>
              </a:ext>
            </a:extLst>
          </p:cNvPr>
          <p:cNvSpPr/>
          <p:nvPr/>
        </p:nvSpPr>
        <p:spPr>
          <a:xfrm>
            <a:off x="7867650" y="4602875"/>
            <a:ext cx="1019175" cy="1501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0145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2"/>
          <p:cNvSpPr txBox="1">
            <a:spLocks noGrp="1"/>
          </p:cNvSpPr>
          <p:nvPr>
            <p:ph type="title"/>
          </p:nvPr>
        </p:nvSpPr>
        <p:spPr>
          <a:xfrm>
            <a:off x="3374461" y="1854500"/>
            <a:ext cx="3977871"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330" name="Google Shape;330;p32"/>
          <p:cNvSpPr txBox="1">
            <a:spLocks noGrp="1"/>
          </p:cNvSpPr>
          <p:nvPr>
            <p:ph type="subTitle" idx="1"/>
          </p:nvPr>
        </p:nvSpPr>
        <p:spPr>
          <a:xfrm>
            <a:off x="1959250" y="2939075"/>
            <a:ext cx="5225400" cy="446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…of the Team that Needs No Introduction</a:t>
            </a:r>
            <a:endParaRPr dirty="0"/>
          </a:p>
        </p:txBody>
      </p:sp>
      <p:sp>
        <p:nvSpPr>
          <p:cNvPr id="331" name="Google Shape;331;p32"/>
          <p:cNvSpPr txBox="1">
            <a:spLocks noGrp="1"/>
          </p:cNvSpPr>
          <p:nvPr>
            <p:ph type="title" idx="2"/>
          </p:nvPr>
        </p:nvSpPr>
        <p:spPr>
          <a:xfrm>
            <a:off x="1959250" y="1854500"/>
            <a:ext cx="1189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32" name="Google Shape;332;p32"/>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cxnSp>
        <p:nvCxnSpPr>
          <p:cNvPr id="333" name="Google Shape;333;p32"/>
          <p:cNvCxnSpPr/>
          <p:nvPr/>
        </p:nvCxnSpPr>
        <p:spPr>
          <a:xfrm rot="10800000" flipH="1">
            <a:off x="1600600" y="2910566"/>
            <a:ext cx="5942700" cy="6600"/>
          </a:xfrm>
          <a:prstGeom prst="straightConnector1">
            <a:avLst/>
          </a:prstGeom>
          <a:noFill/>
          <a:ln w="19050" cap="flat" cmpd="sng">
            <a:solidFill>
              <a:schemeClr val="accent1"/>
            </a:solidFill>
            <a:prstDash val="solid"/>
            <a:round/>
            <a:headEnd type="oval" w="med" len="med"/>
            <a:tailEnd type="oval" w="med" len="med"/>
          </a:ln>
        </p:spPr>
      </p:cxnSp>
      <p:cxnSp>
        <p:nvCxnSpPr>
          <p:cNvPr id="334" name="Google Shape;334;p32"/>
          <p:cNvCxnSpPr/>
          <p:nvPr/>
        </p:nvCxnSpPr>
        <p:spPr>
          <a:xfrm rot="10800000" flipH="1">
            <a:off x="1600600" y="1714341"/>
            <a:ext cx="5942700" cy="6600"/>
          </a:xfrm>
          <a:prstGeom prst="straightConnector1">
            <a:avLst/>
          </a:prstGeom>
          <a:noFill/>
          <a:ln w="19050" cap="flat" cmpd="sng">
            <a:solidFill>
              <a:schemeClr val="accent1"/>
            </a:solidFill>
            <a:prstDash val="solid"/>
            <a:round/>
            <a:headEnd type="oval" w="med" len="med"/>
            <a:tailEnd type="oval" w="med" len="med"/>
          </a:ln>
        </p:spPr>
      </p:cxnSp>
      <p:sp>
        <p:nvSpPr>
          <p:cNvPr id="335" name="Google Shape;335;p32"/>
          <p:cNvSpPr/>
          <p:nvPr/>
        </p:nvSpPr>
        <p:spPr>
          <a:xfrm>
            <a:off x="3244800" y="2217963"/>
            <a:ext cx="239400" cy="239400"/>
          </a:xfrm>
          <a:prstGeom prst="star4">
            <a:avLst>
              <a:gd name="adj" fmla="val 1572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7280500" y="2217963"/>
            <a:ext cx="239400" cy="239400"/>
          </a:xfrm>
          <a:prstGeom prst="star4">
            <a:avLst>
              <a:gd name="adj" fmla="val 1572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4">
          <a:extLst>
            <a:ext uri="{FF2B5EF4-FFF2-40B4-BE49-F238E27FC236}">
              <a16:creationId xmlns:a16="http://schemas.microsoft.com/office/drawing/2014/main" id="{2FF4C244-C3C0-91F0-A102-6DD50E073D4A}"/>
            </a:ext>
          </a:extLst>
        </p:cNvPr>
        <p:cNvGrpSpPr/>
        <p:nvPr/>
      </p:nvGrpSpPr>
      <p:grpSpPr>
        <a:xfrm>
          <a:off x="0" y="0"/>
          <a:ext cx="0" cy="0"/>
          <a:chOff x="0" y="0"/>
          <a:chExt cx="0" cy="0"/>
        </a:xfrm>
      </p:grpSpPr>
      <p:sp>
        <p:nvSpPr>
          <p:cNvPr id="485" name="Google Shape;485;p43">
            <a:extLst>
              <a:ext uri="{FF2B5EF4-FFF2-40B4-BE49-F238E27FC236}">
                <a16:creationId xmlns:a16="http://schemas.microsoft.com/office/drawing/2014/main" id="{273CB47C-FB83-4558-8F08-CA300429549D}"/>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Teamwork Makes The Dreamwork</a:t>
            </a:r>
            <a:endParaRPr dirty="0"/>
          </a:p>
        </p:txBody>
      </p:sp>
      <p:sp>
        <p:nvSpPr>
          <p:cNvPr id="486" name="Google Shape;486;p43">
            <a:extLst>
              <a:ext uri="{FF2B5EF4-FFF2-40B4-BE49-F238E27FC236}">
                <a16:creationId xmlns:a16="http://schemas.microsoft.com/office/drawing/2014/main" id="{0BD7EA30-33E7-88A5-8828-80444F07B8C2}"/>
              </a:ext>
            </a:extLst>
          </p:cNvPr>
          <p:cNvSpPr txBox="1">
            <a:spLocks noGrp="1"/>
          </p:cNvSpPr>
          <p:nvPr>
            <p:ph type="subTitle" idx="1"/>
          </p:nvPr>
        </p:nvSpPr>
        <p:spPr>
          <a:xfrm>
            <a:off x="919764" y="1783761"/>
            <a:ext cx="2050151" cy="979981"/>
          </a:xfrm>
          <a:prstGeom prst="rect">
            <a:avLst/>
          </a:prstGeom>
        </p:spPr>
        <p:txBody>
          <a:bodyPr spcFirstLastPara="1" wrap="square" lIns="91425" tIns="91425" rIns="91425" bIns="91425" anchor="t" anchorCtr="0">
            <a:noAutofit/>
          </a:bodyPr>
          <a:lstStyle/>
          <a:p>
            <a:pPr marL="0" lvl="0" indent="0"/>
            <a:r>
              <a:rPr lang="en-US" sz="1100" dirty="0"/>
              <a:t>CSV Import Implementation, UI/UX Design, Theming &amp; Styling, Accessibility, </a:t>
            </a:r>
            <a:r>
              <a:rPr lang="en-US" sz="1100" dirty="0" err="1"/>
              <a:t>GraphQL</a:t>
            </a:r>
            <a:r>
              <a:rPr lang="en-US" sz="1100" dirty="0"/>
              <a:t> Integration</a:t>
            </a:r>
            <a:endParaRPr sz="1100" dirty="0"/>
          </a:p>
        </p:txBody>
      </p:sp>
      <p:sp>
        <p:nvSpPr>
          <p:cNvPr id="487" name="Google Shape;487;p43">
            <a:extLst>
              <a:ext uri="{FF2B5EF4-FFF2-40B4-BE49-F238E27FC236}">
                <a16:creationId xmlns:a16="http://schemas.microsoft.com/office/drawing/2014/main" id="{3F6031CB-BFF9-3DAA-1D13-4FCF565463A7}"/>
              </a:ext>
            </a:extLst>
          </p:cNvPr>
          <p:cNvSpPr txBox="1">
            <a:spLocks noGrp="1"/>
          </p:cNvSpPr>
          <p:nvPr>
            <p:ph type="subTitle" idx="2"/>
          </p:nvPr>
        </p:nvSpPr>
        <p:spPr>
          <a:xfrm>
            <a:off x="5165859" y="1783761"/>
            <a:ext cx="2042011" cy="979981"/>
          </a:xfrm>
          <a:prstGeom prst="rect">
            <a:avLst/>
          </a:prstGeom>
        </p:spPr>
        <p:txBody>
          <a:bodyPr spcFirstLastPara="1" wrap="square" lIns="91425" tIns="91425" rIns="91425" bIns="91425" anchor="t" anchorCtr="0">
            <a:noAutofit/>
          </a:bodyPr>
          <a:lstStyle/>
          <a:p>
            <a:pPr marL="0" lvl="0" indent="0"/>
            <a:r>
              <a:rPr lang="en-US" sz="1100" dirty="0"/>
              <a:t>Backend Architecture, Study Session Features, Performance Analytics, Database Design, Deployment</a:t>
            </a:r>
            <a:endParaRPr sz="1100" dirty="0"/>
          </a:p>
        </p:txBody>
      </p:sp>
      <p:sp>
        <p:nvSpPr>
          <p:cNvPr id="488" name="Google Shape;488;p43">
            <a:extLst>
              <a:ext uri="{FF2B5EF4-FFF2-40B4-BE49-F238E27FC236}">
                <a16:creationId xmlns:a16="http://schemas.microsoft.com/office/drawing/2014/main" id="{372594AF-A1AB-F7D9-E420-60E26F20C2DE}"/>
              </a:ext>
            </a:extLst>
          </p:cNvPr>
          <p:cNvSpPr txBox="1">
            <a:spLocks noGrp="1"/>
          </p:cNvSpPr>
          <p:nvPr>
            <p:ph type="subTitle" idx="13"/>
          </p:nvPr>
        </p:nvSpPr>
        <p:spPr>
          <a:xfrm>
            <a:off x="908249" y="3086800"/>
            <a:ext cx="3078769" cy="44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Antonina Stancheva</a:t>
            </a:r>
          </a:p>
        </p:txBody>
      </p:sp>
      <p:sp>
        <p:nvSpPr>
          <p:cNvPr id="489" name="Google Shape;489;p43">
            <a:extLst>
              <a:ext uri="{FF2B5EF4-FFF2-40B4-BE49-F238E27FC236}">
                <a16:creationId xmlns:a16="http://schemas.microsoft.com/office/drawing/2014/main" id="{E116AB75-15BF-265A-B55C-639A9BB588DA}"/>
              </a:ext>
            </a:extLst>
          </p:cNvPr>
          <p:cNvSpPr txBox="1">
            <a:spLocks noGrp="1"/>
          </p:cNvSpPr>
          <p:nvPr>
            <p:ph type="subTitle" idx="8"/>
          </p:nvPr>
        </p:nvSpPr>
        <p:spPr>
          <a:xfrm>
            <a:off x="5158464" y="1262063"/>
            <a:ext cx="3066496" cy="44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Stuart Gross</a:t>
            </a:r>
          </a:p>
        </p:txBody>
      </p:sp>
      <p:sp>
        <p:nvSpPr>
          <p:cNvPr id="490" name="Google Shape;490;p43">
            <a:extLst>
              <a:ext uri="{FF2B5EF4-FFF2-40B4-BE49-F238E27FC236}">
                <a16:creationId xmlns:a16="http://schemas.microsoft.com/office/drawing/2014/main" id="{4CE46594-F253-4E10-8AB3-73E74700AA8B}"/>
              </a:ext>
            </a:extLst>
          </p:cNvPr>
          <p:cNvSpPr txBox="1">
            <a:spLocks noGrp="1"/>
          </p:cNvSpPr>
          <p:nvPr>
            <p:ph type="subTitle" idx="7"/>
          </p:nvPr>
        </p:nvSpPr>
        <p:spPr>
          <a:xfrm>
            <a:off x="908249" y="1262063"/>
            <a:ext cx="3078769" cy="44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Jaden Szewczak </a:t>
            </a:r>
            <a:endParaRPr dirty="0"/>
          </a:p>
        </p:txBody>
      </p:sp>
      <p:sp>
        <p:nvSpPr>
          <p:cNvPr id="491" name="Google Shape;491;p43">
            <a:extLst>
              <a:ext uri="{FF2B5EF4-FFF2-40B4-BE49-F238E27FC236}">
                <a16:creationId xmlns:a16="http://schemas.microsoft.com/office/drawing/2014/main" id="{6FD4474D-BCFB-883C-C58F-0F5ED2E505AC}"/>
              </a:ext>
            </a:extLst>
          </p:cNvPr>
          <p:cNvSpPr txBox="1">
            <a:spLocks noGrp="1"/>
          </p:cNvSpPr>
          <p:nvPr>
            <p:ph type="subTitle" idx="3"/>
          </p:nvPr>
        </p:nvSpPr>
        <p:spPr>
          <a:xfrm>
            <a:off x="1944840" y="3579424"/>
            <a:ext cx="2050151" cy="979981"/>
          </a:xfrm>
          <a:prstGeom prst="rect">
            <a:avLst/>
          </a:prstGeom>
        </p:spPr>
        <p:txBody>
          <a:bodyPr spcFirstLastPara="1" wrap="square" lIns="91425" tIns="91425" rIns="91425" bIns="91425" anchor="t" anchorCtr="0">
            <a:noAutofit/>
          </a:bodyPr>
          <a:lstStyle/>
          <a:p>
            <a:pPr marL="0" lvl="0" indent="0"/>
            <a:r>
              <a:rPr lang="en-US" sz="1100" dirty="0"/>
              <a:t>Frontend Development, Component Architecture, UI/UX Design, Redux Integration, Search Features</a:t>
            </a:r>
            <a:endParaRPr sz="1100" dirty="0"/>
          </a:p>
        </p:txBody>
      </p:sp>
      <p:sp>
        <p:nvSpPr>
          <p:cNvPr id="492" name="Google Shape;492;p43">
            <a:extLst>
              <a:ext uri="{FF2B5EF4-FFF2-40B4-BE49-F238E27FC236}">
                <a16:creationId xmlns:a16="http://schemas.microsoft.com/office/drawing/2014/main" id="{5AE10A56-1626-4D02-116C-78BBFE7EF2C4}"/>
              </a:ext>
            </a:extLst>
          </p:cNvPr>
          <p:cNvSpPr txBox="1">
            <a:spLocks noGrp="1"/>
          </p:cNvSpPr>
          <p:nvPr>
            <p:ph type="subTitle" idx="4"/>
          </p:nvPr>
        </p:nvSpPr>
        <p:spPr>
          <a:xfrm>
            <a:off x="6190935" y="3579424"/>
            <a:ext cx="2042011" cy="979981"/>
          </a:xfrm>
          <a:prstGeom prst="rect">
            <a:avLst/>
          </a:prstGeom>
        </p:spPr>
        <p:txBody>
          <a:bodyPr spcFirstLastPara="1" wrap="square" lIns="91425" tIns="91425" rIns="91425" bIns="91425" anchor="t" anchorCtr="0">
            <a:noAutofit/>
          </a:bodyPr>
          <a:lstStyle/>
          <a:p>
            <a:pPr marL="0" lvl="0" indent="0"/>
            <a:r>
              <a:rPr lang="en-US" sz="1100" dirty="0"/>
              <a:t>Full Stack Development, Authentication &amp; Security, Profile Management, Team Organizer</a:t>
            </a:r>
            <a:endParaRPr sz="1100" dirty="0"/>
          </a:p>
        </p:txBody>
      </p:sp>
      <p:sp>
        <p:nvSpPr>
          <p:cNvPr id="496" name="Google Shape;496;p43">
            <a:extLst>
              <a:ext uri="{FF2B5EF4-FFF2-40B4-BE49-F238E27FC236}">
                <a16:creationId xmlns:a16="http://schemas.microsoft.com/office/drawing/2014/main" id="{310393FA-E417-DB00-7ACF-282AFD7D0FED}"/>
              </a:ext>
            </a:extLst>
          </p:cNvPr>
          <p:cNvSpPr txBox="1">
            <a:spLocks noGrp="1"/>
          </p:cNvSpPr>
          <p:nvPr>
            <p:ph type="subTitle" idx="14"/>
          </p:nvPr>
        </p:nvSpPr>
        <p:spPr>
          <a:xfrm>
            <a:off x="5158464" y="3086800"/>
            <a:ext cx="3066496" cy="44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Jonathan Hummer</a:t>
            </a:r>
            <a:endParaRPr dirty="0"/>
          </a:p>
        </p:txBody>
      </p:sp>
      <p:sp>
        <p:nvSpPr>
          <p:cNvPr id="498" name="Google Shape;498;p43">
            <a:extLst>
              <a:ext uri="{FF2B5EF4-FFF2-40B4-BE49-F238E27FC236}">
                <a16:creationId xmlns:a16="http://schemas.microsoft.com/office/drawing/2014/main" id="{B18D548A-608A-7D87-0774-33F14CE2460B}"/>
              </a:ext>
            </a:extLst>
          </p:cNvPr>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pic>
        <p:nvPicPr>
          <p:cNvPr id="12" name="Picture 2" descr="Profile photo for Antonina Stancheva">
            <a:extLst>
              <a:ext uri="{FF2B5EF4-FFF2-40B4-BE49-F238E27FC236}">
                <a16:creationId xmlns:a16="http://schemas.microsoft.com/office/drawing/2014/main" id="{D9526A26-0BB3-442B-BE83-352BE04E6F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054" y="3579425"/>
            <a:ext cx="979981" cy="97998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Profile photo for Jonathan Hummer">
            <a:extLst>
              <a:ext uri="{FF2B5EF4-FFF2-40B4-BE49-F238E27FC236}">
                <a16:creationId xmlns:a16="http://schemas.microsoft.com/office/drawing/2014/main" id="{E81509BE-BB32-F922-F233-FD0C073A07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58464" y="3579424"/>
            <a:ext cx="982938" cy="98293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View sigros02's full-sized avatar">
            <a:extLst>
              <a:ext uri="{FF2B5EF4-FFF2-40B4-BE49-F238E27FC236}">
                <a16:creationId xmlns:a16="http://schemas.microsoft.com/office/drawing/2014/main" id="{941973A7-FBD0-7CA5-5560-C2847001A4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50008" y="1783760"/>
            <a:ext cx="982938" cy="9829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iew jadenszewczak's full-sized avatar">
            <a:extLst>
              <a:ext uri="{FF2B5EF4-FFF2-40B4-BE49-F238E27FC236}">
                <a16:creationId xmlns:a16="http://schemas.microsoft.com/office/drawing/2014/main" id="{CCCDF4A3-CB10-82D2-F218-B79CC33044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7037" y="1778473"/>
            <a:ext cx="979981" cy="979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137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2"/>
          <p:cNvSpPr txBox="1">
            <a:spLocks noGrp="1"/>
          </p:cNvSpPr>
          <p:nvPr>
            <p:ph type="title"/>
          </p:nvPr>
        </p:nvSpPr>
        <p:spPr>
          <a:xfrm>
            <a:off x="3374461" y="1854500"/>
            <a:ext cx="3977871"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Concept</a:t>
            </a:r>
            <a:endParaRPr dirty="0"/>
          </a:p>
        </p:txBody>
      </p:sp>
      <p:sp>
        <p:nvSpPr>
          <p:cNvPr id="330" name="Google Shape;330;p32"/>
          <p:cNvSpPr txBox="1">
            <a:spLocks noGrp="1"/>
          </p:cNvSpPr>
          <p:nvPr>
            <p:ph type="subTitle" idx="1"/>
          </p:nvPr>
        </p:nvSpPr>
        <p:spPr>
          <a:xfrm>
            <a:off x="1959250" y="2939075"/>
            <a:ext cx="5225400" cy="446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Learning is what brings us together today</a:t>
            </a:r>
            <a:endParaRPr dirty="0"/>
          </a:p>
        </p:txBody>
      </p:sp>
      <p:sp>
        <p:nvSpPr>
          <p:cNvPr id="331" name="Google Shape;331;p32"/>
          <p:cNvSpPr txBox="1">
            <a:spLocks noGrp="1"/>
          </p:cNvSpPr>
          <p:nvPr>
            <p:ph type="title" idx="2"/>
          </p:nvPr>
        </p:nvSpPr>
        <p:spPr>
          <a:xfrm>
            <a:off x="1959250" y="1854500"/>
            <a:ext cx="1189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32" name="Google Shape;332;p32"/>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cxnSp>
        <p:nvCxnSpPr>
          <p:cNvPr id="333" name="Google Shape;333;p32"/>
          <p:cNvCxnSpPr/>
          <p:nvPr/>
        </p:nvCxnSpPr>
        <p:spPr>
          <a:xfrm rot="10800000" flipH="1">
            <a:off x="1600600" y="2910566"/>
            <a:ext cx="5942700" cy="6600"/>
          </a:xfrm>
          <a:prstGeom prst="straightConnector1">
            <a:avLst/>
          </a:prstGeom>
          <a:noFill/>
          <a:ln w="19050" cap="flat" cmpd="sng">
            <a:solidFill>
              <a:schemeClr val="accent1"/>
            </a:solidFill>
            <a:prstDash val="solid"/>
            <a:round/>
            <a:headEnd type="oval" w="med" len="med"/>
            <a:tailEnd type="oval" w="med" len="med"/>
          </a:ln>
        </p:spPr>
      </p:cxnSp>
      <p:cxnSp>
        <p:nvCxnSpPr>
          <p:cNvPr id="334" name="Google Shape;334;p32"/>
          <p:cNvCxnSpPr/>
          <p:nvPr/>
        </p:nvCxnSpPr>
        <p:spPr>
          <a:xfrm rot="10800000" flipH="1">
            <a:off x="1600600" y="1714341"/>
            <a:ext cx="5942700" cy="6600"/>
          </a:xfrm>
          <a:prstGeom prst="straightConnector1">
            <a:avLst/>
          </a:prstGeom>
          <a:noFill/>
          <a:ln w="19050" cap="flat" cmpd="sng">
            <a:solidFill>
              <a:schemeClr val="accent1"/>
            </a:solidFill>
            <a:prstDash val="solid"/>
            <a:round/>
            <a:headEnd type="oval" w="med" len="med"/>
            <a:tailEnd type="oval" w="med" len="med"/>
          </a:ln>
        </p:spPr>
      </p:cxnSp>
      <p:sp>
        <p:nvSpPr>
          <p:cNvPr id="335" name="Google Shape;335;p32"/>
          <p:cNvSpPr/>
          <p:nvPr/>
        </p:nvSpPr>
        <p:spPr>
          <a:xfrm>
            <a:off x="3244800" y="2217963"/>
            <a:ext cx="239400" cy="239400"/>
          </a:xfrm>
          <a:prstGeom prst="star4">
            <a:avLst>
              <a:gd name="adj" fmla="val 1572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7280500" y="2217963"/>
            <a:ext cx="239400" cy="239400"/>
          </a:xfrm>
          <a:prstGeom prst="star4">
            <a:avLst>
              <a:gd name="adj" fmla="val 1572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7036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5">
          <a:extLst>
            <a:ext uri="{FF2B5EF4-FFF2-40B4-BE49-F238E27FC236}">
              <a16:creationId xmlns:a16="http://schemas.microsoft.com/office/drawing/2014/main" id="{5F437FB7-8CF6-3F16-8F0E-2E4D44839E34}"/>
            </a:ext>
          </a:extLst>
        </p:cNvPr>
        <p:cNvGrpSpPr/>
        <p:nvPr/>
      </p:nvGrpSpPr>
      <p:grpSpPr>
        <a:xfrm>
          <a:off x="0" y="0"/>
          <a:ext cx="0" cy="0"/>
          <a:chOff x="0" y="0"/>
          <a:chExt cx="0" cy="0"/>
        </a:xfrm>
      </p:grpSpPr>
      <p:sp>
        <p:nvSpPr>
          <p:cNvPr id="622" name="Google Shape;622;p49">
            <a:extLst>
              <a:ext uri="{FF2B5EF4-FFF2-40B4-BE49-F238E27FC236}">
                <a16:creationId xmlns:a16="http://schemas.microsoft.com/office/drawing/2014/main" id="{246A4020-502A-76E7-8FBF-34A9000AE842}"/>
              </a:ext>
            </a:extLst>
          </p:cNvPr>
          <p:cNvSpPr txBox="1">
            <a:spLocks noGrp="1"/>
          </p:cNvSpPr>
          <p:nvPr>
            <p:ph type="sldNum" idx="4294967295"/>
          </p:nvPr>
        </p:nvSpPr>
        <p:spPr>
          <a:xfrm>
            <a:off x="0" y="4602163"/>
            <a:ext cx="549275" cy="3349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
        <p:nvSpPr>
          <p:cNvPr id="624" name="Google Shape;624;p49">
            <a:extLst>
              <a:ext uri="{FF2B5EF4-FFF2-40B4-BE49-F238E27FC236}">
                <a16:creationId xmlns:a16="http://schemas.microsoft.com/office/drawing/2014/main" id="{D417FEFB-DE90-5420-91E1-FD413375193D}"/>
              </a:ext>
            </a:extLst>
          </p:cNvPr>
          <p:cNvSpPr txBox="1"/>
          <p:nvPr/>
        </p:nvSpPr>
        <p:spPr>
          <a:xfrm>
            <a:off x="720000" y="1213000"/>
            <a:ext cx="2997073" cy="294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dirty="0">
              <a:solidFill>
                <a:schemeClr val="dk1"/>
              </a:solidFill>
              <a:latin typeface="Mulish"/>
              <a:ea typeface="Mulish"/>
              <a:cs typeface="Mulish"/>
              <a:sym typeface="Mulish"/>
            </a:endParaRPr>
          </a:p>
          <a:p>
            <a:pPr marL="0" lvl="0" indent="0" algn="l" rtl="0">
              <a:lnSpc>
                <a:spcPct val="115000"/>
              </a:lnSpc>
              <a:spcBef>
                <a:spcPts val="0"/>
              </a:spcBef>
              <a:spcAft>
                <a:spcPts val="0"/>
              </a:spcAft>
              <a:buNone/>
            </a:pPr>
            <a:endParaRPr dirty="0">
              <a:solidFill>
                <a:schemeClr val="dk1"/>
              </a:solidFill>
              <a:latin typeface="Mulish"/>
              <a:ea typeface="Mulish"/>
              <a:cs typeface="Mulish"/>
              <a:sym typeface="Mulish"/>
            </a:endParaRPr>
          </a:p>
        </p:txBody>
      </p:sp>
      <p:sp>
        <p:nvSpPr>
          <p:cNvPr id="6" name="Rectangle 5">
            <a:extLst>
              <a:ext uri="{FF2B5EF4-FFF2-40B4-BE49-F238E27FC236}">
                <a16:creationId xmlns:a16="http://schemas.microsoft.com/office/drawing/2014/main" id="{6CFE995C-BABB-331E-963E-0D995A7D9C66}"/>
              </a:ext>
            </a:extLst>
          </p:cNvPr>
          <p:cNvSpPr/>
          <p:nvPr/>
        </p:nvSpPr>
        <p:spPr>
          <a:xfrm>
            <a:off x="4307624" y="4457700"/>
            <a:ext cx="983861" cy="2650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68" name="Picture 20">
            <a:extLst>
              <a:ext uri="{FF2B5EF4-FFF2-40B4-BE49-F238E27FC236}">
                <a16:creationId xmlns:a16="http://schemas.microsoft.com/office/drawing/2014/main" id="{7C90BFC0-484A-0D09-67B9-40E7C8F8AB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1296"/>
          <a:stretch>
            <a:fillRect/>
          </a:stretch>
        </p:blipFill>
        <p:spPr bwMode="auto">
          <a:xfrm>
            <a:off x="406810" y="130175"/>
            <a:ext cx="3449627" cy="5710350"/>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E46F0F5B-2E19-C7FA-9362-29C27D7937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0263" y="420703"/>
            <a:ext cx="4794081" cy="465612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6638BEA6-026C-06C7-6BBC-69C2C177B435}"/>
              </a:ext>
            </a:extLst>
          </p:cNvPr>
          <p:cNvSpPr/>
          <p:nvPr/>
        </p:nvSpPr>
        <p:spPr>
          <a:xfrm>
            <a:off x="3976687" y="4775184"/>
            <a:ext cx="1190625" cy="2650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0201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5">
          <a:extLst>
            <a:ext uri="{FF2B5EF4-FFF2-40B4-BE49-F238E27FC236}">
              <a16:creationId xmlns:a16="http://schemas.microsoft.com/office/drawing/2014/main" id="{BD96A56C-2040-84DB-6513-F04150969048}"/>
            </a:ext>
          </a:extLst>
        </p:cNvPr>
        <p:cNvGrpSpPr/>
        <p:nvPr/>
      </p:nvGrpSpPr>
      <p:grpSpPr>
        <a:xfrm>
          <a:off x="0" y="0"/>
          <a:ext cx="0" cy="0"/>
          <a:chOff x="0" y="0"/>
          <a:chExt cx="0" cy="0"/>
        </a:xfrm>
      </p:grpSpPr>
      <p:pic>
        <p:nvPicPr>
          <p:cNvPr id="3078" name="Picture 6">
            <a:extLst>
              <a:ext uri="{FF2B5EF4-FFF2-40B4-BE49-F238E27FC236}">
                <a16:creationId xmlns:a16="http://schemas.microsoft.com/office/drawing/2014/main" id="{2C686A1F-ECA9-AFDE-EF1A-652E1C6BD6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85750"/>
            <a:ext cx="86868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22" name="Google Shape;622;p49">
            <a:extLst>
              <a:ext uri="{FF2B5EF4-FFF2-40B4-BE49-F238E27FC236}">
                <a16:creationId xmlns:a16="http://schemas.microsoft.com/office/drawing/2014/main" id="{F3335D5A-FB3D-E9DF-C80A-1122D8F711B2}"/>
              </a:ext>
            </a:extLst>
          </p:cNvPr>
          <p:cNvSpPr txBox="1">
            <a:spLocks noGrp="1"/>
          </p:cNvSpPr>
          <p:nvPr>
            <p:ph type="sldNum" idx="4294967295"/>
          </p:nvPr>
        </p:nvSpPr>
        <p:spPr>
          <a:xfrm>
            <a:off x="0" y="4602163"/>
            <a:ext cx="549275" cy="3349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
        <p:nvSpPr>
          <p:cNvPr id="624" name="Google Shape;624;p49">
            <a:extLst>
              <a:ext uri="{FF2B5EF4-FFF2-40B4-BE49-F238E27FC236}">
                <a16:creationId xmlns:a16="http://schemas.microsoft.com/office/drawing/2014/main" id="{F5D5F1BA-A93D-3C59-586C-F433B1A927CE}"/>
              </a:ext>
            </a:extLst>
          </p:cNvPr>
          <p:cNvSpPr txBox="1"/>
          <p:nvPr/>
        </p:nvSpPr>
        <p:spPr>
          <a:xfrm>
            <a:off x="720000" y="1213000"/>
            <a:ext cx="2997073" cy="294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dirty="0">
              <a:solidFill>
                <a:schemeClr val="dk1"/>
              </a:solidFill>
              <a:latin typeface="Mulish"/>
              <a:ea typeface="Mulish"/>
              <a:cs typeface="Mulish"/>
              <a:sym typeface="Mulish"/>
            </a:endParaRPr>
          </a:p>
          <a:p>
            <a:pPr marL="0" lvl="0" indent="0" algn="l" rtl="0">
              <a:lnSpc>
                <a:spcPct val="115000"/>
              </a:lnSpc>
              <a:spcBef>
                <a:spcPts val="0"/>
              </a:spcBef>
              <a:spcAft>
                <a:spcPts val="0"/>
              </a:spcAft>
              <a:buNone/>
            </a:pPr>
            <a:endParaRPr dirty="0">
              <a:solidFill>
                <a:schemeClr val="dk1"/>
              </a:solidFill>
              <a:latin typeface="Mulish"/>
              <a:ea typeface="Mulish"/>
              <a:cs typeface="Mulish"/>
              <a:sym typeface="Mulish"/>
            </a:endParaRPr>
          </a:p>
        </p:txBody>
      </p:sp>
      <p:sp>
        <p:nvSpPr>
          <p:cNvPr id="7" name="Rectangle 6">
            <a:extLst>
              <a:ext uri="{FF2B5EF4-FFF2-40B4-BE49-F238E27FC236}">
                <a16:creationId xmlns:a16="http://schemas.microsoft.com/office/drawing/2014/main" id="{BC7E08DE-27CF-ACA8-5B84-998F2B648013}"/>
              </a:ext>
            </a:extLst>
          </p:cNvPr>
          <p:cNvSpPr/>
          <p:nvPr/>
        </p:nvSpPr>
        <p:spPr>
          <a:xfrm>
            <a:off x="7572375" y="4469614"/>
            <a:ext cx="1190625" cy="2650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9127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5">
          <a:extLst>
            <a:ext uri="{FF2B5EF4-FFF2-40B4-BE49-F238E27FC236}">
              <a16:creationId xmlns:a16="http://schemas.microsoft.com/office/drawing/2014/main" id="{47214CA9-D358-139D-445F-459955B67619}"/>
            </a:ext>
          </a:extLst>
        </p:cNvPr>
        <p:cNvGrpSpPr/>
        <p:nvPr/>
      </p:nvGrpSpPr>
      <p:grpSpPr>
        <a:xfrm>
          <a:off x="0" y="0"/>
          <a:ext cx="0" cy="0"/>
          <a:chOff x="0" y="0"/>
          <a:chExt cx="0" cy="0"/>
        </a:xfrm>
      </p:grpSpPr>
      <p:pic>
        <p:nvPicPr>
          <p:cNvPr id="4102" name="Picture 6">
            <a:extLst>
              <a:ext uri="{FF2B5EF4-FFF2-40B4-BE49-F238E27FC236}">
                <a16:creationId xmlns:a16="http://schemas.microsoft.com/office/drawing/2014/main" id="{0C31FE12-FDDD-A3C8-D982-B9822648DB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14300"/>
            <a:ext cx="6858000" cy="4914900"/>
          </a:xfrm>
          <a:prstGeom prst="rect">
            <a:avLst/>
          </a:prstGeom>
          <a:noFill/>
          <a:extLst>
            <a:ext uri="{909E8E84-426E-40DD-AFC4-6F175D3DCCD1}">
              <a14:hiddenFill xmlns:a14="http://schemas.microsoft.com/office/drawing/2010/main">
                <a:solidFill>
                  <a:srgbClr val="FFFFFF"/>
                </a:solidFill>
              </a14:hiddenFill>
            </a:ext>
          </a:extLst>
        </p:spPr>
      </p:pic>
      <p:sp>
        <p:nvSpPr>
          <p:cNvPr id="622" name="Google Shape;622;p49">
            <a:extLst>
              <a:ext uri="{FF2B5EF4-FFF2-40B4-BE49-F238E27FC236}">
                <a16:creationId xmlns:a16="http://schemas.microsoft.com/office/drawing/2014/main" id="{092C7EBC-F824-9F25-1E75-6D7514E62CC7}"/>
              </a:ext>
            </a:extLst>
          </p:cNvPr>
          <p:cNvSpPr txBox="1">
            <a:spLocks noGrp="1"/>
          </p:cNvSpPr>
          <p:nvPr>
            <p:ph type="sldNum" idx="4294967295"/>
          </p:nvPr>
        </p:nvSpPr>
        <p:spPr>
          <a:xfrm>
            <a:off x="0" y="4602163"/>
            <a:ext cx="549275" cy="3349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a:p>
        </p:txBody>
      </p:sp>
      <p:sp>
        <p:nvSpPr>
          <p:cNvPr id="624" name="Google Shape;624;p49">
            <a:extLst>
              <a:ext uri="{FF2B5EF4-FFF2-40B4-BE49-F238E27FC236}">
                <a16:creationId xmlns:a16="http://schemas.microsoft.com/office/drawing/2014/main" id="{6EF46B3F-70BC-A2D5-C81E-7F3E4287218A}"/>
              </a:ext>
            </a:extLst>
          </p:cNvPr>
          <p:cNvSpPr txBox="1"/>
          <p:nvPr/>
        </p:nvSpPr>
        <p:spPr>
          <a:xfrm>
            <a:off x="720000" y="1213000"/>
            <a:ext cx="2997073" cy="294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dirty="0">
              <a:solidFill>
                <a:schemeClr val="dk1"/>
              </a:solidFill>
              <a:latin typeface="Mulish"/>
              <a:ea typeface="Mulish"/>
              <a:cs typeface="Mulish"/>
              <a:sym typeface="Mulish"/>
            </a:endParaRPr>
          </a:p>
          <a:p>
            <a:pPr marL="0" lvl="0" indent="0" algn="l" rtl="0">
              <a:lnSpc>
                <a:spcPct val="115000"/>
              </a:lnSpc>
              <a:spcBef>
                <a:spcPts val="0"/>
              </a:spcBef>
              <a:spcAft>
                <a:spcPts val="0"/>
              </a:spcAft>
              <a:buNone/>
            </a:pPr>
            <a:endParaRPr dirty="0">
              <a:solidFill>
                <a:schemeClr val="dk1"/>
              </a:solidFill>
              <a:latin typeface="Mulish"/>
              <a:ea typeface="Mulish"/>
              <a:cs typeface="Mulish"/>
              <a:sym typeface="Mulish"/>
            </a:endParaRPr>
          </a:p>
        </p:txBody>
      </p:sp>
      <p:sp>
        <p:nvSpPr>
          <p:cNvPr id="2" name="Rectangle 1">
            <a:extLst>
              <a:ext uri="{FF2B5EF4-FFF2-40B4-BE49-F238E27FC236}">
                <a16:creationId xmlns:a16="http://schemas.microsoft.com/office/drawing/2014/main" id="{6DA25618-0214-E7BE-A973-7116B0EF9743}"/>
              </a:ext>
            </a:extLst>
          </p:cNvPr>
          <p:cNvSpPr/>
          <p:nvPr/>
        </p:nvSpPr>
        <p:spPr>
          <a:xfrm>
            <a:off x="6667500" y="4672028"/>
            <a:ext cx="1190625" cy="2650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2230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4"/>
          <p:cNvSpPr txBox="1">
            <a:spLocks noGrp="1"/>
          </p:cNvSpPr>
          <p:nvPr>
            <p:ph type="subTitle" idx="1"/>
          </p:nvPr>
        </p:nvSpPr>
        <p:spPr>
          <a:xfrm>
            <a:off x="969900" y="1312625"/>
            <a:ext cx="7204200" cy="147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2"/>
                </a:solidFill>
              </a:rPr>
              <a:t>"The beautiful thing about learning is that no one can take it away from you."</a:t>
            </a:r>
            <a:endParaRPr dirty="0">
              <a:solidFill>
                <a:schemeClr val="accent2"/>
              </a:solidFill>
            </a:endParaRPr>
          </a:p>
        </p:txBody>
      </p:sp>
      <p:sp>
        <p:nvSpPr>
          <p:cNvPr id="354" name="Google Shape;354;p34"/>
          <p:cNvSpPr txBox="1">
            <a:spLocks noGrp="1"/>
          </p:cNvSpPr>
          <p:nvPr>
            <p:ph type="title"/>
          </p:nvPr>
        </p:nvSpPr>
        <p:spPr>
          <a:xfrm>
            <a:off x="969900" y="3387600"/>
            <a:ext cx="7204200" cy="5319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a:t>
            </a:r>
            <a:r>
              <a:rPr lang="en-US" dirty="0"/>
              <a:t>B.B. King</a:t>
            </a:r>
            <a:endParaRPr dirty="0"/>
          </a:p>
        </p:txBody>
      </p:sp>
      <p:sp>
        <p:nvSpPr>
          <p:cNvPr id="355" name="Google Shape;355;p34"/>
          <p:cNvSpPr txBox="1">
            <a:spLocks noGrp="1"/>
          </p:cNvSpPr>
          <p:nvPr>
            <p:ph type="sldNum" idx="12"/>
          </p:nvPr>
        </p:nvSpPr>
        <p:spPr>
          <a:xfrm>
            <a:off x="4297650" y="4602875"/>
            <a:ext cx="548700" cy="33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9</a:t>
            </a:fld>
            <a:endParaRPr/>
          </a:p>
        </p:txBody>
      </p:sp>
      <p:cxnSp>
        <p:nvCxnSpPr>
          <p:cNvPr id="356" name="Google Shape;356;p34"/>
          <p:cNvCxnSpPr/>
          <p:nvPr/>
        </p:nvCxnSpPr>
        <p:spPr>
          <a:xfrm rot="10800000" flipH="1">
            <a:off x="2553150" y="3923150"/>
            <a:ext cx="4037700" cy="6600"/>
          </a:xfrm>
          <a:prstGeom prst="straightConnector1">
            <a:avLst/>
          </a:prstGeom>
          <a:noFill/>
          <a:ln w="19050" cap="flat" cmpd="sng">
            <a:solidFill>
              <a:schemeClr val="lt1"/>
            </a:solidFill>
            <a:prstDash val="solid"/>
            <a:round/>
            <a:headEnd type="oval" w="med" len="med"/>
            <a:tailEnd type="oval" w="med" len="med"/>
          </a:ln>
        </p:spPr>
      </p:cxnSp>
      <p:cxnSp>
        <p:nvCxnSpPr>
          <p:cNvPr id="357" name="Google Shape;357;p34"/>
          <p:cNvCxnSpPr/>
          <p:nvPr/>
        </p:nvCxnSpPr>
        <p:spPr>
          <a:xfrm rot="10800000" flipH="1">
            <a:off x="2553150" y="3325025"/>
            <a:ext cx="4037700" cy="660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sld>
</file>

<file path=ppt/theme/theme1.xml><?xml version="1.0" encoding="utf-8"?>
<a:theme xmlns:a="http://schemas.openxmlformats.org/drawingml/2006/main" name="Elegant Bachelor Thesis by Slidesgo">
  <a:themeElements>
    <a:clrScheme name="Deckster">
      <a:dk1>
        <a:srgbClr val="2D3436"/>
      </a:dk1>
      <a:lt1>
        <a:srgbClr val="FDF8DC"/>
      </a:lt1>
      <a:dk2>
        <a:srgbClr val="D4E4BC"/>
      </a:dk2>
      <a:lt2>
        <a:srgbClr val="FAFAFA"/>
      </a:lt2>
      <a:accent1>
        <a:srgbClr val="BE713C"/>
      </a:accent1>
      <a:accent2>
        <a:srgbClr val="B8860B"/>
      </a:accent2>
      <a:accent3>
        <a:srgbClr val="FFFFFF"/>
      </a:accent3>
      <a:accent4>
        <a:srgbClr val="FFFFFF"/>
      </a:accent4>
      <a:accent5>
        <a:srgbClr val="FFFFFF"/>
      </a:accent5>
      <a:accent6>
        <a:srgbClr val="FFFFFF"/>
      </a:accent6>
      <a:hlink>
        <a:srgbClr val="333333"/>
      </a:hlink>
      <a:folHlink>
        <a:srgbClr val="BE713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TotalTime>
  <Words>1001</Words>
  <Application>Microsoft Office PowerPoint</Application>
  <PresentationFormat>On-screen Show (16:9)</PresentationFormat>
  <Paragraphs>98</Paragraphs>
  <Slides>19</Slides>
  <Notes>19</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Mulish</vt:lpstr>
      <vt:lpstr>Segoe UI</vt:lpstr>
      <vt:lpstr>Bebas Neue</vt:lpstr>
      <vt:lpstr>Nunito</vt:lpstr>
      <vt:lpstr>Nunito Light</vt:lpstr>
      <vt:lpstr>Quicksand</vt:lpstr>
      <vt:lpstr>Elegant Bachelor Thesis by Slidesgo</vt:lpstr>
      <vt:lpstr> Smart Flashcards</vt:lpstr>
      <vt:lpstr>PowerPoint Presentation</vt:lpstr>
      <vt:lpstr>Introduction</vt:lpstr>
      <vt:lpstr>Teamwork Makes The Dreamwork</vt:lpstr>
      <vt:lpstr>Concept</vt:lpstr>
      <vt:lpstr>PowerPoint Presentation</vt:lpstr>
      <vt:lpstr>PowerPoint Presentation</vt:lpstr>
      <vt:lpstr>PowerPoint Presentation</vt:lpstr>
      <vt:lpstr>—B.B. King</vt:lpstr>
      <vt:lpstr>Process</vt:lpstr>
      <vt:lpstr>PowerPoint Presentation</vt:lpstr>
      <vt:lpstr>Challenges and Successes</vt:lpstr>
      <vt:lpstr>Demo</vt:lpstr>
      <vt:lpstr>Let’s Git To It</vt:lpstr>
      <vt:lpstr>Future Plans</vt:lpstr>
      <vt:lpstr>What Do We Still Need</vt:lpstr>
      <vt:lpstr>Questions</vt:lpstr>
      <vt:lpstr>Thanks!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Jonathan</dc:creator>
  <cp:lastModifiedBy>Stuart Gross</cp:lastModifiedBy>
  <cp:revision>25</cp:revision>
  <dcterms:modified xsi:type="dcterms:W3CDTF">2025-06-08T20:12:51Z</dcterms:modified>
</cp:coreProperties>
</file>