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4"/>
  </p:notesMasterIdLst>
  <p:sldIdLst>
    <p:sldId id="256" r:id="rId2"/>
    <p:sldId id="276" r:id="rId3"/>
    <p:sldId id="258" r:id="rId4"/>
    <p:sldId id="259" r:id="rId5"/>
    <p:sldId id="304" r:id="rId6"/>
    <p:sldId id="305" r:id="rId7"/>
    <p:sldId id="261" r:id="rId8"/>
    <p:sldId id="269" r:id="rId9"/>
    <p:sldId id="264" r:id="rId10"/>
    <p:sldId id="260" r:id="rId11"/>
    <p:sldId id="306" r:id="rId12"/>
    <p:sldId id="275" r:id="rId13"/>
    <p:sldId id="265" r:id="rId14"/>
    <p:sldId id="307" r:id="rId15"/>
    <p:sldId id="266" r:id="rId16"/>
    <p:sldId id="308" r:id="rId17"/>
    <p:sldId id="271" r:id="rId18"/>
    <p:sldId id="309" r:id="rId19"/>
    <p:sldId id="281" r:id="rId20"/>
    <p:sldId id="310" r:id="rId21"/>
    <p:sldId id="283" r:id="rId22"/>
    <p:sldId id="262" r:id="rId23"/>
    <p:sldId id="270" r:id="rId24"/>
    <p:sldId id="263" r:id="rId25"/>
    <p:sldId id="267" r:id="rId26"/>
    <p:sldId id="272" r:id="rId27"/>
    <p:sldId id="273" r:id="rId28"/>
    <p:sldId id="274" r:id="rId29"/>
    <p:sldId id="277" r:id="rId30"/>
    <p:sldId id="278" r:id="rId31"/>
    <p:sldId id="279" r:id="rId32"/>
    <p:sldId id="280" r:id="rId33"/>
  </p:sldIdLst>
  <p:sldSz cx="9144000" cy="5143500" type="screen16x9"/>
  <p:notesSz cx="6858000" cy="9144000"/>
  <p:embeddedFontLst>
    <p:embeddedFont>
      <p:font typeface="Bebas Neue" panose="020B0606020202050201" pitchFamily="34" charset="0"/>
      <p:regular r:id="rId35"/>
    </p:embeddedFont>
    <p:embeddedFont>
      <p:font typeface="DM Sans" pitchFamily="2" charset="0"/>
      <p:regular r:id="rId36"/>
      <p:bold r:id="rId37"/>
      <p:italic r:id="rId38"/>
      <p:boldItalic r:id="rId39"/>
    </p:embeddedFont>
    <p:embeddedFont>
      <p:font typeface="Lato" panose="020F0502020204030203" pitchFamily="34" charset="0"/>
      <p:regular r:id="rId40"/>
      <p:bold r:id="rId41"/>
      <p:italic r:id="rId42"/>
      <p:boldItalic r:id="rId43"/>
    </p:embeddedFont>
    <p:embeddedFont>
      <p:font typeface="Mulish" panose="020B0604020202020204" charset="0"/>
      <p:regular r:id="rId44"/>
      <p:bold r:id="rId45"/>
      <p:italic r:id="rId46"/>
      <p:boldItalic r:id="rId47"/>
    </p:embeddedFont>
    <p:embeddedFont>
      <p:font typeface="Nunito" pitchFamily="2" charset="0"/>
      <p:regular r:id="rId48"/>
      <p:bold r:id="rId49"/>
      <p:italic r:id="rId50"/>
      <p:boldItalic r:id="rId51"/>
    </p:embeddedFont>
    <p:embeddedFont>
      <p:font typeface="Nunito Light" pitchFamily="2" charset="0"/>
      <p:regular r:id="rId52"/>
      <p:italic r:id="rId53"/>
    </p:embeddedFont>
    <p:embeddedFont>
      <p:font typeface="PT Sans" panose="020B0503020203020204" pitchFamily="34" charset="0"/>
      <p:regular r:id="rId54"/>
      <p:bold r:id="rId55"/>
      <p:italic r:id="rId56"/>
      <p:boldItalic r:id="rId57"/>
    </p:embeddedFont>
    <p:embeddedFont>
      <p:font typeface="Quicksand" panose="020B0604020202020204" charset="0"/>
      <p:regular r:id="rId58"/>
      <p:bold r:id="rId59"/>
    </p:embeddedFont>
    <p:embeddedFont>
      <p:font typeface="Segoe UI" panose="020B0502040204020203"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32879A-E60C-42D0-A6F7-1048F1E031CF}">
  <a:tblStyle styleId="{0932879A-E60C-42D0-A6F7-1048F1E031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6" d="100"/>
          <a:sy n="206" d="100"/>
        </p:scale>
        <p:origin x="50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7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d46dd1d67_2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d46dd1d67_2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737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https://project3-cngq.onrender.com/</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59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Fill this out with the Hook</a:t>
            </a:r>
            <a:endParaRPr dirty="0"/>
          </a:p>
        </p:txBody>
      </p:sp>
    </p:spTree>
    <p:extLst>
      <p:ext uri="{BB962C8B-B14F-4D97-AF65-F5344CB8AC3E}">
        <p14:creationId xmlns:p14="http://schemas.microsoft.com/office/powerpoint/2010/main" val="2761242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been real.</a:t>
            </a:r>
          </a:p>
        </p:txBody>
      </p:sp>
    </p:spTree>
    <p:extLst>
      <p:ext uri="{BB962C8B-B14F-4D97-AF65-F5344CB8AC3E}">
        <p14:creationId xmlns:p14="http://schemas.microsoft.com/office/powerpoint/2010/main" val="3490324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7b8719ec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7b8719ec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d9256fe6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d9256f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dd46dd1d67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dd46dd1d67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15788A3A-AD80-EA89-6526-DD2FCCF50A64}"/>
            </a:ext>
          </a:extLst>
        </p:cNvPr>
        <p:cNvGrpSpPr/>
        <p:nvPr/>
      </p:nvGrpSpPr>
      <p:grpSpPr>
        <a:xfrm>
          <a:off x="0" y="0"/>
          <a:ext cx="0" cy="0"/>
          <a:chOff x="0" y="0"/>
          <a:chExt cx="0" cy="0"/>
        </a:xfrm>
      </p:grpSpPr>
      <p:sp>
        <p:nvSpPr>
          <p:cNvPr id="482" name="Google Shape;482;g1dd46dd1d67_2_512:notes">
            <a:extLst>
              <a:ext uri="{FF2B5EF4-FFF2-40B4-BE49-F238E27FC236}">
                <a16:creationId xmlns:a16="http://schemas.microsoft.com/office/drawing/2014/main" id="{5686132C-4A4F-2178-00FB-FD750EC6F7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dd46dd1d67_2_512:notes">
            <a:extLst>
              <a:ext uri="{FF2B5EF4-FFF2-40B4-BE49-F238E27FC236}">
                <a16:creationId xmlns:a16="http://schemas.microsoft.com/office/drawing/2014/main" id="{D517CD69-4DB6-A126-C71E-5D507FDAC9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Jaden: Hi everyone! My name is Jaden Szewczak, and I’m from Philadelphia, Pennsylvania. I spent two years automating processes through VBA and SQL in my previous logistics role, and recently, was scouted by the tech division at my company to join their team. I accepted the role and moved to Edison, New Jersey to start the next chapter of my life. 🥳</a:t>
            </a:r>
          </a:p>
          <a:p>
            <a:pPr marL="0" lvl="0" indent="0" algn="l" rtl="0">
              <a:spcBef>
                <a:spcPts val="0"/>
              </a:spcBef>
              <a:spcAft>
                <a:spcPts val="0"/>
              </a:spcAft>
              <a:buNone/>
            </a:pPr>
            <a:r>
              <a:rPr lang="en-US" dirty="0"/>
              <a:t>Stuart: </a:t>
            </a:r>
            <a:r>
              <a:rPr lang="en-US" sz="1100" b="0" i="0" u="none" strike="noStrike" cap="none" dirty="0">
                <a:solidFill>
                  <a:srgbClr val="000000"/>
                </a:solidFill>
                <a:effectLst/>
                <a:latin typeface="Arial"/>
                <a:ea typeface="Arial"/>
                <a:cs typeface="Arial"/>
                <a:sym typeface="Arial"/>
              </a:rPr>
              <a:t>A dedicated software developer transitioning from a decade-long career as a full-time electrical engineer, bringing a strong analytical mindset, problem-solving skills, and a deep understanding of complex systems. With a passion for coding and a keen eye for detail, they leverage their engineering background to write efficient, scalable software solutions. Eager to contribute fresh perspectives and technical expertise, they are committed to continuous learning and innovation in the ever-evolving world of software development.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Antonina: </a:t>
            </a:r>
            <a:r>
              <a:rPr lang="en-US" sz="1100" b="0" i="0" u="none" strike="noStrike" cap="none" dirty="0">
                <a:solidFill>
                  <a:srgbClr val="000000"/>
                </a:solidFill>
                <a:effectLst/>
                <a:latin typeface="Arial"/>
                <a:ea typeface="Arial"/>
                <a:cs typeface="Arial"/>
                <a:sym typeface="Arial"/>
              </a:rPr>
              <a:t>With a degree in Finance, Antonina initially explored the world of finance, but soon discovered her passion lies in coding. As a JavaScript developer, she loves creating complex functionalities in a simple and understandable way, while also enjoying the challenge of hunting and resolving bugs.</a:t>
            </a: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Jonathan: </a:t>
            </a:r>
            <a:r>
              <a:rPr lang="en-US" sz="1100" b="0" i="0" u="none" strike="noStrike" cap="none" dirty="0">
                <a:solidFill>
                  <a:srgbClr val="000000"/>
                </a:solidFill>
                <a:effectLst/>
                <a:latin typeface="Arial"/>
                <a:ea typeface="Arial"/>
                <a:cs typeface="Arial"/>
                <a:sym typeface="Arial"/>
              </a:rPr>
              <a:t>Jonathan has a demonstrated history of using his computer programming skills and logic to implement automation in business processes and reporting and develop forms and applications for use in financial, supply chain, operations, customer service, and commercial functions. However, much of that programming has been done with Visual Basic/VBA in the Microsoft Office Suite. Jonathan began the Columbia University Computer Programming Bootcamp in an effort to learn new, practical programming languages with an aim to deploy stable web applications designed to help businesses achieve their goals with bespoke programming written for their needs. You can contact Jonathan using the links to the left below the AI-generated headshot.</a:t>
            </a:r>
          </a:p>
        </p:txBody>
      </p:sp>
    </p:spTree>
    <p:extLst>
      <p:ext uri="{BB962C8B-B14F-4D97-AF65-F5344CB8AC3E}">
        <p14:creationId xmlns:p14="http://schemas.microsoft.com/office/powerpoint/2010/main" val="336094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25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atin typeface="Segoe UI" panose="020B0502040204020203" pitchFamily="34" charset="0"/>
                <a:cs typeface="Segoe UI" panose="020B0502040204020203"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7" name="Google Shape;87;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9" name="Google Shape;89;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0" name="Google Shape;90;p1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91" name="Google Shape;91;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2" name="Google Shape;92;p11"/>
          <p:cNvSpPr txBox="1">
            <a:spLocks noGrp="1"/>
          </p:cNvSpPr>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latin typeface="Segoe UI" panose="020B0502040204020203" pitchFamily="34" charset="0"/>
                <a:cs typeface="Segoe UI" panose="020B0502040204020203" pitchFamily="34" charset="0"/>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rPr dirty="0"/>
              <a:t>xx%</a:t>
            </a:r>
          </a:p>
        </p:txBody>
      </p:sp>
      <p:sp>
        <p:nvSpPr>
          <p:cNvPr id="93" name="Google Shape;93;p11"/>
          <p:cNvSpPr txBox="1">
            <a:spLocks noGrp="1"/>
          </p:cNvSpPr>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2" name="Google Shape;19;p3">
            <a:extLst>
              <a:ext uri="{FF2B5EF4-FFF2-40B4-BE49-F238E27FC236}">
                <a16:creationId xmlns:a16="http://schemas.microsoft.com/office/drawing/2014/main" id="{022DF58F-A704-CBF8-3BD9-03637A9D4459}"/>
              </a:ext>
            </a:extLst>
          </p:cNvPr>
          <p:cNvCxnSpPr/>
          <p:nvPr userDrawn="1"/>
        </p:nvCxnSpPr>
        <p:spPr>
          <a:xfrm>
            <a:off x="383852"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EA999E6B-A0E5-D438-45E7-7CB7DD12E635}"/>
              </a:ext>
            </a:extLst>
          </p:cNvPr>
          <p:cNvSpPr/>
          <p:nvPr userDrawn="1"/>
        </p:nvSpPr>
        <p:spPr>
          <a:xfrm>
            <a:off x="4453527"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22FC2D19-0927-9CEC-A062-7B460199AD98}"/>
              </a:ext>
            </a:extLst>
          </p:cNvPr>
          <p:cNvCxnSpPr/>
          <p:nvPr userDrawn="1"/>
        </p:nvCxnSpPr>
        <p:spPr>
          <a:xfrm>
            <a:off x="4959152"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0FA24107-72FB-EE8F-E0A1-6A9860CC6A71}"/>
              </a:ext>
            </a:extLst>
          </p:cNvPr>
          <p:cNvCxnSpPr/>
          <p:nvPr userDrawn="1"/>
        </p:nvCxnSpPr>
        <p:spPr>
          <a:xfrm>
            <a:off x="383877" y="4798838"/>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6E30996F-D4FC-8893-C933-BF16AF5CDEA4}"/>
              </a:ext>
            </a:extLst>
          </p:cNvPr>
          <p:cNvCxnSpPr/>
          <p:nvPr userDrawn="1"/>
        </p:nvCxnSpPr>
        <p:spPr>
          <a:xfrm>
            <a:off x="4959177"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98" name="Google Shape;98;p13"/>
          <p:cNvSpPr txBox="1">
            <a:spLocks noGrp="1"/>
          </p:cNvSpPr>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3"/>
          <p:cNvSpPr txBox="1">
            <a:spLocks noGrp="1"/>
          </p:cNvSpPr>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3"/>
          <p:cNvSpPr txBox="1">
            <a:spLocks noGrp="1"/>
          </p:cNvSpPr>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 name="Google Shape;101;p13"/>
          <p:cNvSpPr txBox="1">
            <a:spLocks noGrp="1"/>
          </p:cNvSpPr>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latin typeface="Segoe UI" panose="020B0502040204020203" pitchFamily="34" charset="0"/>
                <a:cs typeface="Segoe UI" panose="020B0502040204020203" pitchFamily="3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03" name="Google Shape;103;p13"/>
          <p:cNvSpPr txBox="1">
            <a:spLocks noGrp="1"/>
          </p:cNvSpPr>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latin typeface="Segoe UI" panose="020B0502040204020203" pitchFamily="34" charset="0"/>
                <a:cs typeface="Segoe UI" panose="020B0502040204020203" pitchFamily="3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04" name="Google Shape;104;p13"/>
          <p:cNvSpPr txBox="1">
            <a:spLocks noGrp="1"/>
          </p:cNvSpPr>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latin typeface="Segoe UI" panose="020B0502040204020203" pitchFamily="34" charset="0"/>
                <a:cs typeface="Segoe UI" panose="020B0502040204020203" pitchFamily="3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05" name="Google Shape;105;p13"/>
          <p:cNvSpPr txBox="1">
            <a:spLocks noGrp="1"/>
          </p:cNvSpPr>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latin typeface="Segoe UI" panose="020B0502040204020203" pitchFamily="34" charset="0"/>
                <a:cs typeface="Segoe UI" panose="020B0502040204020203" pitchFamily="3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06" name="Google Shape;106;p13"/>
          <p:cNvSpPr txBox="1">
            <a:spLocks noGrp="1"/>
          </p:cNvSpPr>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latin typeface="Segoe UI" panose="020B0502040204020203" pitchFamily="34" charset="0"/>
                <a:cs typeface="Segoe UI" panose="020B0502040204020203" pitchFamily="3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09" name="Google Shape;109;p13"/>
          <p:cNvSpPr txBox="1">
            <a:spLocks noGrp="1"/>
          </p:cNvSpPr>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latin typeface="Segoe UI" panose="020B0502040204020203" pitchFamily="34" charset="0"/>
                <a:cs typeface="Segoe UI" panose="020B0502040204020203" pitchFamily="3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10" name="Google Shape;110;p13"/>
          <p:cNvSpPr txBox="1">
            <a:spLocks noGrp="1"/>
          </p:cNvSpPr>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11" name="Google Shape;111;p13"/>
          <p:cNvSpPr txBox="1">
            <a:spLocks noGrp="1"/>
          </p:cNvSpPr>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12" name="Google Shape;112;p13"/>
          <p:cNvSpPr txBox="1">
            <a:spLocks noGrp="1"/>
          </p:cNvSpPr>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13" name="Google Shape;113;p13"/>
          <p:cNvSpPr txBox="1">
            <a:spLocks noGrp="1"/>
          </p:cNvSpPr>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14" name="Google Shape;114;p13"/>
          <p:cNvSpPr txBox="1">
            <a:spLocks noGrp="1"/>
          </p:cNvSpPr>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15" name="Google Shape;115;p13"/>
          <p:cNvSpPr txBox="1">
            <a:spLocks noGrp="1"/>
          </p:cNvSpPr>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131" name="Google Shape;131;p1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cxnSp>
        <p:nvCxnSpPr>
          <p:cNvPr id="2" name="Google Shape;19;p3">
            <a:extLst>
              <a:ext uri="{FF2B5EF4-FFF2-40B4-BE49-F238E27FC236}">
                <a16:creationId xmlns:a16="http://schemas.microsoft.com/office/drawing/2014/main" id="{D12C1C5A-DB9E-ACD5-3895-9E9BCBC5DA5E}"/>
              </a:ext>
            </a:extLst>
          </p:cNvPr>
          <p:cNvCxnSpPr/>
          <p:nvPr userDrawn="1"/>
        </p:nvCxnSpPr>
        <p:spPr>
          <a:xfrm>
            <a:off x="381288"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483F7EFF-3397-DD96-7BC8-9DFEACFF0DC6}"/>
              </a:ext>
            </a:extLst>
          </p:cNvPr>
          <p:cNvSpPr/>
          <p:nvPr userDrawn="1"/>
        </p:nvSpPr>
        <p:spPr>
          <a:xfrm>
            <a:off x="4450963"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2D46536D-4912-0449-BE3D-360D0E84F688}"/>
              </a:ext>
            </a:extLst>
          </p:cNvPr>
          <p:cNvCxnSpPr/>
          <p:nvPr userDrawn="1"/>
        </p:nvCxnSpPr>
        <p:spPr>
          <a:xfrm>
            <a:off x="4956588"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F799807F-63E4-E6BD-A674-FBDB82EE9A56}"/>
              </a:ext>
            </a:extLst>
          </p:cNvPr>
          <p:cNvCxnSpPr/>
          <p:nvPr userDrawn="1"/>
        </p:nvCxnSpPr>
        <p:spPr>
          <a:xfrm>
            <a:off x="381313" y="4798838"/>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B795DEDD-2BEC-5423-7258-2C18BB85BB12}"/>
              </a:ext>
            </a:extLst>
          </p:cNvPr>
          <p:cNvCxnSpPr/>
          <p:nvPr userDrawn="1"/>
        </p:nvCxnSpPr>
        <p:spPr>
          <a:xfrm>
            <a:off x="4956613"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35" name="Google Shape;135;p1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37" name="Google Shape;137;p1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38" name="Google Shape;138;p1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39" name="Google Shape;139;p1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40" name="Google Shape;140;p15"/>
          <p:cNvSpPr txBox="1">
            <a:spLocks noGrp="1"/>
          </p:cNvSpPr>
          <p:nvPr>
            <p:ph type="title"/>
          </p:nvPr>
        </p:nvSpPr>
        <p:spPr>
          <a:xfrm>
            <a:off x="720000" y="1148563"/>
            <a:ext cx="3944700" cy="1607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41" name="Google Shape;141;p15"/>
          <p:cNvSpPr txBox="1">
            <a:spLocks noGrp="1"/>
          </p:cNvSpPr>
          <p:nvPr>
            <p:ph type="subTitle" idx="1"/>
          </p:nvPr>
        </p:nvSpPr>
        <p:spPr>
          <a:xfrm>
            <a:off x="720000" y="2878638"/>
            <a:ext cx="39447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5"/>
          <p:cNvSpPr>
            <a:spLocks noGrp="1"/>
          </p:cNvSpPr>
          <p:nvPr>
            <p:ph type="pic" idx="2"/>
          </p:nvPr>
        </p:nvSpPr>
        <p:spPr>
          <a:xfrm>
            <a:off x="5149825" y="691038"/>
            <a:ext cx="3070800" cy="3761400"/>
          </a:xfrm>
          <a:prstGeom prst="ellipse">
            <a:avLst/>
          </a:prstGeom>
          <a:noFill/>
          <a:ln w="19050" cap="flat" cmpd="sng">
            <a:solidFill>
              <a:schemeClr val="dk2"/>
            </a:solidFill>
            <a:prstDash val="solid"/>
            <a:round/>
            <a:headEnd type="none" w="sm" len="sm"/>
            <a:tailEnd type="none" w="sm" len="sm"/>
          </a:ln>
        </p:spPr>
      </p:sp>
      <p:cxnSp>
        <p:nvCxnSpPr>
          <p:cNvPr id="2" name="Google Shape;19;p3">
            <a:extLst>
              <a:ext uri="{FF2B5EF4-FFF2-40B4-BE49-F238E27FC236}">
                <a16:creationId xmlns:a16="http://schemas.microsoft.com/office/drawing/2014/main" id="{1F0D0E2E-F14C-E89E-286A-9F4D025E305B}"/>
              </a:ext>
            </a:extLst>
          </p:cNvPr>
          <p:cNvCxnSpPr/>
          <p:nvPr userDrawn="1"/>
        </p:nvCxnSpPr>
        <p:spPr>
          <a:xfrm>
            <a:off x="396037"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29D1B8E5-0F7C-CCA1-8D82-9D68265A3622}"/>
              </a:ext>
            </a:extLst>
          </p:cNvPr>
          <p:cNvSpPr/>
          <p:nvPr userDrawn="1"/>
        </p:nvSpPr>
        <p:spPr>
          <a:xfrm>
            <a:off x="4465712"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2969364C-1D91-3FB1-783C-6F7E0E65C6F3}"/>
              </a:ext>
            </a:extLst>
          </p:cNvPr>
          <p:cNvCxnSpPr/>
          <p:nvPr userDrawn="1"/>
        </p:nvCxnSpPr>
        <p:spPr>
          <a:xfrm>
            <a:off x="4971337"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C7E6049E-7A62-8FA1-ED56-8154938E0EB1}"/>
              </a:ext>
            </a:extLst>
          </p:cNvPr>
          <p:cNvCxnSpPr/>
          <p:nvPr userDrawn="1"/>
        </p:nvCxnSpPr>
        <p:spPr>
          <a:xfrm>
            <a:off x="396062" y="4798838"/>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690A3526-D0EB-6ECC-3DF1-EF1A116E53C0}"/>
              </a:ext>
            </a:extLst>
          </p:cNvPr>
          <p:cNvCxnSpPr/>
          <p:nvPr userDrawn="1"/>
        </p:nvCxnSpPr>
        <p:spPr>
          <a:xfrm>
            <a:off x="4971362"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60" name="Google Shape;160;p1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62" name="Google Shape;162;p17"/>
          <p:cNvSpPr txBox="1">
            <a:spLocks noGrp="1"/>
          </p:cNvSpPr>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17"/>
          <p:cNvSpPr txBox="1">
            <a:spLocks noGrp="1"/>
          </p:cNvSpPr>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7"/>
          <p:cNvSpPr txBox="1">
            <a:spLocks noGrp="1"/>
          </p:cNvSpPr>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17"/>
          <p:cNvSpPr txBox="1">
            <a:spLocks noGrp="1"/>
          </p:cNvSpPr>
          <p:nvPr>
            <p:ph type="subTitle" idx="4"/>
          </p:nvPr>
        </p:nvSpPr>
        <p:spPr>
          <a:xfrm>
            <a:off x="93762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dirty="0"/>
          </a:p>
        </p:txBody>
      </p:sp>
      <p:sp>
        <p:nvSpPr>
          <p:cNvPr id="166" name="Google Shape;166;p17"/>
          <p:cNvSpPr txBox="1">
            <a:spLocks noGrp="1"/>
          </p:cNvSpPr>
          <p:nvPr>
            <p:ph type="subTitle" idx="5"/>
          </p:nvPr>
        </p:nvSpPr>
        <p:spPr>
          <a:xfrm>
            <a:off x="3484347"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dirty="0"/>
          </a:p>
        </p:txBody>
      </p:sp>
      <p:sp>
        <p:nvSpPr>
          <p:cNvPr id="167" name="Google Shape;167;p17"/>
          <p:cNvSpPr txBox="1">
            <a:spLocks noGrp="1"/>
          </p:cNvSpPr>
          <p:nvPr>
            <p:ph type="subTitle" idx="6"/>
          </p:nvPr>
        </p:nvSpPr>
        <p:spPr>
          <a:xfrm>
            <a:off x="603107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dirty="0"/>
          </a:p>
        </p:txBody>
      </p:sp>
      <p:cxnSp>
        <p:nvCxnSpPr>
          <p:cNvPr id="2" name="Google Shape;19;p3">
            <a:extLst>
              <a:ext uri="{FF2B5EF4-FFF2-40B4-BE49-F238E27FC236}">
                <a16:creationId xmlns:a16="http://schemas.microsoft.com/office/drawing/2014/main" id="{D8017E9F-BF55-FEA6-4A21-0D5E34C6C63A}"/>
              </a:ext>
            </a:extLst>
          </p:cNvPr>
          <p:cNvCxnSpPr/>
          <p:nvPr userDrawn="1"/>
        </p:nvCxnSpPr>
        <p:spPr>
          <a:xfrm>
            <a:off x="381263"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3A97D9EA-B969-1C65-51AE-5B5F1C2D86E5}"/>
              </a:ext>
            </a:extLst>
          </p:cNvPr>
          <p:cNvSpPr/>
          <p:nvPr userDrawn="1"/>
        </p:nvSpPr>
        <p:spPr>
          <a:xfrm>
            <a:off x="4450938"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A1D1B9BE-4C23-41FC-9BEC-3D80C7084B96}"/>
              </a:ext>
            </a:extLst>
          </p:cNvPr>
          <p:cNvCxnSpPr/>
          <p:nvPr userDrawn="1"/>
        </p:nvCxnSpPr>
        <p:spPr>
          <a:xfrm>
            <a:off x="4956563"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6AF199F6-FF82-1D9F-FB65-6F9B86ABAD31}"/>
              </a:ext>
            </a:extLst>
          </p:cNvPr>
          <p:cNvCxnSpPr/>
          <p:nvPr userDrawn="1"/>
        </p:nvCxnSpPr>
        <p:spPr>
          <a:xfrm>
            <a:off x="381288" y="4798838"/>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8C25FA40-455F-F5E1-701C-0AC1AF8B5268}"/>
              </a:ext>
            </a:extLst>
          </p:cNvPr>
          <p:cNvCxnSpPr/>
          <p:nvPr userDrawn="1"/>
        </p:nvCxnSpPr>
        <p:spPr>
          <a:xfrm>
            <a:off x="4956588"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77" name="Google Shape;177;p18"/>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8"/>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18"/>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0" name="Google Shape;180;p18"/>
          <p:cNvSpPr txBox="1">
            <a:spLocks noGrp="1"/>
          </p:cNvSpPr>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81" name="Google Shape;181;p18"/>
          <p:cNvSpPr txBox="1">
            <a:spLocks noGrp="1"/>
          </p:cNvSpPr>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182" name="Google Shape;182;p18"/>
          <p:cNvSpPr txBox="1">
            <a:spLocks noGrp="1"/>
          </p:cNvSpPr>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cxnSp>
        <p:nvCxnSpPr>
          <p:cNvPr id="2" name="Google Shape;19;p3">
            <a:extLst>
              <a:ext uri="{FF2B5EF4-FFF2-40B4-BE49-F238E27FC236}">
                <a16:creationId xmlns:a16="http://schemas.microsoft.com/office/drawing/2014/main" id="{E3A3D437-C340-F840-CE6D-013F25655868}"/>
              </a:ext>
            </a:extLst>
          </p:cNvPr>
          <p:cNvCxnSpPr/>
          <p:nvPr userDrawn="1"/>
        </p:nvCxnSpPr>
        <p:spPr>
          <a:xfrm>
            <a:off x="382625" y="333238"/>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E6D9FE4F-4AD4-56E1-9B4B-E5096EFFC863}"/>
              </a:ext>
            </a:extLst>
          </p:cNvPr>
          <p:cNvSpPr/>
          <p:nvPr userDrawn="1"/>
        </p:nvSpPr>
        <p:spPr>
          <a:xfrm>
            <a:off x="4452300" y="213550"/>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E49442A4-3AC3-4474-2CF4-DFE5D6A3230E}"/>
              </a:ext>
            </a:extLst>
          </p:cNvPr>
          <p:cNvCxnSpPr/>
          <p:nvPr userDrawn="1"/>
        </p:nvCxnSpPr>
        <p:spPr>
          <a:xfrm>
            <a:off x="4957925" y="333238"/>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C609D33A-3FC9-A087-0FAC-EF11543B6774}"/>
              </a:ext>
            </a:extLst>
          </p:cNvPr>
          <p:cNvCxnSpPr/>
          <p:nvPr userDrawn="1"/>
        </p:nvCxnSpPr>
        <p:spPr>
          <a:xfrm>
            <a:off x="382650" y="4792513"/>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BAC8016F-3C92-2CB4-603A-D310E5A5EB43}"/>
              </a:ext>
            </a:extLst>
          </p:cNvPr>
          <p:cNvCxnSpPr/>
          <p:nvPr userDrawn="1"/>
        </p:nvCxnSpPr>
        <p:spPr>
          <a:xfrm>
            <a:off x="4957950" y="4792513"/>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0"/>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1" name="Google Shape;201;p20"/>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0"/>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03" name="Google Shape;203;p20"/>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04" name="Google Shape;204;p2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05" name="Google Shape;205;p20"/>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06" name="Google Shape;20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207" name="Google Shape;207;p20"/>
          <p:cNvSpPr txBox="1">
            <a:spLocks noGrp="1"/>
          </p:cNvSpPr>
          <p:nvPr>
            <p:ph type="subTitle" idx="1"/>
          </p:nvPr>
        </p:nvSpPr>
        <p:spPr>
          <a:xfrm>
            <a:off x="154577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20"/>
          <p:cNvSpPr txBox="1">
            <a:spLocks noGrp="1"/>
          </p:cNvSpPr>
          <p:nvPr>
            <p:ph type="subTitle" idx="2"/>
          </p:nvPr>
        </p:nvSpPr>
        <p:spPr>
          <a:xfrm>
            <a:off x="504132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0"/>
          <p:cNvSpPr txBox="1">
            <a:spLocks noGrp="1"/>
          </p:cNvSpPr>
          <p:nvPr>
            <p:ph type="subTitle" idx="3"/>
          </p:nvPr>
        </p:nvSpPr>
        <p:spPr>
          <a:xfrm>
            <a:off x="154577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0" name="Google Shape;210;p20"/>
          <p:cNvSpPr txBox="1">
            <a:spLocks noGrp="1"/>
          </p:cNvSpPr>
          <p:nvPr>
            <p:ph type="subTitle" idx="4"/>
          </p:nvPr>
        </p:nvSpPr>
        <p:spPr>
          <a:xfrm>
            <a:off x="504132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0"/>
          <p:cNvSpPr txBox="1">
            <a:spLocks noGrp="1"/>
          </p:cNvSpPr>
          <p:nvPr>
            <p:ph type="subTitle" idx="5"/>
          </p:nvPr>
        </p:nvSpPr>
        <p:spPr>
          <a:xfrm>
            <a:off x="154577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212" name="Google Shape;212;p20"/>
          <p:cNvSpPr txBox="1">
            <a:spLocks noGrp="1"/>
          </p:cNvSpPr>
          <p:nvPr>
            <p:ph type="subTitle" idx="6"/>
          </p:nvPr>
        </p:nvSpPr>
        <p:spPr>
          <a:xfrm>
            <a:off x="504132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213" name="Google Shape;213;p20"/>
          <p:cNvSpPr txBox="1">
            <a:spLocks noGrp="1"/>
          </p:cNvSpPr>
          <p:nvPr>
            <p:ph type="subTitle" idx="7"/>
          </p:nvPr>
        </p:nvSpPr>
        <p:spPr>
          <a:xfrm>
            <a:off x="154577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sp>
        <p:nvSpPr>
          <p:cNvPr id="214" name="Google Shape;214;p20"/>
          <p:cNvSpPr txBox="1">
            <a:spLocks noGrp="1"/>
          </p:cNvSpPr>
          <p:nvPr>
            <p:ph type="subTitle" idx="8"/>
          </p:nvPr>
        </p:nvSpPr>
        <p:spPr>
          <a:xfrm>
            <a:off x="504132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dirty="0"/>
          </a:p>
        </p:txBody>
      </p:sp>
      <p:cxnSp>
        <p:nvCxnSpPr>
          <p:cNvPr id="2" name="Google Shape;19;p3">
            <a:extLst>
              <a:ext uri="{FF2B5EF4-FFF2-40B4-BE49-F238E27FC236}">
                <a16:creationId xmlns:a16="http://schemas.microsoft.com/office/drawing/2014/main" id="{8AA50CE8-D3F6-DCE6-BBA4-AD2B2F5C20BB}"/>
              </a:ext>
            </a:extLst>
          </p:cNvPr>
          <p:cNvCxnSpPr/>
          <p:nvPr userDrawn="1"/>
        </p:nvCxnSpPr>
        <p:spPr>
          <a:xfrm>
            <a:off x="376010"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636E7503-BB2F-4D0D-D76A-63747DC33EFA}"/>
              </a:ext>
            </a:extLst>
          </p:cNvPr>
          <p:cNvSpPr/>
          <p:nvPr userDrawn="1"/>
        </p:nvSpPr>
        <p:spPr>
          <a:xfrm>
            <a:off x="4445685"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7562AB79-3B99-79B8-A0BC-4A12DA606EF6}"/>
              </a:ext>
            </a:extLst>
          </p:cNvPr>
          <p:cNvCxnSpPr/>
          <p:nvPr userDrawn="1"/>
        </p:nvCxnSpPr>
        <p:spPr>
          <a:xfrm>
            <a:off x="4951310"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885C21C7-D4EE-EC5B-FE01-7D36F31FBF24}"/>
              </a:ext>
            </a:extLst>
          </p:cNvPr>
          <p:cNvCxnSpPr/>
          <p:nvPr userDrawn="1"/>
        </p:nvCxnSpPr>
        <p:spPr>
          <a:xfrm>
            <a:off x="376035"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67017714-0A2E-3496-3CD9-E548413FBADB}"/>
              </a:ext>
            </a:extLst>
          </p:cNvPr>
          <p:cNvCxnSpPr/>
          <p:nvPr userDrawn="1"/>
        </p:nvCxnSpPr>
        <p:spPr>
          <a:xfrm>
            <a:off x="4951335"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2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2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22" name="Google Shape;222;p2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224" name="Google Shape;224;p21"/>
          <p:cNvSpPr txBox="1">
            <a:spLocks noGrp="1"/>
          </p:cNvSpPr>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5" name="Google Shape;225;p21"/>
          <p:cNvSpPr txBox="1">
            <a:spLocks noGrp="1"/>
          </p:cNvSpPr>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21"/>
          <p:cNvSpPr txBox="1">
            <a:spLocks noGrp="1"/>
          </p:cNvSpPr>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21"/>
          <p:cNvSpPr txBox="1">
            <a:spLocks noGrp="1"/>
          </p:cNvSpPr>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1"/>
          <p:cNvSpPr txBox="1">
            <a:spLocks noGrp="1"/>
          </p:cNvSpPr>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21"/>
          <p:cNvSpPr txBox="1">
            <a:spLocks noGrp="1"/>
          </p:cNvSpPr>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1"/>
          <p:cNvSpPr txBox="1">
            <a:spLocks noGrp="1"/>
          </p:cNvSpPr>
          <p:nvPr>
            <p:ph type="subTitle" idx="7"/>
          </p:nvPr>
        </p:nvSpPr>
        <p:spPr>
          <a:xfrm>
            <a:off x="908250" y="16566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1" name="Google Shape;231;p21"/>
          <p:cNvSpPr txBox="1">
            <a:spLocks noGrp="1"/>
          </p:cNvSpPr>
          <p:nvPr>
            <p:ph type="subTitle" idx="8"/>
          </p:nvPr>
        </p:nvSpPr>
        <p:spPr>
          <a:xfrm>
            <a:off x="3482836" y="16566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2" name="Google Shape;232;p21"/>
          <p:cNvSpPr txBox="1">
            <a:spLocks noGrp="1"/>
          </p:cNvSpPr>
          <p:nvPr>
            <p:ph type="subTitle" idx="9"/>
          </p:nvPr>
        </p:nvSpPr>
        <p:spPr>
          <a:xfrm>
            <a:off x="6053173" y="16566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3" name="Google Shape;233;p21"/>
          <p:cNvSpPr txBox="1">
            <a:spLocks noGrp="1"/>
          </p:cNvSpPr>
          <p:nvPr>
            <p:ph type="subTitle" idx="13"/>
          </p:nvPr>
        </p:nvSpPr>
        <p:spPr>
          <a:xfrm>
            <a:off x="908250" y="30868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4" name="Google Shape;234;p21"/>
          <p:cNvSpPr txBox="1">
            <a:spLocks noGrp="1"/>
          </p:cNvSpPr>
          <p:nvPr>
            <p:ph type="subTitle" idx="14"/>
          </p:nvPr>
        </p:nvSpPr>
        <p:spPr>
          <a:xfrm>
            <a:off x="3482836" y="30868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5" name="Google Shape;235;p21"/>
          <p:cNvSpPr txBox="1">
            <a:spLocks noGrp="1"/>
          </p:cNvSpPr>
          <p:nvPr>
            <p:ph type="subTitle" idx="15"/>
          </p:nvPr>
        </p:nvSpPr>
        <p:spPr>
          <a:xfrm>
            <a:off x="6053173" y="30868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cxnSp>
        <p:nvCxnSpPr>
          <p:cNvPr id="2" name="Google Shape;19;p3">
            <a:extLst>
              <a:ext uri="{FF2B5EF4-FFF2-40B4-BE49-F238E27FC236}">
                <a16:creationId xmlns:a16="http://schemas.microsoft.com/office/drawing/2014/main" id="{BFAA0906-36A6-13BE-09B3-794032759BD6}"/>
              </a:ext>
            </a:extLst>
          </p:cNvPr>
          <p:cNvCxnSpPr/>
          <p:nvPr userDrawn="1"/>
        </p:nvCxnSpPr>
        <p:spPr>
          <a:xfrm>
            <a:off x="382625"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EB06A1F1-B2B7-053C-81CC-79DF008B3C86}"/>
              </a:ext>
            </a:extLst>
          </p:cNvPr>
          <p:cNvSpPr/>
          <p:nvPr userDrawn="1"/>
        </p:nvSpPr>
        <p:spPr>
          <a:xfrm>
            <a:off x="4452300"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AEF1F0E4-1B36-742B-0CB2-E70A1A2DBD4F}"/>
              </a:ext>
            </a:extLst>
          </p:cNvPr>
          <p:cNvCxnSpPr/>
          <p:nvPr userDrawn="1"/>
        </p:nvCxnSpPr>
        <p:spPr>
          <a:xfrm>
            <a:off x="4957925"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BFE8D6E6-A4EB-12A6-B369-FF9A098B7D66}"/>
              </a:ext>
            </a:extLst>
          </p:cNvPr>
          <p:cNvCxnSpPr/>
          <p:nvPr userDrawn="1"/>
        </p:nvCxnSpPr>
        <p:spPr>
          <a:xfrm>
            <a:off x="382650"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DF426832-1FEB-8CE7-1C7F-2A5723568CD6}"/>
              </a:ext>
            </a:extLst>
          </p:cNvPr>
          <p:cNvCxnSpPr/>
          <p:nvPr userDrawn="1"/>
        </p:nvCxnSpPr>
        <p:spPr>
          <a:xfrm>
            <a:off x="4957950"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2"/>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39" name="Google Shape;239;p22"/>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22"/>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41" name="Google Shape;241;p22"/>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42" name="Google Shape;242;p2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3" name="Google Shape;243;p22"/>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44" name="Google Shape;244;p22"/>
          <p:cNvSpPr txBox="1">
            <a:spLocks noGrp="1"/>
          </p:cNvSpPr>
          <p:nvPr>
            <p:ph type="title" hasCustomPrompt="1"/>
          </p:nvPr>
        </p:nvSpPr>
        <p:spPr>
          <a:xfrm>
            <a:off x="2223600" y="552112"/>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atin typeface="Segoe UI" panose="020B0502040204020203" pitchFamily="34" charset="0"/>
                <a:cs typeface="Segoe UI" panose="020B0502040204020203" pitchFamily="34" charset="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rPr dirty="0"/>
              <a:t>xx%</a:t>
            </a:r>
          </a:p>
        </p:txBody>
      </p:sp>
      <p:sp>
        <p:nvSpPr>
          <p:cNvPr id="245" name="Google Shape;245;p22"/>
          <p:cNvSpPr txBox="1">
            <a:spLocks noGrp="1"/>
          </p:cNvSpPr>
          <p:nvPr>
            <p:ph type="subTitle" idx="1"/>
          </p:nvPr>
        </p:nvSpPr>
        <p:spPr>
          <a:xfrm>
            <a:off x="2223600" y="1364275"/>
            <a:ext cx="4696800" cy="428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6" name="Google Shape;246;p22"/>
          <p:cNvSpPr txBox="1">
            <a:spLocks noGrp="1"/>
          </p:cNvSpPr>
          <p:nvPr>
            <p:ph type="title" idx="2" hasCustomPrompt="1"/>
          </p:nvPr>
        </p:nvSpPr>
        <p:spPr>
          <a:xfrm>
            <a:off x="2223600" y="190436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rPr dirty="0"/>
              <a:t>xx%</a:t>
            </a:r>
          </a:p>
        </p:txBody>
      </p:sp>
      <p:sp>
        <p:nvSpPr>
          <p:cNvPr id="247" name="Google Shape;247;p22"/>
          <p:cNvSpPr txBox="1">
            <a:spLocks noGrp="1"/>
          </p:cNvSpPr>
          <p:nvPr>
            <p:ph type="subTitle" idx="3"/>
          </p:nvPr>
        </p:nvSpPr>
        <p:spPr>
          <a:xfrm>
            <a:off x="2223600" y="271652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8" name="Google Shape;248;p22"/>
          <p:cNvSpPr txBox="1">
            <a:spLocks noGrp="1"/>
          </p:cNvSpPr>
          <p:nvPr>
            <p:ph type="title" idx="4" hasCustomPrompt="1"/>
          </p:nvPr>
        </p:nvSpPr>
        <p:spPr>
          <a:xfrm>
            <a:off x="2223600" y="3256624"/>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atin typeface="Segoe UI" panose="020B0502040204020203" pitchFamily="34" charset="0"/>
                <a:cs typeface="Segoe UI" panose="020B0502040204020203" pitchFamily="34" charset="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rPr dirty="0"/>
              <a:t>xx%</a:t>
            </a:r>
          </a:p>
        </p:txBody>
      </p:sp>
      <p:sp>
        <p:nvSpPr>
          <p:cNvPr id="249" name="Google Shape;249;p22"/>
          <p:cNvSpPr txBox="1">
            <a:spLocks noGrp="1"/>
          </p:cNvSpPr>
          <p:nvPr>
            <p:ph type="subTitle" idx="5"/>
          </p:nvPr>
        </p:nvSpPr>
        <p:spPr>
          <a:xfrm>
            <a:off x="2223600" y="406879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cxnSp>
        <p:nvCxnSpPr>
          <p:cNvPr id="7" name="Google Shape;19;p3">
            <a:extLst>
              <a:ext uri="{FF2B5EF4-FFF2-40B4-BE49-F238E27FC236}">
                <a16:creationId xmlns:a16="http://schemas.microsoft.com/office/drawing/2014/main" id="{DFE31259-2842-1F84-2AE4-5A64B989E0AB}"/>
              </a:ext>
            </a:extLst>
          </p:cNvPr>
          <p:cNvCxnSpPr/>
          <p:nvPr userDrawn="1"/>
        </p:nvCxnSpPr>
        <p:spPr>
          <a:xfrm>
            <a:off x="381288"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8" name="Google Shape;20;p3">
            <a:extLst>
              <a:ext uri="{FF2B5EF4-FFF2-40B4-BE49-F238E27FC236}">
                <a16:creationId xmlns:a16="http://schemas.microsoft.com/office/drawing/2014/main" id="{8F51AC7F-94E1-2F46-CED2-7F149374BA68}"/>
              </a:ext>
            </a:extLst>
          </p:cNvPr>
          <p:cNvSpPr/>
          <p:nvPr userDrawn="1"/>
        </p:nvSpPr>
        <p:spPr>
          <a:xfrm>
            <a:off x="4450963"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9" name="Google Shape;21;p3">
            <a:extLst>
              <a:ext uri="{FF2B5EF4-FFF2-40B4-BE49-F238E27FC236}">
                <a16:creationId xmlns:a16="http://schemas.microsoft.com/office/drawing/2014/main" id="{AB7F2644-F44E-FE8A-7ECC-738C2DE598AE}"/>
              </a:ext>
            </a:extLst>
          </p:cNvPr>
          <p:cNvCxnSpPr/>
          <p:nvPr userDrawn="1"/>
        </p:nvCxnSpPr>
        <p:spPr>
          <a:xfrm>
            <a:off x="4956588"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10" name="Google Shape;22;p3">
            <a:extLst>
              <a:ext uri="{FF2B5EF4-FFF2-40B4-BE49-F238E27FC236}">
                <a16:creationId xmlns:a16="http://schemas.microsoft.com/office/drawing/2014/main" id="{6FE03A70-8A8E-42B0-8422-888F689C2F93}"/>
              </a:ext>
            </a:extLst>
          </p:cNvPr>
          <p:cNvCxnSpPr/>
          <p:nvPr userDrawn="1"/>
        </p:nvCxnSpPr>
        <p:spPr>
          <a:xfrm>
            <a:off x="381313" y="4798838"/>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11" name="Google Shape;24;p3">
            <a:extLst>
              <a:ext uri="{FF2B5EF4-FFF2-40B4-BE49-F238E27FC236}">
                <a16:creationId xmlns:a16="http://schemas.microsoft.com/office/drawing/2014/main" id="{CC62AD29-3FF4-B6C2-510A-E0834713F0BB}"/>
              </a:ext>
            </a:extLst>
          </p:cNvPr>
          <p:cNvCxnSpPr/>
          <p:nvPr userDrawn="1"/>
        </p:nvCxnSpPr>
        <p:spPr>
          <a:xfrm>
            <a:off x="4956613"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atin typeface="Segoe UI" panose="020B0502040204020203" pitchFamily="34" charset="0"/>
                <a:cs typeface="Segoe UI" panose="020B0502040204020203" pitchFamily="34"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rPr dirty="0"/>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21" name="Google Shape;21;p3"/>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500">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253" name="Google Shape;253;p23"/>
          <p:cNvSpPr txBox="1">
            <a:spLocks noGrp="1"/>
          </p:cNvSpPr>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lang="en" sz="12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200" b="1">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lang="en" sz="1200" b="1">
                <a:solidFill>
                  <a:schemeClr val="dk1"/>
                </a:solidFill>
                <a:latin typeface="Mulish"/>
                <a:ea typeface="Mulish"/>
                <a:cs typeface="Mulish"/>
                <a:sym typeface="Mulish"/>
              </a:rPr>
              <a:t> </a:t>
            </a:r>
            <a:r>
              <a:rPr lang="en" sz="12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200" b="1">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lang="en" sz="12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cxnSp>
        <p:nvCxnSpPr>
          <p:cNvPr id="2" name="Google Shape;19;p3">
            <a:extLst>
              <a:ext uri="{FF2B5EF4-FFF2-40B4-BE49-F238E27FC236}">
                <a16:creationId xmlns:a16="http://schemas.microsoft.com/office/drawing/2014/main" id="{9F7C5D91-33B5-94EE-B71D-8491288CCB00}"/>
              </a:ext>
            </a:extLst>
          </p:cNvPr>
          <p:cNvCxnSpPr/>
          <p:nvPr userDrawn="1"/>
        </p:nvCxnSpPr>
        <p:spPr>
          <a:xfrm>
            <a:off x="382625"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6BFC042B-3D92-13F0-0911-B2F7A87FCA3D}"/>
              </a:ext>
            </a:extLst>
          </p:cNvPr>
          <p:cNvSpPr/>
          <p:nvPr userDrawn="1"/>
        </p:nvSpPr>
        <p:spPr>
          <a:xfrm>
            <a:off x="4452300"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EF47B602-4854-2B39-C7FF-9A555419EB31}"/>
              </a:ext>
            </a:extLst>
          </p:cNvPr>
          <p:cNvCxnSpPr/>
          <p:nvPr userDrawn="1"/>
        </p:nvCxnSpPr>
        <p:spPr>
          <a:xfrm>
            <a:off x="4957925"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102E1436-5295-32D5-967C-6F70B10347B0}"/>
              </a:ext>
            </a:extLst>
          </p:cNvPr>
          <p:cNvCxnSpPr/>
          <p:nvPr userDrawn="1"/>
        </p:nvCxnSpPr>
        <p:spPr>
          <a:xfrm>
            <a:off x="382650"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C4467C87-B234-71D2-1D94-0B3018384EC2}"/>
              </a:ext>
            </a:extLst>
          </p:cNvPr>
          <p:cNvCxnSpPr/>
          <p:nvPr userDrawn="1"/>
        </p:nvCxnSpPr>
        <p:spPr>
          <a:xfrm>
            <a:off x="4957950"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 name="Google Shape;19;p3">
            <a:extLst>
              <a:ext uri="{FF2B5EF4-FFF2-40B4-BE49-F238E27FC236}">
                <a16:creationId xmlns:a16="http://schemas.microsoft.com/office/drawing/2014/main" id="{5AA2A77A-14E6-E1BD-748D-6E9677F85E61}"/>
              </a:ext>
            </a:extLst>
          </p:cNvPr>
          <p:cNvCxnSpPr/>
          <p:nvPr userDrawn="1"/>
        </p:nvCxnSpPr>
        <p:spPr>
          <a:xfrm>
            <a:off x="382575"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DF681F6E-1523-F690-279C-0C12ADCD9727}"/>
              </a:ext>
            </a:extLst>
          </p:cNvPr>
          <p:cNvSpPr/>
          <p:nvPr userDrawn="1"/>
        </p:nvSpPr>
        <p:spPr>
          <a:xfrm>
            <a:off x="4452250"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7A2A4DCB-73A6-EAF0-AB87-0152B3658F2E}"/>
              </a:ext>
            </a:extLst>
          </p:cNvPr>
          <p:cNvCxnSpPr/>
          <p:nvPr userDrawn="1"/>
        </p:nvCxnSpPr>
        <p:spPr>
          <a:xfrm>
            <a:off x="4957875"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DB5C9867-B103-95CA-FE36-F5EDD36519C6}"/>
              </a:ext>
            </a:extLst>
          </p:cNvPr>
          <p:cNvCxnSpPr/>
          <p:nvPr userDrawn="1"/>
        </p:nvCxnSpPr>
        <p:spPr>
          <a:xfrm>
            <a:off x="382600"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EB7BF440-2478-8D14-71EB-0A123A31E275}"/>
              </a:ext>
            </a:extLst>
          </p:cNvPr>
          <p:cNvCxnSpPr/>
          <p:nvPr userDrawn="1"/>
        </p:nvCxnSpPr>
        <p:spPr>
          <a:xfrm>
            <a:off x="4957900"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cxnSp>
        <p:nvCxnSpPr>
          <p:cNvPr id="28" name="Google Shape;28;p4"/>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cxnSp>
        <p:nvCxnSpPr>
          <p:cNvPr id="30" name="Google Shape;30;p4"/>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42" name="Google Shape;42;p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45" name="Google Shape;45;p5"/>
          <p:cNvSpPr txBox="1">
            <a:spLocks noGrp="1"/>
          </p:cNvSpPr>
          <p:nvPr>
            <p:ph type="subTitle" idx="1"/>
          </p:nvPr>
        </p:nvSpPr>
        <p:spPr>
          <a:xfrm>
            <a:off x="4747387"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6" name="Google Shape;46;p5"/>
          <p:cNvSpPr txBox="1">
            <a:spLocks noGrp="1"/>
          </p:cNvSpPr>
          <p:nvPr>
            <p:ph type="subTitle" idx="2"/>
          </p:nvPr>
        </p:nvSpPr>
        <p:spPr>
          <a:xfrm>
            <a:off x="726675"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47" name="Google Shape;47;p5"/>
          <p:cNvSpPr txBox="1">
            <a:spLocks noGrp="1"/>
          </p:cNvSpPr>
          <p:nvPr>
            <p:ph type="subTitle" idx="3"/>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a:buNone/>
              <a:defRPr sz="2000" b="1">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dirty="0"/>
          </a:p>
        </p:txBody>
      </p:sp>
      <p:sp>
        <p:nvSpPr>
          <p:cNvPr id="48" name="Google Shape;48;p5"/>
          <p:cNvSpPr txBox="1">
            <a:spLocks noGrp="1"/>
          </p:cNvSpPr>
          <p:nvPr>
            <p:ph type="subTitle" idx="4"/>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64" name="Google Shape;64;p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
        <p:nvSpPr>
          <p:cNvPr id="66" name="Google Shape;66;p7"/>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67" name="Google Shape;67;p7"/>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atin typeface="Segoe UI" panose="020B0502040204020203" pitchFamily="34" charset="0"/>
                <a:cs typeface="Segoe UI" panose="020B0502040204020203" pitchFamily="3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cxnSp>
        <p:nvCxnSpPr>
          <p:cNvPr id="71" name="Google Shape;71;p8"/>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9144000" cy="5143500"/>
          </a:xfrm>
          <a:prstGeom prst="rect">
            <a:avLst/>
          </a:prstGeom>
          <a:noFill/>
          <a:ln>
            <a:noFill/>
          </a:ln>
        </p:spPr>
      </p:sp>
      <p:sp>
        <p:nvSpPr>
          <p:cNvPr id="83" name="Google Shape;83;p10"/>
          <p:cNvSpPr txBox="1">
            <a:spLocks noGrp="1"/>
          </p:cNvSpPr>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dirty="0"/>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6" r:id="rId17"/>
    <p:sldLayoutId id="2147483667" r:id="rId18"/>
    <p:sldLayoutId id="2147483668" r:id="rId19"/>
    <p:sldLayoutId id="2147483669" r:id="rId20"/>
    <p:sldLayoutId id="2147483670" r:id="rId21"/>
    <p:sldLayoutId id="2147483671"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roject3-cngq.onrender.com/"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roject3-cngq.onrender.co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github.com/p3tx-Group-X/Project3/"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docs.google.com/spreadsheets/d/1BOlGjWaimK6yTT6fiPmsmbWpBpOEoj2T9VeQoV-kLS4/copy#gid=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hyperlink" Target="https://docs.google.com/spreadsheets/d/1BOlGjWaimK6yTT6fiPmsmbWpBpOEoj2T9VeQoV-kLS4/copy#gid=91001830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609200" y="1424875"/>
            <a:ext cx="5925600"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700" dirty="0"/>
              <a:t>Deckster </a:t>
            </a:r>
            <a:br>
              <a:rPr lang="en" sz="6700" dirty="0"/>
            </a:br>
            <a:r>
              <a:rPr lang="en" sz="4800" dirty="0">
                <a:solidFill>
                  <a:schemeClr val="accent1"/>
                </a:solidFill>
              </a:rPr>
              <a:t>Smart Flashcards</a:t>
            </a:r>
            <a:endParaRPr sz="5900" dirty="0">
              <a:solidFill>
                <a:schemeClr val="accent1"/>
              </a:solidFill>
            </a:endParaRPr>
          </a:p>
        </p:txBody>
      </p:sp>
      <p:sp>
        <p:nvSpPr>
          <p:cNvPr id="286" name="Google Shape;286;p29"/>
          <p:cNvSpPr txBox="1">
            <a:spLocks noGrp="1"/>
          </p:cNvSpPr>
          <p:nvPr>
            <p:ph type="subTitle" idx="1"/>
          </p:nvPr>
        </p:nvSpPr>
        <p:spPr>
          <a:xfrm>
            <a:off x="1609200" y="35737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flashcards are better than your flashcards</a:t>
            </a:r>
            <a:endParaRPr dirty="0"/>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bg2"/>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bg2"/>
            </a:solidFill>
            <a:prstDash val="solid"/>
            <a:round/>
            <a:headEnd type="oval" w="med" len="med"/>
            <a:tailEnd type="oval" w="med" len="med"/>
          </a:ln>
        </p:spPr>
      </p:cxnSp>
      <p:sp>
        <p:nvSpPr>
          <p:cNvPr id="289" name="Google Shape;289;p29"/>
          <p:cNvSpPr/>
          <p:nvPr/>
        </p:nvSpPr>
        <p:spPr>
          <a:xfrm>
            <a:off x="2422825" y="186552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733600" y="186552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Tools and Methods</a:t>
            </a:r>
            <a:endParaRPr dirty="0"/>
          </a:p>
        </p:txBody>
      </p:sp>
      <p:sp>
        <p:nvSpPr>
          <p:cNvPr id="342" name="Google Shape;342;p33"/>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XYZ</a:t>
            </a:r>
            <a:endParaRPr dirty="0"/>
          </a:p>
        </p:txBody>
      </p:sp>
      <p:sp>
        <p:nvSpPr>
          <p:cNvPr id="343" name="Google Shape;343;p33"/>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XYZ</a:t>
            </a:r>
            <a:endParaRPr dirty="0"/>
          </a:p>
        </p:txBody>
      </p:sp>
      <p:sp>
        <p:nvSpPr>
          <p:cNvPr id="344" name="Google Shape;344;p33"/>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XYZ</a:t>
            </a:r>
            <a:endParaRPr dirty="0"/>
          </a:p>
        </p:txBody>
      </p:sp>
      <p:sp>
        <p:nvSpPr>
          <p:cNvPr id="345" name="Google Shape;345;p33"/>
          <p:cNvSpPr txBox="1">
            <a:spLocks noGrp="1"/>
          </p:cNvSpPr>
          <p:nvPr>
            <p:ph type="subTitle" idx="4"/>
          </p:nvPr>
        </p:nvSpPr>
        <p:spPr>
          <a:xfrm>
            <a:off x="720025" y="1241274"/>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TypeScript</a:t>
            </a:r>
            <a:endParaRPr dirty="0"/>
          </a:p>
        </p:txBody>
      </p:sp>
      <p:sp>
        <p:nvSpPr>
          <p:cNvPr id="346" name="Google Shape;346;p33"/>
          <p:cNvSpPr txBox="1">
            <a:spLocks noGrp="1"/>
          </p:cNvSpPr>
          <p:nvPr>
            <p:ph type="subTitle" idx="5"/>
          </p:nvPr>
        </p:nvSpPr>
        <p:spPr>
          <a:xfrm>
            <a:off x="720025" y="2350125"/>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MongoDB</a:t>
            </a:r>
            <a:endParaRPr dirty="0"/>
          </a:p>
        </p:txBody>
      </p:sp>
      <p:sp>
        <p:nvSpPr>
          <p:cNvPr id="347" name="Google Shape;347;p33"/>
          <p:cNvSpPr txBox="1">
            <a:spLocks noGrp="1"/>
          </p:cNvSpPr>
          <p:nvPr>
            <p:ph type="subTitle" idx="6"/>
          </p:nvPr>
        </p:nvSpPr>
        <p:spPr>
          <a:xfrm>
            <a:off x="720025" y="3470625"/>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Apollo &amp; GraphQL</a:t>
            </a:r>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How the sausage is made.</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31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&amp; development</a:t>
            </a:r>
            <a:endParaRPr dirty="0"/>
          </a:p>
        </p:txBody>
      </p:sp>
      <p:sp>
        <p:nvSpPr>
          <p:cNvPr id="607" name="Google Shape;607;p48"/>
          <p:cNvSpPr txBox="1">
            <a:spLocks noGrp="1"/>
          </p:cNvSpPr>
          <p:nvPr>
            <p:ph type="subTitle" idx="1"/>
          </p:nvPr>
        </p:nvSpPr>
        <p:spPr>
          <a:xfrm>
            <a:off x="4747387" y="1872353"/>
            <a:ext cx="3698100" cy="2736300"/>
          </a:xfrm>
          <a:prstGeom prst="rect">
            <a:avLst/>
          </a:prstGeom>
        </p:spPr>
        <p:txBody>
          <a:bodyPr spcFirstLastPara="1" wrap="square" lIns="91425" tIns="91425" rIns="91425" bIns="91425" anchor="t" anchorCtr="0">
            <a:noAutofit/>
          </a:bodyPr>
          <a:lstStyle/>
          <a:p>
            <a:pPr marL="314325" lvl="0" indent="-317500" algn="l" rtl="0">
              <a:spcBef>
                <a:spcPts val="0"/>
              </a:spcBef>
              <a:spcAft>
                <a:spcPts val="0"/>
              </a:spcAft>
              <a:buSzPts val="1400"/>
              <a:buChar char="●"/>
            </a:pPr>
            <a:r>
              <a:rPr lang="en"/>
              <a:t>Venus has a beautiful name and is the second planet from the Sun. It’s terribly hot—even hotter than Mercury</a:t>
            </a:r>
            <a:endParaRPr/>
          </a:p>
          <a:p>
            <a:pPr marL="457200" lvl="0" indent="0" algn="l" rtl="0">
              <a:spcBef>
                <a:spcPts val="0"/>
              </a:spcBef>
              <a:spcAft>
                <a:spcPts val="0"/>
              </a:spcAft>
              <a:buNone/>
            </a:pPr>
            <a:endParaRPr/>
          </a:p>
          <a:p>
            <a:pPr marL="314325" lvl="0" indent="-317500" algn="l" rtl="0">
              <a:spcBef>
                <a:spcPts val="0"/>
              </a:spcBef>
              <a:spcAft>
                <a:spcPts val="0"/>
              </a:spcAft>
              <a:buSzPts val="1400"/>
              <a:buChar char="●"/>
            </a:pPr>
            <a:r>
              <a:rPr lang="en"/>
              <a:t>Saturn is a gas giant and has several rings. This planet is composed mostly of hydrogen and helium</a:t>
            </a:r>
            <a:endParaRPr/>
          </a:p>
          <a:p>
            <a:pPr marL="314325" lvl="0" indent="-317500" algn="l" rtl="0">
              <a:spcBef>
                <a:spcPts val="1000"/>
              </a:spcBef>
              <a:spcAft>
                <a:spcPts val="0"/>
              </a:spcAft>
              <a:buSzPts val="1400"/>
              <a:buChar char="●"/>
            </a:pPr>
            <a:r>
              <a:rPr lang="en"/>
              <a:t>Earth is the third planet from the Sun and the only one that harbors life in the Solar System</a:t>
            </a:r>
            <a:endParaRPr/>
          </a:p>
        </p:txBody>
      </p:sp>
      <p:sp>
        <p:nvSpPr>
          <p:cNvPr id="608" name="Google Shape;608;p48"/>
          <p:cNvSpPr txBox="1">
            <a:spLocks noGrp="1"/>
          </p:cNvSpPr>
          <p:nvPr>
            <p:ph type="subTitle" idx="2"/>
          </p:nvPr>
        </p:nvSpPr>
        <p:spPr>
          <a:xfrm>
            <a:off x="726675" y="1872353"/>
            <a:ext cx="3698100" cy="2736300"/>
          </a:xfrm>
          <a:prstGeom prst="rect">
            <a:avLst/>
          </a:prstGeom>
        </p:spPr>
        <p:txBody>
          <a:bodyPr spcFirstLastPara="1" wrap="square" lIns="91425" tIns="91425" rIns="91425" bIns="91425" anchor="t" anchorCtr="0">
            <a:noAutofit/>
          </a:bodyPr>
          <a:lstStyle/>
          <a:p>
            <a:pPr marL="257175" lvl="0" indent="-317500" algn="l" rtl="0">
              <a:spcBef>
                <a:spcPts val="0"/>
              </a:spcBef>
              <a:spcAft>
                <a:spcPts val="0"/>
              </a:spcAft>
              <a:buSzPts val="1400"/>
              <a:buChar char="●"/>
            </a:pPr>
            <a:r>
              <a:rPr lang="en"/>
              <a:t>Mercury is the closest planet to the Sun and the smallest one in the Solar System—it’s a bit larger than the Moon</a:t>
            </a:r>
            <a:endParaRPr/>
          </a:p>
          <a:p>
            <a:pPr marL="257175" lvl="0" indent="-317500" algn="l" rtl="0">
              <a:spcBef>
                <a:spcPts val="1600"/>
              </a:spcBef>
              <a:spcAft>
                <a:spcPts val="0"/>
              </a:spcAft>
              <a:buSzPts val="1400"/>
              <a:buChar char="●"/>
            </a:pPr>
            <a:r>
              <a:rPr lang="en"/>
              <a:t>Jupiter is a gas giant, the biggest planet in the Solar System and the fourth-brightest object in the night sky</a:t>
            </a:r>
            <a:endParaRPr/>
          </a:p>
          <a:p>
            <a:pPr marL="257175" lvl="0" indent="-317500" algn="l" rtl="0">
              <a:spcBef>
                <a:spcPts val="1000"/>
              </a:spcBef>
              <a:spcAft>
                <a:spcPts val="0"/>
              </a:spcAft>
              <a:buSzPts val="1400"/>
              <a:buChar char="●"/>
            </a:pPr>
            <a:r>
              <a:rPr lang="en"/>
              <a:t>Neptune is the farthest planet from the Sun. It's also the fourth-largest planet by diameter in the Solar System</a:t>
            </a:r>
            <a:endParaRPr/>
          </a:p>
        </p:txBody>
      </p:sp>
      <p:sp>
        <p:nvSpPr>
          <p:cNvPr id="609" name="Google Shape;609;p48"/>
          <p:cNvSpPr txBox="1">
            <a:spLocks noGrp="1"/>
          </p:cNvSpPr>
          <p:nvPr>
            <p:ph type="subTitle" idx="3"/>
          </p:nvPr>
        </p:nvSpPr>
        <p:spPr>
          <a:xfrm>
            <a:off x="726675" y="1313225"/>
            <a:ext cx="36981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01</a:t>
            </a:r>
            <a:endParaRPr/>
          </a:p>
        </p:txBody>
      </p:sp>
      <p:sp>
        <p:nvSpPr>
          <p:cNvPr id="610" name="Google Shape;610;p48"/>
          <p:cNvSpPr txBox="1">
            <a:spLocks noGrp="1"/>
          </p:cNvSpPr>
          <p:nvPr>
            <p:ph type="subTitle" idx="4"/>
          </p:nvPr>
        </p:nvSpPr>
        <p:spPr>
          <a:xfrm>
            <a:off x="4747375" y="1313225"/>
            <a:ext cx="36981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02</a:t>
            </a:r>
            <a:endParaRPr/>
          </a:p>
        </p:txBody>
      </p:sp>
      <p:sp>
        <p:nvSpPr>
          <p:cNvPr id="611" name="Google Shape;611;p4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8"/>
          <p:cNvPicPr preferRelativeResize="0">
            <a:picLocks noGrp="1"/>
          </p:cNvPicPr>
          <p:nvPr>
            <p:ph type="pic" idx="2"/>
          </p:nvPr>
        </p:nvPicPr>
        <p:blipFill rotWithShape="1">
          <a:blip r:embed="rId3">
            <a:alphaModFix amt="85000"/>
          </a:blip>
          <a:srcRect t="7798" b="7806"/>
          <a:stretch/>
        </p:blipFill>
        <p:spPr>
          <a:xfrm>
            <a:off x="0" y="0"/>
            <a:ext cx="9144003" cy="5143501"/>
          </a:xfrm>
          <a:prstGeom prst="rect">
            <a:avLst/>
          </a:prstGeom>
        </p:spPr>
      </p:pic>
      <p:sp>
        <p:nvSpPr>
          <p:cNvPr id="390" name="Google Shape;390;p38"/>
          <p:cNvSpPr txBox="1">
            <a:spLocks noGrp="1"/>
          </p:cNvSpPr>
          <p:nvPr>
            <p:ph type="sldNum" idx="4294967295"/>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91" name="Google Shape;391;p38"/>
          <p:cNvSpPr/>
          <p:nvPr/>
        </p:nvSpPr>
        <p:spPr>
          <a:xfrm>
            <a:off x="780625" y="431402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8123975" y="431402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4C8B2AE-CC1F-AF81-35D9-062A022F0EAF}"/>
              </a:ext>
            </a:extLst>
          </p:cNvPr>
          <p:cNvSpPr/>
          <p:nvPr/>
        </p:nvSpPr>
        <p:spPr>
          <a:xfrm>
            <a:off x="113091" y="2110085"/>
            <a:ext cx="891782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Drop A GIF here of the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The moment you’ve all been waiting for…</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8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bg2"/>
                </a:solidFill>
              </a:rPr>
              <a:t>Let’s </a:t>
            </a:r>
            <a:r>
              <a:rPr lang="en" sz="3600" dirty="0"/>
              <a:t>Git </a:t>
            </a:r>
            <a:r>
              <a:rPr lang="en" sz="3600" dirty="0">
                <a:solidFill>
                  <a:schemeClr val="dk2"/>
                </a:solidFill>
              </a:rPr>
              <a:t>ToIt</a:t>
            </a:r>
            <a:endParaRPr sz="3600" dirty="0">
              <a:solidFill>
                <a:schemeClr val="dk2"/>
              </a:solidFill>
            </a:endParaRP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2" name="Google Shape;330;p32">
            <a:extLst>
              <a:ext uri="{FF2B5EF4-FFF2-40B4-BE49-F238E27FC236}">
                <a16:creationId xmlns:a16="http://schemas.microsoft.com/office/drawing/2014/main" id="{197166CB-C03B-011E-30F3-8C496DD95A72}"/>
              </a:ext>
            </a:extLst>
          </p:cNvPr>
          <p:cNvSpPr txBox="1">
            <a:spLocks/>
          </p:cNvSpPr>
          <p:nvPr/>
        </p:nvSpPr>
        <p:spPr>
          <a:xfrm>
            <a:off x="1959300" y="2734909"/>
            <a:ext cx="5225400" cy="44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spcAft>
                <a:spcPts val="1600"/>
              </a:spcAft>
            </a:pPr>
            <a:r>
              <a:rPr lang="en" dirty="0">
                <a:hlinkClick r:id="rId3"/>
              </a:rPr>
              <a:t>Render Link Here</a:t>
            </a: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Development</a:t>
            </a:r>
            <a:endParaRPr sz="4700"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Where do we take it from here?</a:t>
            </a:r>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48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We Still Need</a:t>
            </a:r>
            <a:endParaRPr dirty="0"/>
          </a:p>
        </p:txBody>
      </p:sp>
      <p:sp>
        <p:nvSpPr>
          <p:cNvPr id="504" name="Google Shape;504;p4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lvl="0" indent="-317500">
              <a:buSzPts val="1400"/>
              <a:buFont typeface="Nunito"/>
              <a:buChar char="●"/>
            </a:pPr>
            <a:r>
              <a:rPr lang="en-US" dirty="0"/>
              <a:t>Spaced Repetition Algorithm – Optimize review timing</a:t>
            </a:r>
          </a:p>
          <a:p>
            <a:pPr lvl="0" indent="-317500">
              <a:buSzPts val="1400"/>
              <a:buFont typeface="Nunito"/>
              <a:buChar char="●"/>
            </a:pPr>
            <a:r>
              <a:rPr lang="en-US" dirty="0"/>
              <a:t>Collaborative Decks – Multi-user deck editing</a:t>
            </a:r>
          </a:p>
          <a:p>
            <a:pPr lvl="0" indent="-317500">
              <a:buSzPts val="1400"/>
              <a:buFont typeface="Nunito"/>
              <a:buChar char="●"/>
            </a:pPr>
            <a:r>
              <a:rPr lang="en-US" dirty="0"/>
              <a:t>AI-Generated Flashcards – Create cards from documents</a:t>
            </a:r>
          </a:p>
          <a:p>
            <a:pPr lvl="0" indent="-317500">
              <a:buSzPts val="1400"/>
              <a:buFont typeface="Nunito"/>
              <a:buChar char="●"/>
            </a:pPr>
            <a:r>
              <a:rPr lang="en-US" dirty="0"/>
              <a:t>Voice Commands – Hands-free studying</a:t>
            </a:r>
          </a:p>
          <a:p>
            <a:pPr marL="457200" lvl="0" indent="-317500" algn="l" rtl="0">
              <a:spcBef>
                <a:spcPts val="0"/>
              </a:spcBef>
              <a:spcAft>
                <a:spcPts val="0"/>
              </a:spcAft>
              <a:buSzPts val="1400"/>
              <a:buFont typeface="Nunito"/>
              <a:buChar char="●"/>
            </a:pPr>
            <a:r>
              <a:rPr lang="en-US" dirty="0"/>
              <a:t>Offline Mode – Study without internet connection</a:t>
            </a:r>
          </a:p>
          <a:p>
            <a:pPr marL="457200" lvl="0" indent="-317500" algn="l" rtl="0">
              <a:spcBef>
                <a:spcPts val="0"/>
              </a:spcBef>
              <a:spcAft>
                <a:spcPts val="0"/>
              </a:spcAft>
              <a:buSzPts val="1400"/>
              <a:buFont typeface="Nunito"/>
              <a:buChar char="●"/>
            </a:pPr>
            <a:r>
              <a:rPr lang="en-US" dirty="0"/>
              <a:t>Rich Media – Audio and video flashcards</a:t>
            </a:r>
          </a:p>
          <a:p>
            <a:pPr marL="457200" lvl="0" indent="-317500" algn="l" rtl="0">
              <a:spcBef>
                <a:spcPts val="0"/>
              </a:spcBef>
              <a:spcAft>
                <a:spcPts val="0"/>
              </a:spcAft>
              <a:buSzPts val="1400"/>
              <a:buFont typeface="Nunito"/>
              <a:buChar char="●"/>
            </a:pPr>
            <a:r>
              <a:rPr lang="en-US" dirty="0"/>
              <a:t>Study Groups – Share and compete with friends</a:t>
            </a:r>
          </a:p>
          <a:p>
            <a:pPr marL="457200" lvl="0" indent="-317500" algn="l" rtl="0">
              <a:spcBef>
                <a:spcPts val="0"/>
              </a:spcBef>
              <a:spcAft>
                <a:spcPts val="0"/>
              </a:spcAft>
              <a:buSzPts val="1400"/>
              <a:buFont typeface="Nunito"/>
              <a:buChar char="●"/>
            </a:pPr>
            <a:r>
              <a:rPr lang="en-US" dirty="0"/>
              <a:t>Deck/Flashcard Export – Take your cards with you (someplace worse)</a:t>
            </a:r>
            <a:endParaRPr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Questions</a:t>
            </a:r>
            <a:endParaRPr sz="4700"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We know you have them.</a:t>
            </a:r>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3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4"/>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776" name="Google Shape;776;p54"/>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Try Me (</a:t>
            </a:r>
            <a:r>
              <a:rPr lang="en-US" dirty="0">
                <a:hlinkClick r:id="rId3"/>
              </a:rPr>
              <a:t>Render</a:t>
            </a:r>
            <a:r>
              <a:rPr lang="en-US" dirty="0"/>
              <a:t>)</a:t>
            </a:r>
          </a:p>
          <a:p>
            <a:pPr marL="0" lvl="0" indent="0" algn="l" rtl="0">
              <a:spcBef>
                <a:spcPts val="0"/>
              </a:spcBef>
              <a:spcAft>
                <a:spcPts val="0"/>
              </a:spcAft>
              <a:buNone/>
            </a:pPr>
            <a:r>
              <a:rPr lang="en-US" dirty="0"/>
              <a:t>Fork Me (</a:t>
            </a:r>
            <a:r>
              <a:rPr lang="en-US" dirty="0">
                <a:hlinkClick r:id="rId4"/>
              </a:rPr>
              <a:t>Github</a:t>
            </a:r>
            <a:r>
              <a:rPr lang="en-US" dirty="0"/>
              <a:t>)</a:t>
            </a:r>
          </a:p>
          <a:p>
            <a:pPr marL="0" lvl="0" indent="0" algn="l" rtl="0">
              <a:spcBef>
                <a:spcPts val="0"/>
              </a:spcBef>
              <a:spcAft>
                <a:spcPts val="0"/>
              </a:spcAft>
              <a:buNone/>
            </a:pPr>
            <a:endParaRPr dirty="0"/>
          </a:p>
        </p:txBody>
      </p:sp>
      <p:sp>
        <p:nvSpPr>
          <p:cNvPr id="777" name="Google Shape;777;p5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Hook</a:t>
            </a:r>
            <a:endParaRPr dirty="0"/>
          </a:p>
        </p:txBody>
      </p:sp>
      <p:sp>
        <p:nvSpPr>
          <p:cNvPr id="617" name="Google Shape;617;p49"/>
          <p:cNvSpPr txBox="1"/>
          <p:nvPr/>
        </p:nvSpPr>
        <p:spPr>
          <a:xfrm>
            <a:off x="713225" y="4314400"/>
            <a:ext cx="7753500" cy="29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Mulish"/>
                <a:ea typeface="Mulish"/>
                <a:cs typeface="Mulish"/>
                <a:sym typeface="Mulish"/>
              </a:rPr>
              <a:t>Follow the link in the graph to modify its data and then paste the new one here.</a:t>
            </a:r>
            <a:r>
              <a:rPr lang="en" sz="1200" b="1">
                <a:solidFill>
                  <a:schemeClr val="dk1"/>
                </a:solidFill>
                <a:latin typeface="Mulish"/>
                <a:ea typeface="Mulish"/>
                <a:cs typeface="Mulish"/>
                <a:sym typeface="Mulish"/>
              </a:rPr>
              <a:t> </a:t>
            </a:r>
            <a:r>
              <a:rPr lang="en" sz="1200" b="1">
                <a:solidFill>
                  <a:schemeClr val="dk1"/>
                </a:solidFill>
                <a:uFill>
                  <a:noFill/>
                </a:uFill>
                <a:latin typeface="Mulish"/>
                <a:ea typeface="Mulish"/>
                <a:cs typeface="Mulish"/>
                <a:sym typeface="Mulish"/>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Mulish"/>
              <a:ea typeface="Mulish"/>
              <a:cs typeface="Mulish"/>
              <a:sym typeface="Mulish"/>
            </a:endParaRPr>
          </a:p>
        </p:txBody>
      </p:sp>
      <p:sp>
        <p:nvSpPr>
          <p:cNvPr id="618" name="Google Shape;618;p49"/>
          <p:cNvSpPr txBox="1"/>
          <p:nvPr/>
        </p:nvSpPr>
        <p:spPr>
          <a:xfrm>
            <a:off x="777750" y="3235800"/>
            <a:ext cx="15945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Mercury</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619" name="Google Shape;619;p49"/>
          <p:cNvSpPr txBox="1"/>
          <p:nvPr/>
        </p:nvSpPr>
        <p:spPr>
          <a:xfrm>
            <a:off x="777750" y="3629977"/>
            <a:ext cx="15945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1"/>
                </a:solidFill>
                <a:latin typeface="Mulish"/>
                <a:ea typeface="Mulish"/>
                <a:cs typeface="Mulish"/>
                <a:sym typeface="Mulish"/>
              </a:rPr>
              <a:t>It’s the closest planet to the Sun</a:t>
            </a:r>
            <a:endParaRPr>
              <a:solidFill>
                <a:schemeClr val="dk1"/>
              </a:solidFill>
              <a:latin typeface="Mulish"/>
              <a:ea typeface="Mulish"/>
              <a:cs typeface="Mulish"/>
              <a:sym typeface="Mulish"/>
            </a:endParaRPr>
          </a:p>
        </p:txBody>
      </p:sp>
      <p:sp>
        <p:nvSpPr>
          <p:cNvPr id="620" name="Google Shape;620;p49"/>
          <p:cNvSpPr txBox="1"/>
          <p:nvPr/>
        </p:nvSpPr>
        <p:spPr>
          <a:xfrm>
            <a:off x="2707150" y="3235800"/>
            <a:ext cx="15945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Venus</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621" name="Google Shape;621;p49"/>
          <p:cNvSpPr txBox="1"/>
          <p:nvPr/>
        </p:nvSpPr>
        <p:spPr>
          <a:xfrm>
            <a:off x="2707150" y="3629977"/>
            <a:ext cx="15945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1"/>
                </a:solidFill>
                <a:latin typeface="Mulish"/>
                <a:ea typeface="Mulish"/>
                <a:cs typeface="Mulish"/>
                <a:sym typeface="Mulish"/>
              </a:rPr>
              <a:t>Venus has a beautiful name</a:t>
            </a:r>
            <a:endParaRPr>
              <a:solidFill>
                <a:schemeClr val="dk1"/>
              </a:solidFill>
              <a:latin typeface="Mulish"/>
              <a:ea typeface="Mulish"/>
              <a:cs typeface="Mulish"/>
              <a:sym typeface="Mulish"/>
            </a:endParaRPr>
          </a:p>
        </p:txBody>
      </p:sp>
      <p:sp>
        <p:nvSpPr>
          <p:cNvPr id="622" name="Google Shape;622;p4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623" name="Google Shape;623;p49" title="Gráfico">
            <a:hlinkClick r:id="rId4"/>
          </p:cNvPr>
          <p:cNvPicPr preferRelativeResize="0"/>
          <p:nvPr/>
        </p:nvPicPr>
        <p:blipFill>
          <a:blip r:embed="rId5">
            <a:alphaModFix/>
          </a:blip>
          <a:stretch>
            <a:fillRect/>
          </a:stretch>
        </p:blipFill>
        <p:spPr>
          <a:xfrm>
            <a:off x="720000" y="1177538"/>
            <a:ext cx="3328752" cy="2058275"/>
          </a:xfrm>
          <a:prstGeom prst="rect">
            <a:avLst/>
          </a:prstGeom>
          <a:noFill/>
          <a:ln>
            <a:noFill/>
          </a:ln>
        </p:spPr>
      </p:pic>
      <p:sp>
        <p:nvSpPr>
          <p:cNvPr id="624" name="Google Shape;624;p49"/>
          <p:cNvSpPr txBox="1"/>
          <p:nvPr/>
        </p:nvSpPr>
        <p:spPr>
          <a:xfrm>
            <a:off x="4965300" y="1213000"/>
            <a:ext cx="3465600"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Mercury is the closest planet to the Sun and the smallest one in the Solar System The planet’s name has nothing to do with the liquid metal</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The Sun is the star at the center of the Solar System</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Jupiter is the biggest planet in the entire Solar System</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Saturn is composed mostly of hydrogen and helium</a:t>
            </a:r>
            <a:endParaRPr>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a:solidFill>
                <a:schemeClr val="dk1"/>
              </a:solidFill>
              <a:latin typeface="Mulish"/>
              <a:ea typeface="Mulish"/>
              <a:cs typeface="Mulish"/>
              <a:sym typeface="Mulish"/>
            </a:endParaRPr>
          </a:p>
        </p:txBody>
      </p:sp>
      <p:cxnSp>
        <p:nvCxnSpPr>
          <p:cNvPr id="625" name="Google Shape;625;p49"/>
          <p:cNvCxnSpPr/>
          <p:nvPr/>
        </p:nvCxnSpPr>
        <p:spPr>
          <a:xfrm>
            <a:off x="4507400" y="1213000"/>
            <a:ext cx="0" cy="29754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352014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94D261-9A2F-9326-C508-E44645F02EAB}"/>
              </a:ext>
            </a:extLst>
          </p:cNvPr>
          <p:cNvSpPr>
            <a:spLocks noGrp="1"/>
          </p:cNvSpPr>
          <p:nvPr>
            <p:ph type="title"/>
          </p:nvPr>
        </p:nvSpPr>
        <p:spPr/>
        <p:txBody>
          <a:bodyPr/>
          <a:lstStyle/>
          <a:p>
            <a:r>
              <a:rPr lang="en-US" dirty="0"/>
              <a:t>Thanks!</a:t>
            </a:r>
          </a:p>
        </p:txBody>
      </p:sp>
      <p:sp>
        <p:nvSpPr>
          <p:cNvPr id="2" name="Slide Number Placeholder 1">
            <a:extLst>
              <a:ext uri="{FF2B5EF4-FFF2-40B4-BE49-F238E27FC236}">
                <a16:creationId xmlns:a16="http://schemas.microsoft.com/office/drawing/2014/main" id="{37EB3517-9342-5EBB-7199-0DA3FFABAD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50295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798"/>
        <p:cNvGrpSpPr/>
        <p:nvPr/>
      </p:nvGrpSpPr>
      <p:grpSpPr>
        <a:xfrm>
          <a:off x="0" y="0"/>
          <a:ext cx="0" cy="0"/>
          <a:chOff x="0" y="0"/>
          <a:chExt cx="0" cy="0"/>
        </a:xfrm>
      </p:grpSpPr>
      <p:sp>
        <p:nvSpPr>
          <p:cNvPr id="799" name="Google Shape;799;p56"/>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800" name="Google Shape;800;p56"/>
          <p:cNvSpPr txBox="1">
            <a:spLocks noGrp="1"/>
          </p:cNvSpPr>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Do you have any questions?</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a:p>
            <a:pPr marL="0" lvl="0" indent="0" algn="ctr" rtl="0">
              <a:spcBef>
                <a:spcPts val="0"/>
              </a:spcBef>
              <a:spcAft>
                <a:spcPts val="0"/>
              </a:spcAft>
              <a:buNone/>
            </a:pPr>
            <a:r>
              <a:rPr lang="en" dirty="0"/>
              <a:t>youremail@freepik.com</a:t>
            </a:r>
            <a:endParaRPr dirty="0"/>
          </a:p>
          <a:p>
            <a:pPr marL="0" lvl="0" indent="0" algn="ctr" rtl="0">
              <a:spcBef>
                <a:spcPts val="0"/>
              </a:spcBef>
              <a:spcAft>
                <a:spcPts val="0"/>
              </a:spcAft>
              <a:buNone/>
            </a:pPr>
            <a:r>
              <a:rPr lang="en" dirty="0"/>
              <a:t>+34 654 321 432</a:t>
            </a:r>
            <a:endParaRPr dirty="0"/>
          </a:p>
          <a:p>
            <a:pPr marL="0" lvl="0" indent="0" algn="ctr" rtl="0">
              <a:spcBef>
                <a:spcPts val="0"/>
              </a:spcBef>
              <a:spcAft>
                <a:spcPts val="0"/>
              </a:spcAft>
              <a:buNone/>
            </a:pPr>
            <a:r>
              <a:rPr lang="en" dirty="0"/>
              <a:t>yourwebsite.com</a:t>
            </a:r>
            <a:endParaRPr dirty="0"/>
          </a:p>
        </p:txBody>
      </p:sp>
      <p:sp>
        <p:nvSpPr>
          <p:cNvPr id="801" name="Google Shape;801;p56"/>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Mulish"/>
                <a:ea typeface="Mulish"/>
                <a:cs typeface="Mulish"/>
                <a:sym typeface="Mulish"/>
              </a:rPr>
              <a:t>Please keep this slide for attribution</a:t>
            </a:r>
            <a:endParaRPr sz="1200">
              <a:solidFill>
                <a:schemeClr val="dk1"/>
              </a:solidFill>
              <a:latin typeface="Mulish"/>
              <a:ea typeface="Mulish"/>
              <a:cs typeface="Mulish"/>
              <a:sym typeface="Mulish"/>
            </a:endParaRPr>
          </a:p>
        </p:txBody>
      </p:sp>
      <p:cxnSp>
        <p:nvCxnSpPr>
          <p:cNvPr id="802" name="Google Shape;802;p56"/>
          <p:cNvCxnSpPr/>
          <p:nvPr/>
        </p:nvCxnSpPr>
        <p:spPr>
          <a:xfrm>
            <a:off x="2202000" y="1717825"/>
            <a:ext cx="4740000" cy="0"/>
          </a:xfrm>
          <a:prstGeom prst="straightConnector1">
            <a:avLst/>
          </a:prstGeom>
          <a:noFill/>
          <a:ln w="19050" cap="flat" cmpd="sng">
            <a:solidFill>
              <a:schemeClr val="lt1"/>
            </a:solidFill>
            <a:prstDash val="solid"/>
            <a:round/>
            <a:headEnd type="oval" w="med" len="med"/>
            <a:tailEnd type="oval" w="med" len="med"/>
          </a:ln>
        </p:spPr>
      </p:cxnSp>
      <p:sp>
        <p:nvSpPr>
          <p:cNvPr id="803" name="Google Shape;803;p56"/>
          <p:cNvSpPr/>
          <p:nvPr/>
        </p:nvSpPr>
        <p:spPr>
          <a:xfrm>
            <a:off x="1650400" y="10748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6"/>
          <p:cNvSpPr/>
          <p:nvPr/>
        </p:nvSpPr>
        <p:spPr>
          <a:xfrm>
            <a:off x="7254100" y="10748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6"/>
          <p:cNvSpPr/>
          <p:nvPr/>
        </p:nvSpPr>
        <p:spPr>
          <a:xfrm>
            <a:off x="3471411" y="3102098"/>
            <a:ext cx="402553" cy="402998"/>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56"/>
          <p:cNvGrpSpPr/>
          <p:nvPr/>
        </p:nvGrpSpPr>
        <p:grpSpPr>
          <a:xfrm>
            <a:off x="4071197" y="3102503"/>
            <a:ext cx="403017" cy="402572"/>
            <a:chOff x="3303268" y="3817349"/>
            <a:chExt cx="346056" cy="345674"/>
          </a:xfrm>
        </p:grpSpPr>
        <p:sp>
          <p:nvSpPr>
            <p:cNvPr id="807" name="Google Shape;807;p5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56"/>
          <p:cNvGrpSpPr/>
          <p:nvPr/>
        </p:nvGrpSpPr>
        <p:grpSpPr>
          <a:xfrm>
            <a:off x="4670407" y="3102503"/>
            <a:ext cx="403017" cy="402572"/>
            <a:chOff x="3752358" y="3817349"/>
            <a:chExt cx="346056" cy="345674"/>
          </a:xfrm>
        </p:grpSpPr>
        <p:sp>
          <p:nvSpPr>
            <p:cNvPr id="812" name="Google Shape;812;p5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56"/>
          <p:cNvGrpSpPr/>
          <p:nvPr/>
        </p:nvGrpSpPr>
        <p:grpSpPr>
          <a:xfrm>
            <a:off x="5269616" y="3102503"/>
            <a:ext cx="402979" cy="402572"/>
            <a:chOff x="4201447" y="3817349"/>
            <a:chExt cx="346024" cy="345674"/>
          </a:xfrm>
        </p:grpSpPr>
        <p:sp>
          <p:nvSpPr>
            <p:cNvPr id="817" name="Google Shape;817;p5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61"/>
        <p:cNvGrpSpPr/>
        <p:nvPr/>
      </p:nvGrpSpPr>
      <p:grpSpPr>
        <a:xfrm>
          <a:off x="0" y="0"/>
          <a:ext cx="0" cy="0"/>
          <a:chOff x="0" y="0"/>
          <a:chExt cx="0" cy="0"/>
        </a:xfrm>
      </p:grpSpPr>
      <p:sp>
        <p:nvSpPr>
          <p:cNvPr id="362" name="Google Shape;362;p35"/>
          <p:cNvSpPr txBox="1">
            <a:spLocks noGrp="1"/>
          </p:cNvSpPr>
          <p:nvPr>
            <p:ph type="title"/>
          </p:nvPr>
        </p:nvSpPr>
        <p:spPr>
          <a:xfrm>
            <a:off x="1284000" y="1429725"/>
            <a:ext cx="6576000" cy="14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98,300,000</a:t>
            </a:r>
            <a:endParaRPr dirty="0"/>
          </a:p>
        </p:txBody>
      </p:sp>
      <p:sp>
        <p:nvSpPr>
          <p:cNvPr id="363" name="Google Shape;363;p35"/>
          <p:cNvSpPr txBox="1">
            <a:spLocks noGrp="1"/>
          </p:cNvSpPr>
          <p:nvPr>
            <p:ph type="subTitle" idx="1"/>
          </p:nvPr>
        </p:nvSpPr>
        <p:spPr>
          <a:xfrm>
            <a:off x="1284000" y="2985500"/>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364" name="Google Shape;364;p3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84"/>
        <p:cNvGrpSpPr/>
        <p:nvPr/>
      </p:nvGrpSpPr>
      <p:grpSpPr>
        <a:xfrm>
          <a:off x="0" y="0"/>
          <a:ext cx="0" cy="0"/>
          <a:chOff x="0" y="0"/>
          <a:chExt cx="0" cy="0"/>
        </a:xfrm>
      </p:grpSpPr>
      <p:sp>
        <p:nvSpPr>
          <p:cNvPr id="485" name="Google Shape;48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Reviewing concepts is a good idea</a:t>
            </a:r>
            <a:endParaRPr dirty="0"/>
          </a:p>
        </p:txBody>
      </p:sp>
      <p:sp>
        <p:nvSpPr>
          <p:cNvPr id="486" name="Google Shape;486;p43"/>
          <p:cNvSpPr txBox="1">
            <a:spLocks noGrp="1"/>
          </p:cNvSpPr>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487" name="Google Shape;487;p43"/>
          <p:cNvSpPr txBox="1">
            <a:spLocks noGrp="1"/>
          </p:cNvSpPr>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extremely high temperatures</a:t>
            </a:r>
            <a:endParaRPr/>
          </a:p>
        </p:txBody>
      </p:sp>
      <p:sp>
        <p:nvSpPr>
          <p:cNvPr id="488" name="Google Shape;488;p43"/>
          <p:cNvSpPr txBox="1">
            <a:spLocks noGrp="1"/>
          </p:cNvSpPr>
          <p:nvPr>
            <p:ph type="subTitle" idx="13"/>
          </p:nvPr>
        </p:nvSpPr>
        <p:spPr>
          <a:xfrm>
            <a:off x="908250" y="3086800"/>
            <a:ext cx="2182500"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489" name="Google Shape;489;p43"/>
          <p:cNvSpPr txBox="1">
            <a:spLocks noGrp="1"/>
          </p:cNvSpPr>
          <p:nvPr>
            <p:ph type="subTitle" idx="8"/>
          </p:nvPr>
        </p:nvSpPr>
        <p:spPr>
          <a:xfrm>
            <a:off x="3482836" y="1656600"/>
            <a:ext cx="2173800"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490" name="Google Shape;490;p43"/>
          <p:cNvSpPr txBox="1">
            <a:spLocks noGrp="1"/>
          </p:cNvSpPr>
          <p:nvPr>
            <p:ph type="subTitle" idx="7"/>
          </p:nvPr>
        </p:nvSpPr>
        <p:spPr>
          <a:xfrm>
            <a:off x="908250" y="1656600"/>
            <a:ext cx="2182500"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491" name="Google Shape;491;p43"/>
          <p:cNvSpPr txBox="1">
            <a:spLocks noGrp="1"/>
          </p:cNvSpPr>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492" name="Google Shape;492;p43"/>
          <p:cNvSpPr txBox="1">
            <a:spLocks noGrp="1"/>
          </p:cNvSpPr>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with several rings</a:t>
            </a:r>
            <a:endParaRPr/>
          </a:p>
        </p:txBody>
      </p:sp>
      <p:sp>
        <p:nvSpPr>
          <p:cNvPr id="493" name="Google Shape;493;p43"/>
          <p:cNvSpPr txBox="1">
            <a:spLocks noGrp="1"/>
          </p:cNvSpPr>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494" name="Google Shape;494;p43"/>
          <p:cNvSpPr txBox="1">
            <a:spLocks noGrp="1"/>
          </p:cNvSpPr>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495" name="Google Shape;495;p43"/>
          <p:cNvSpPr txBox="1">
            <a:spLocks noGrp="1"/>
          </p:cNvSpPr>
          <p:nvPr>
            <p:ph type="subTitle" idx="9"/>
          </p:nvPr>
        </p:nvSpPr>
        <p:spPr>
          <a:xfrm>
            <a:off x="6053173" y="1656600"/>
            <a:ext cx="2191200"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496" name="Google Shape;496;p43"/>
          <p:cNvSpPr txBox="1">
            <a:spLocks noGrp="1"/>
          </p:cNvSpPr>
          <p:nvPr>
            <p:ph type="subTitle" idx="14"/>
          </p:nvPr>
        </p:nvSpPr>
        <p:spPr>
          <a:xfrm>
            <a:off x="3482836" y="3086800"/>
            <a:ext cx="2173800"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497" name="Google Shape;497;p43"/>
          <p:cNvSpPr txBox="1">
            <a:spLocks noGrp="1"/>
          </p:cNvSpPr>
          <p:nvPr>
            <p:ph type="subTitle" idx="15"/>
          </p:nvPr>
        </p:nvSpPr>
        <p:spPr>
          <a:xfrm>
            <a:off x="6053173" y="3086800"/>
            <a:ext cx="2191200"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498" name="Google Shape;498;p4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68"/>
        <p:cNvGrpSpPr/>
        <p:nvPr/>
      </p:nvGrpSpPr>
      <p:grpSpPr>
        <a:xfrm>
          <a:off x="0" y="0"/>
          <a:ext cx="0" cy="0"/>
          <a:chOff x="0" y="0"/>
          <a:chExt cx="0" cy="0"/>
        </a:xfrm>
      </p:grpSpPr>
      <p:sp>
        <p:nvSpPr>
          <p:cNvPr id="369" name="Google Shape;369;p36"/>
          <p:cNvSpPr txBox="1">
            <a:spLocks noGrp="1"/>
          </p:cNvSpPr>
          <p:nvPr>
            <p:ph type="subTitle" idx="1"/>
          </p:nvPr>
        </p:nvSpPr>
        <p:spPr>
          <a:xfrm>
            <a:off x="2223600" y="1364275"/>
            <a:ext cx="4696800" cy="4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Jupiter's rotation period</a:t>
            </a:r>
            <a:endParaRPr/>
          </a:p>
        </p:txBody>
      </p:sp>
      <p:sp>
        <p:nvSpPr>
          <p:cNvPr id="370" name="Google Shape;370;p36"/>
          <p:cNvSpPr txBox="1">
            <a:spLocks noGrp="1"/>
          </p:cNvSpPr>
          <p:nvPr>
            <p:ph type="title"/>
          </p:nvPr>
        </p:nvSpPr>
        <p:spPr>
          <a:xfrm>
            <a:off x="2223600" y="552112"/>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9h 55m 23s</a:t>
            </a:r>
            <a:endParaRPr dirty="0"/>
          </a:p>
        </p:txBody>
      </p:sp>
      <p:sp>
        <p:nvSpPr>
          <p:cNvPr id="371" name="Google Shape;371;p36"/>
          <p:cNvSpPr txBox="1">
            <a:spLocks noGrp="1"/>
          </p:cNvSpPr>
          <p:nvPr>
            <p:ph type="title" idx="2"/>
          </p:nvPr>
        </p:nvSpPr>
        <p:spPr>
          <a:xfrm>
            <a:off x="2223600" y="1904368"/>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333,000</a:t>
            </a:r>
            <a:endParaRPr dirty="0"/>
          </a:p>
        </p:txBody>
      </p:sp>
      <p:sp>
        <p:nvSpPr>
          <p:cNvPr id="372" name="Google Shape;372;p36"/>
          <p:cNvSpPr txBox="1">
            <a:spLocks noGrp="1"/>
          </p:cNvSpPr>
          <p:nvPr>
            <p:ph type="subTitle" idx="3"/>
          </p:nvPr>
        </p:nvSpPr>
        <p:spPr>
          <a:xfrm>
            <a:off x="2223600" y="2716527"/>
            <a:ext cx="46968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Sun’s mass compared to Earth’s</a:t>
            </a:r>
            <a:endParaRPr/>
          </a:p>
        </p:txBody>
      </p:sp>
      <p:sp>
        <p:nvSpPr>
          <p:cNvPr id="373" name="Google Shape;373;p36"/>
          <p:cNvSpPr txBox="1">
            <a:spLocks noGrp="1"/>
          </p:cNvSpPr>
          <p:nvPr>
            <p:ph type="title" idx="4"/>
          </p:nvPr>
        </p:nvSpPr>
        <p:spPr>
          <a:xfrm>
            <a:off x="2223600" y="3256624"/>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386,000 km</a:t>
            </a:r>
            <a:endParaRPr dirty="0"/>
          </a:p>
        </p:txBody>
      </p:sp>
      <p:sp>
        <p:nvSpPr>
          <p:cNvPr id="374" name="Google Shape;374;p36"/>
          <p:cNvSpPr txBox="1">
            <a:spLocks noGrp="1"/>
          </p:cNvSpPr>
          <p:nvPr>
            <p:ph type="subTitle" idx="5"/>
          </p:nvPr>
        </p:nvSpPr>
        <p:spPr>
          <a:xfrm>
            <a:off x="2223600" y="4068797"/>
            <a:ext cx="46968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Distance between Earth and the Moon</a:t>
            </a:r>
            <a:endParaRPr/>
          </a:p>
        </p:txBody>
      </p:sp>
      <p:sp>
        <p:nvSpPr>
          <p:cNvPr id="375" name="Google Shape;375;p3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situation &amp; problems statement</a:t>
            </a:r>
            <a:endParaRPr dirty="0"/>
          </a:p>
        </p:txBody>
      </p:sp>
      <p:sp>
        <p:nvSpPr>
          <p:cNvPr id="408" name="Google Shape;408;p40"/>
          <p:cNvSpPr txBox="1"/>
          <p:nvPr/>
        </p:nvSpPr>
        <p:spPr>
          <a:xfrm>
            <a:off x="722491" y="1689200"/>
            <a:ext cx="2557200" cy="48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Current situation</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409" name="Google Shape;409;p40"/>
          <p:cNvSpPr txBox="1"/>
          <p:nvPr/>
        </p:nvSpPr>
        <p:spPr>
          <a:xfrm>
            <a:off x="722450" y="2177300"/>
            <a:ext cx="2557200" cy="139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Jupiter is a gas giant and the biggest planet in the Solar System. It's the fourth-brightest object in the night sky. It was named after the Roman god of the skies and lightning</a:t>
            </a:r>
            <a:endParaRPr sz="120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sz="1200">
              <a:solidFill>
                <a:schemeClr val="dk1"/>
              </a:solidFill>
              <a:latin typeface="Mulish"/>
              <a:ea typeface="Mulish"/>
              <a:cs typeface="Mulish"/>
              <a:sym typeface="Mulish"/>
            </a:endParaRPr>
          </a:p>
        </p:txBody>
      </p:sp>
      <p:sp>
        <p:nvSpPr>
          <p:cNvPr id="410" name="Google Shape;410;p40"/>
          <p:cNvSpPr txBox="1"/>
          <p:nvPr/>
        </p:nvSpPr>
        <p:spPr>
          <a:xfrm>
            <a:off x="6965403" y="1875800"/>
            <a:ext cx="14655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Earth</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411" name="Google Shape;411;p40"/>
          <p:cNvSpPr txBox="1"/>
          <p:nvPr/>
        </p:nvSpPr>
        <p:spPr>
          <a:xfrm>
            <a:off x="6427425" y="2184850"/>
            <a:ext cx="20034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Earth is the third planet from the Sun and has life</a:t>
            </a:r>
            <a:endParaRPr sz="1200">
              <a:solidFill>
                <a:schemeClr val="dk1"/>
              </a:solidFill>
              <a:latin typeface="Mulish"/>
              <a:ea typeface="Mulish"/>
              <a:cs typeface="Mulish"/>
              <a:sym typeface="Mulish"/>
            </a:endParaRPr>
          </a:p>
        </p:txBody>
      </p:sp>
      <p:sp>
        <p:nvSpPr>
          <p:cNvPr id="412" name="Google Shape;412;p40"/>
          <p:cNvSpPr txBox="1"/>
          <p:nvPr/>
        </p:nvSpPr>
        <p:spPr>
          <a:xfrm>
            <a:off x="3570312" y="2778625"/>
            <a:ext cx="1465500" cy="409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100"/>
              <a:buFont typeface="Arial"/>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Mars</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413" name="Google Shape;413;p40"/>
          <p:cNvSpPr txBox="1"/>
          <p:nvPr/>
        </p:nvSpPr>
        <p:spPr>
          <a:xfrm>
            <a:off x="3570288" y="3087675"/>
            <a:ext cx="2003400" cy="572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chemeClr val="dk1"/>
                </a:solidFill>
                <a:latin typeface="Mulish"/>
                <a:ea typeface="Mulish"/>
                <a:cs typeface="Mulish"/>
                <a:sym typeface="Mulish"/>
              </a:rPr>
              <a:t>Despite being red, Mars is actually a cold place</a:t>
            </a:r>
            <a:endParaRPr sz="1200">
              <a:solidFill>
                <a:schemeClr val="dk1"/>
              </a:solidFill>
              <a:latin typeface="Mulish"/>
              <a:ea typeface="Mulish"/>
              <a:cs typeface="Mulish"/>
              <a:sym typeface="Mulish"/>
            </a:endParaRPr>
          </a:p>
        </p:txBody>
      </p:sp>
      <p:sp>
        <p:nvSpPr>
          <p:cNvPr id="414" name="Google Shape;414;p40"/>
          <p:cNvSpPr txBox="1"/>
          <p:nvPr/>
        </p:nvSpPr>
        <p:spPr>
          <a:xfrm>
            <a:off x="6965337" y="3721125"/>
            <a:ext cx="14655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Mercury</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415" name="Google Shape;415;p40"/>
          <p:cNvSpPr txBox="1"/>
          <p:nvPr/>
        </p:nvSpPr>
        <p:spPr>
          <a:xfrm>
            <a:off x="6427413" y="4030175"/>
            <a:ext cx="20034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Mercury is the closest planet to the Sun</a:t>
            </a:r>
            <a:endParaRPr sz="1200">
              <a:solidFill>
                <a:schemeClr val="dk1"/>
              </a:solidFill>
              <a:latin typeface="Mulish"/>
              <a:ea typeface="Mulish"/>
              <a:cs typeface="Mulish"/>
              <a:sym typeface="Mulish"/>
            </a:endParaRPr>
          </a:p>
        </p:txBody>
      </p:sp>
      <p:sp>
        <p:nvSpPr>
          <p:cNvPr id="416" name="Google Shape;416;p40"/>
          <p:cNvSpPr/>
          <p:nvPr/>
        </p:nvSpPr>
        <p:spPr>
          <a:xfrm>
            <a:off x="6547652" y="1875803"/>
            <a:ext cx="367800" cy="333600"/>
          </a:xfrm>
          <a:prstGeom prst="ellipse">
            <a:avLst/>
          </a:prstGeom>
          <a:noFill/>
          <a:ln w="19050"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1</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417" name="Google Shape;417;p40"/>
          <p:cNvSpPr/>
          <p:nvPr/>
        </p:nvSpPr>
        <p:spPr>
          <a:xfrm>
            <a:off x="5072788" y="2778628"/>
            <a:ext cx="367800" cy="367800"/>
          </a:xfrm>
          <a:prstGeom prst="ellipse">
            <a:avLst/>
          </a:prstGeom>
          <a:noFill/>
          <a:ln w="19050"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2</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418" name="Google Shape;418;p40"/>
          <p:cNvSpPr/>
          <p:nvPr/>
        </p:nvSpPr>
        <p:spPr>
          <a:xfrm>
            <a:off x="6527187" y="3715653"/>
            <a:ext cx="367800" cy="367800"/>
          </a:xfrm>
          <a:prstGeom prst="ellipse">
            <a:avLst/>
          </a:prstGeom>
          <a:noFill/>
          <a:ln w="19050"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3</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419" name="Google Shape;419;p40"/>
          <p:cNvSpPr txBox="1"/>
          <p:nvPr/>
        </p:nvSpPr>
        <p:spPr>
          <a:xfrm>
            <a:off x="5293712" y="1363282"/>
            <a:ext cx="1522800" cy="37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Problems</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420" name="Google Shape;420;p4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cxnSp>
        <p:nvCxnSpPr>
          <p:cNvPr id="421" name="Google Shape;421;p40"/>
          <p:cNvCxnSpPr/>
          <p:nvPr/>
        </p:nvCxnSpPr>
        <p:spPr>
          <a:xfrm>
            <a:off x="6055100" y="1812625"/>
            <a:ext cx="0" cy="2619900"/>
          </a:xfrm>
          <a:prstGeom prst="straightConnector1">
            <a:avLst/>
          </a:prstGeom>
          <a:noFill/>
          <a:ln w="19050" cap="flat" cmpd="sng">
            <a:solidFill>
              <a:schemeClr val="lt1"/>
            </a:solidFill>
            <a:prstDash val="solid"/>
            <a:round/>
            <a:headEnd type="none" w="med" len="med"/>
            <a:tailEnd type="triangle" w="med" len="med"/>
          </a:ln>
        </p:spPr>
      </p:cxnSp>
      <p:cxnSp>
        <p:nvCxnSpPr>
          <p:cNvPr id="422" name="Google Shape;422;p40"/>
          <p:cNvCxnSpPr>
            <a:stCxn id="416" idx="2"/>
          </p:cNvCxnSpPr>
          <p:nvPr/>
        </p:nvCxnSpPr>
        <p:spPr>
          <a:xfrm rot="10800000">
            <a:off x="5513552" y="2042603"/>
            <a:ext cx="1034100" cy="0"/>
          </a:xfrm>
          <a:prstGeom prst="straightConnector1">
            <a:avLst/>
          </a:prstGeom>
          <a:noFill/>
          <a:ln w="19050" cap="flat" cmpd="sng">
            <a:solidFill>
              <a:schemeClr val="lt1"/>
            </a:solidFill>
            <a:prstDash val="solid"/>
            <a:round/>
            <a:headEnd type="none" w="med" len="med"/>
            <a:tailEnd type="oval" w="med" len="med"/>
          </a:ln>
        </p:spPr>
      </p:cxnSp>
      <p:cxnSp>
        <p:nvCxnSpPr>
          <p:cNvPr id="423" name="Google Shape;423;p40"/>
          <p:cNvCxnSpPr>
            <a:stCxn id="417" idx="6"/>
          </p:cNvCxnSpPr>
          <p:nvPr/>
        </p:nvCxnSpPr>
        <p:spPr>
          <a:xfrm>
            <a:off x="5440588" y="2962528"/>
            <a:ext cx="1020300" cy="0"/>
          </a:xfrm>
          <a:prstGeom prst="straightConnector1">
            <a:avLst/>
          </a:prstGeom>
          <a:noFill/>
          <a:ln w="19050" cap="flat" cmpd="sng">
            <a:solidFill>
              <a:schemeClr val="lt1"/>
            </a:solidFill>
            <a:prstDash val="solid"/>
            <a:round/>
            <a:headEnd type="none" w="med" len="med"/>
            <a:tailEnd type="oval" w="med" len="med"/>
          </a:ln>
        </p:spPr>
      </p:cxnSp>
      <p:grpSp>
        <p:nvGrpSpPr>
          <p:cNvPr id="424" name="Google Shape;424;p40"/>
          <p:cNvGrpSpPr/>
          <p:nvPr/>
        </p:nvGrpSpPr>
        <p:grpSpPr>
          <a:xfrm>
            <a:off x="5096625" y="1846312"/>
            <a:ext cx="320143" cy="392581"/>
            <a:chOff x="3086313" y="2877049"/>
            <a:chExt cx="320143" cy="392581"/>
          </a:xfrm>
        </p:grpSpPr>
        <p:sp>
          <p:nvSpPr>
            <p:cNvPr id="425" name="Google Shape;425;p40"/>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7" name="Google Shape;437;p40"/>
          <p:cNvCxnSpPr>
            <a:stCxn id="418" idx="2"/>
          </p:cNvCxnSpPr>
          <p:nvPr/>
        </p:nvCxnSpPr>
        <p:spPr>
          <a:xfrm rot="10800000">
            <a:off x="5513487" y="3899553"/>
            <a:ext cx="1013700" cy="0"/>
          </a:xfrm>
          <a:prstGeom prst="straightConnector1">
            <a:avLst/>
          </a:prstGeom>
          <a:noFill/>
          <a:ln w="19050" cap="flat" cmpd="sng">
            <a:solidFill>
              <a:schemeClr val="lt1"/>
            </a:solidFill>
            <a:prstDash val="solid"/>
            <a:round/>
            <a:headEnd type="none" w="med" len="med"/>
            <a:tailEnd type="oval" w="med" len="med"/>
          </a:ln>
        </p:spPr>
      </p:cxnSp>
      <p:sp>
        <p:nvSpPr>
          <p:cNvPr id="438" name="Google Shape;438;p40"/>
          <p:cNvSpPr/>
          <p:nvPr/>
        </p:nvSpPr>
        <p:spPr>
          <a:xfrm>
            <a:off x="6606946" y="2822071"/>
            <a:ext cx="358464" cy="356808"/>
          </a:xfrm>
          <a:custGeom>
            <a:avLst/>
            <a:gdLst/>
            <a:ahLst/>
            <a:cxnLst/>
            <a:rect l="l" t="t" r="r" b="b"/>
            <a:pathLst>
              <a:path w="11253" h="11201" extrusionOk="0">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40"/>
          <p:cNvGrpSpPr/>
          <p:nvPr/>
        </p:nvGrpSpPr>
        <p:grpSpPr>
          <a:xfrm>
            <a:off x="5114276" y="3753658"/>
            <a:ext cx="284847" cy="373627"/>
            <a:chOff x="1805901" y="1960358"/>
            <a:chExt cx="284847" cy="373627"/>
          </a:xfrm>
        </p:grpSpPr>
        <p:sp>
          <p:nvSpPr>
            <p:cNvPr id="440" name="Google Shape;440;p40"/>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2" name="Google Shape;442;p40"/>
          <p:cNvCxnSpPr/>
          <p:nvPr/>
        </p:nvCxnSpPr>
        <p:spPr>
          <a:xfrm>
            <a:off x="3427825" y="1428350"/>
            <a:ext cx="0" cy="30042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09"/>
        <p:cNvGrpSpPr/>
        <p:nvPr/>
      </p:nvGrpSpPr>
      <p:grpSpPr>
        <a:xfrm>
          <a:off x="0" y="0"/>
          <a:ext cx="0" cy="0"/>
          <a:chOff x="0" y="0"/>
          <a:chExt cx="0" cy="0"/>
        </a:xfrm>
      </p:grpSpPr>
      <p:sp>
        <p:nvSpPr>
          <p:cNvPr id="510" name="Google Shape;5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Theoretical framework</a:t>
            </a:r>
            <a:endParaRPr dirty="0"/>
          </a:p>
        </p:txBody>
      </p:sp>
      <p:sp>
        <p:nvSpPr>
          <p:cNvPr id="511" name="Google Shape;511;p45"/>
          <p:cNvSpPr txBox="1"/>
          <p:nvPr/>
        </p:nvSpPr>
        <p:spPr>
          <a:xfrm>
            <a:off x="3867750" y="2188950"/>
            <a:ext cx="1739400" cy="765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Theoretical framework</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12" name="Google Shape;512;p45"/>
          <p:cNvSpPr txBox="1"/>
          <p:nvPr/>
        </p:nvSpPr>
        <p:spPr>
          <a:xfrm>
            <a:off x="6061798" y="3522300"/>
            <a:ext cx="2143200"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Key terms</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13" name="Google Shape;513;p45"/>
          <p:cNvSpPr txBox="1"/>
          <p:nvPr/>
        </p:nvSpPr>
        <p:spPr>
          <a:xfrm>
            <a:off x="6061800" y="1137050"/>
            <a:ext cx="2362200"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Relevant theories</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14" name="Google Shape;514;p45"/>
          <p:cNvSpPr txBox="1"/>
          <p:nvPr/>
        </p:nvSpPr>
        <p:spPr>
          <a:xfrm>
            <a:off x="6061800" y="3945000"/>
            <a:ext cx="2143200" cy="657600"/>
          </a:xfrm>
          <a:prstGeom prst="rect">
            <a:avLst/>
          </a:prstGeom>
          <a:noFill/>
          <a:ln>
            <a:noFill/>
          </a:ln>
        </p:spPr>
        <p:txBody>
          <a:bodyPr spcFirstLastPara="1" wrap="square" lIns="91425" tIns="91425" rIns="91425" bIns="91425" anchor="t" anchorCtr="0">
            <a:noAutofit/>
          </a:bodyPr>
          <a:lstStyle/>
          <a:p>
            <a:pPr marL="285750" lvl="0" indent="-317500" algn="l" rtl="0">
              <a:lnSpc>
                <a:spcPct val="115000"/>
              </a:lnSpc>
              <a:spcBef>
                <a:spcPts val="0"/>
              </a:spcBef>
              <a:spcAft>
                <a:spcPts val="0"/>
              </a:spcAft>
              <a:buClr>
                <a:schemeClr val="dk2"/>
              </a:buClr>
              <a:buSzPts val="1400"/>
              <a:buFont typeface="Mulish"/>
              <a:buChar char="●"/>
            </a:pPr>
            <a:r>
              <a:rPr lang="en">
                <a:solidFill>
                  <a:schemeClr val="dk1"/>
                </a:solidFill>
                <a:latin typeface="Mulish"/>
                <a:ea typeface="Mulish"/>
                <a:cs typeface="Mulish"/>
                <a:sym typeface="Mulish"/>
              </a:rPr>
              <a:t>Mercury is small</a:t>
            </a:r>
            <a:endParaRPr>
              <a:solidFill>
                <a:schemeClr val="dk1"/>
              </a:solidFill>
              <a:latin typeface="Mulish"/>
              <a:ea typeface="Mulish"/>
              <a:cs typeface="Mulish"/>
              <a:sym typeface="Mulish"/>
            </a:endParaRPr>
          </a:p>
          <a:p>
            <a:pPr marL="285750" lvl="0" indent="-317500" algn="l" rtl="0">
              <a:lnSpc>
                <a:spcPct val="115000"/>
              </a:lnSpc>
              <a:spcBef>
                <a:spcPts val="0"/>
              </a:spcBef>
              <a:spcAft>
                <a:spcPts val="0"/>
              </a:spcAft>
              <a:buClr>
                <a:schemeClr val="dk2"/>
              </a:buClr>
              <a:buSzPts val="1400"/>
              <a:buFont typeface="Mulish"/>
              <a:buChar char="●"/>
            </a:pPr>
            <a:r>
              <a:rPr lang="en">
                <a:solidFill>
                  <a:schemeClr val="dk1"/>
                </a:solidFill>
                <a:latin typeface="Mulish"/>
                <a:ea typeface="Mulish"/>
                <a:cs typeface="Mulish"/>
                <a:sym typeface="Mulish"/>
              </a:rPr>
              <a:t>Earth harbors life</a:t>
            </a:r>
            <a:endParaRPr>
              <a:solidFill>
                <a:schemeClr val="dk1"/>
              </a:solidFill>
              <a:latin typeface="Mulish"/>
              <a:ea typeface="Mulish"/>
              <a:cs typeface="Mulish"/>
              <a:sym typeface="Mulish"/>
            </a:endParaRPr>
          </a:p>
        </p:txBody>
      </p:sp>
      <p:sp>
        <p:nvSpPr>
          <p:cNvPr id="515" name="Google Shape;515;p45"/>
          <p:cNvSpPr txBox="1"/>
          <p:nvPr/>
        </p:nvSpPr>
        <p:spPr>
          <a:xfrm>
            <a:off x="6141400" y="1580213"/>
            <a:ext cx="21432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Segoe UI" panose="020B0502040204020203" pitchFamily="34" charset="0"/>
                <a:ea typeface="Quicksand"/>
                <a:cs typeface="Segoe UI" panose="020B0502040204020203" pitchFamily="34" charset="0"/>
                <a:sym typeface="Quicksand"/>
              </a:rPr>
              <a:t>Theory 1</a:t>
            </a:r>
            <a:endParaRPr sz="16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16" name="Google Shape;516;p45"/>
          <p:cNvSpPr txBox="1"/>
          <p:nvPr/>
        </p:nvSpPr>
        <p:spPr>
          <a:xfrm>
            <a:off x="6061800" y="1888888"/>
            <a:ext cx="2362200" cy="602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Saturn has a high number of moons, like Jupiter</a:t>
            </a:r>
            <a:endParaRPr>
              <a:solidFill>
                <a:schemeClr val="dk1"/>
              </a:solidFill>
              <a:latin typeface="Mulish"/>
              <a:ea typeface="Mulish"/>
              <a:cs typeface="Mulish"/>
              <a:sym typeface="Mulish"/>
            </a:endParaRPr>
          </a:p>
        </p:txBody>
      </p:sp>
      <p:sp>
        <p:nvSpPr>
          <p:cNvPr id="517" name="Google Shape;517;p45"/>
          <p:cNvSpPr txBox="1"/>
          <p:nvPr/>
        </p:nvSpPr>
        <p:spPr>
          <a:xfrm>
            <a:off x="6141400" y="2491598"/>
            <a:ext cx="21432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Segoe UI" panose="020B0502040204020203" pitchFamily="34" charset="0"/>
                <a:ea typeface="Quicksand"/>
                <a:cs typeface="Segoe UI" panose="020B0502040204020203" pitchFamily="34" charset="0"/>
                <a:sym typeface="Quicksand"/>
              </a:rPr>
              <a:t>Theory 2</a:t>
            </a:r>
            <a:endParaRPr sz="16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18" name="Google Shape;518;p45"/>
          <p:cNvSpPr txBox="1"/>
          <p:nvPr/>
        </p:nvSpPr>
        <p:spPr>
          <a:xfrm>
            <a:off x="6061800" y="2800275"/>
            <a:ext cx="2362200" cy="602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Neptune is very far away from the Sun</a:t>
            </a:r>
            <a:endParaRPr>
              <a:solidFill>
                <a:schemeClr val="dk1"/>
              </a:solidFill>
              <a:latin typeface="Mulish"/>
              <a:ea typeface="Mulish"/>
              <a:cs typeface="Mulish"/>
              <a:sym typeface="Mulish"/>
            </a:endParaRPr>
          </a:p>
        </p:txBody>
      </p:sp>
      <p:sp>
        <p:nvSpPr>
          <p:cNvPr id="519" name="Google Shape;519;p4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cxnSp>
        <p:nvCxnSpPr>
          <p:cNvPr id="520" name="Google Shape;520;p45"/>
          <p:cNvCxnSpPr>
            <a:stCxn id="513" idx="1"/>
            <a:endCxn id="511" idx="3"/>
          </p:cNvCxnSpPr>
          <p:nvPr/>
        </p:nvCxnSpPr>
        <p:spPr>
          <a:xfrm flipH="1">
            <a:off x="5607300" y="1348400"/>
            <a:ext cx="454500" cy="1223400"/>
          </a:xfrm>
          <a:prstGeom prst="bentConnector3">
            <a:avLst>
              <a:gd name="adj1" fmla="val 50016"/>
            </a:avLst>
          </a:prstGeom>
          <a:noFill/>
          <a:ln w="19050" cap="flat" cmpd="sng">
            <a:solidFill>
              <a:schemeClr val="lt1"/>
            </a:solidFill>
            <a:prstDash val="solid"/>
            <a:round/>
            <a:headEnd type="oval" w="med" len="med"/>
            <a:tailEnd type="none" w="med" len="med"/>
          </a:ln>
        </p:spPr>
      </p:cxnSp>
      <p:cxnSp>
        <p:nvCxnSpPr>
          <p:cNvPr id="521" name="Google Shape;521;p45"/>
          <p:cNvCxnSpPr>
            <a:stCxn id="511" idx="3"/>
            <a:endCxn id="512" idx="1"/>
          </p:cNvCxnSpPr>
          <p:nvPr/>
        </p:nvCxnSpPr>
        <p:spPr>
          <a:xfrm>
            <a:off x="5607150" y="2571750"/>
            <a:ext cx="454500" cy="1161900"/>
          </a:xfrm>
          <a:prstGeom prst="bentConnector3">
            <a:avLst>
              <a:gd name="adj1" fmla="val 50016"/>
            </a:avLst>
          </a:prstGeom>
          <a:noFill/>
          <a:ln w="19050" cap="flat" cmpd="sng">
            <a:solidFill>
              <a:schemeClr val="lt1"/>
            </a:solidFill>
            <a:prstDash val="solid"/>
            <a:round/>
            <a:headEnd type="none" w="med" len="med"/>
            <a:tailEnd type="oval" w="med" len="med"/>
          </a:ln>
        </p:spPr>
      </p:cxnSp>
      <p:sp>
        <p:nvSpPr>
          <p:cNvPr id="522" name="Google Shape;522;p45"/>
          <p:cNvSpPr txBox="1"/>
          <p:nvPr/>
        </p:nvSpPr>
        <p:spPr>
          <a:xfrm>
            <a:off x="720005" y="1888000"/>
            <a:ext cx="2693100" cy="527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Our framework</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23" name="Google Shape;523;p45"/>
          <p:cNvSpPr txBox="1"/>
          <p:nvPr/>
        </p:nvSpPr>
        <p:spPr>
          <a:xfrm>
            <a:off x="720000" y="2415700"/>
            <a:ext cx="2693100" cy="107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Venus has a beautiful name and is the second planet from the Sun. It’s hot and has a poisonous atmosphere</a:t>
            </a:r>
            <a:endParaRPr>
              <a:solidFill>
                <a:schemeClr val="dk1"/>
              </a:solidFill>
              <a:latin typeface="Mulish"/>
              <a:ea typeface="Mulish"/>
              <a:cs typeface="Mulish"/>
              <a:sym typeface="Mulish"/>
            </a:endParaRPr>
          </a:p>
        </p:txBody>
      </p:sp>
      <p:cxnSp>
        <p:nvCxnSpPr>
          <p:cNvPr id="524" name="Google Shape;524;p45"/>
          <p:cNvCxnSpPr/>
          <p:nvPr/>
        </p:nvCxnSpPr>
        <p:spPr>
          <a:xfrm>
            <a:off x="3638750" y="1348400"/>
            <a:ext cx="0" cy="29754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28"/>
        <p:cNvGrpSpPr/>
        <p:nvPr/>
      </p:nvGrpSpPr>
      <p:grpSpPr>
        <a:xfrm>
          <a:off x="0" y="0"/>
          <a:ext cx="0" cy="0"/>
          <a:chOff x="0" y="0"/>
          <a:chExt cx="0" cy="0"/>
        </a:xfrm>
      </p:grpSpPr>
      <p:graphicFrame>
        <p:nvGraphicFramePr>
          <p:cNvPr id="529" name="Google Shape;529;p46"/>
          <p:cNvGraphicFramePr/>
          <p:nvPr/>
        </p:nvGraphicFramePr>
        <p:xfrm>
          <a:off x="952500" y="1118499"/>
          <a:ext cx="7239000" cy="3489550"/>
        </p:xfrm>
        <a:graphic>
          <a:graphicData uri="http://schemas.openxmlformats.org/drawingml/2006/table">
            <a:tbl>
              <a:tblPr>
                <a:noFill/>
                <a:tableStyleId>{0932879A-E60C-42D0-A6F7-1048F1E031CF}</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412400">
                <a:tc>
                  <a:txBody>
                    <a:bodyPr/>
                    <a:lstStyle/>
                    <a:p>
                      <a:pPr marL="0" lvl="0" indent="0" algn="l" rtl="0">
                        <a:spcBef>
                          <a:spcPts val="0"/>
                        </a:spcBef>
                        <a:spcAft>
                          <a:spcPts val="0"/>
                        </a:spcAft>
                        <a:buNone/>
                      </a:pPr>
                      <a:endParaRPr dirty="0">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12400">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412400">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Lato"/>
                        <a:ea typeface="Lato"/>
                        <a:cs typeface="Lato"/>
                        <a:sym typeface="Lato"/>
                      </a:endParaRPr>
                    </a:p>
                  </a:txBody>
                  <a:tcPr marL="91425" marR="91425" marT="91425" marB="91425">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5850">
                <a:tc>
                  <a:txBody>
                    <a:bodyPr/>
                    <a:lstStyle/>
                    <a:p>
                      <a:pPr marL="0" lvl="0" indent="0" algn="ctr" rtl="0">
                        <a:spcBef>
                          <a:spcPts val="0"/>
                        </a:spcBef>
                        <a:spcAft>
                          <a:spcPts val="0"/>
                        </a:spcAft>
                        <a:buNone/>
                      </a:pPr>
                      <a:r>
                        <a:rPr lang="en" sz="1800" b="1" dirty="0">
                          <a:solidFill>
                            <a:schemeClr val="dk1"/>
                          </a:solidFill>
                          <a:latin typeface="Segoe UI" panose="020B0502040204020203" pitchFamily="34" charset="0"/>
                          <a:ea typeface="Quicksand"/>
                          <a:cs typeface="Segoe UI" panose="020B0502040204020203" pitchFamily="34" charset="0"/>
                          <a:sym typeface="Quicksand"/>
                        </a:rPr>
                        <a:t>Jan</a:t>
                      </a:r>
                      <a:endParaRPr sz="1800" b="1"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Segoe UI" panose="020B0502040204020203" pitchFamily="34" charset="0"/>
                          <a:ea typeface="Quicksand"/>
                          <a:cs typeface="Segoe UI" panose="020B0502040204020203" pitchFamily="34" charset="0"/>
                          <a:sym typeface="Quicksand"/>
                        </a:rPr>
                        <a:t>Feb</a:t>
                      </a:r>
                      <a:endParaRPr sz="1800" b="1"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Segoe UI" panose="020B0502040204020203" pitchFamily="34" charset="0"/>
                          <a:ea typeface="Quicksand"/>
                          <a:cs typeface="Segoe UI" panose="020B0502040204020203" pitchFamily="34" charset="0"/>
                          <a:sym typeface="Quicksand"/>
                        </a:rPr>
                        <a:t>Mar</a:t>
                      </a:r>
                      <a:endParaRPr sz="1800" b="1"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Segoe UI" panose="020B0502040204020203" pitchFamily="34" charset="0"/>
                          <a:ea typeface="Quicksand"/>
                          <a:cs typeface="Segoe UI" panose="020B0502040204020203" pitchFamily="34" charset="0"/>
                          <a:sym typeface="Quicksand"/>
                        </a:rPr>
                        <a:t>Apr</a:t>
                      </a:r>
                      <a:endParaRPr sz="1800" b="1"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Segoe UI" panose="020B0502040204020203" pitchFamily="34" charset="0"/>
                          <a:ea typeface="Quicksand"/>
                          <a:cs typeface="Segoe UI" panose="020B0502040204020203" pitchFamily="34" charset="0"/>
                          <a:sym typeface="Quicksand"/>
                        </a:rPr>
                        <a:t>May</a:t>
                      </a:r>
                      <a:endParaRPr sz="1800" b="1"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Segoe UI" panose="020B0502040204020203" pitchFamily="34" charset="0"/>
                          <a:ea typeface="Quicksand"/>
                          <a:cs typeface="Segoe UI" panose="020B0502040204020203" pitchFamily="34" charset="0"/>
                          <a:sym typeface="Quicksand"/>
                        </a:rPr>
                        <a:t>Jun</a:t>
                      </a:r>
                      <a:endParaRPr sz="1800" b="1"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4125">
                <a:tc>
                  <a:txBody>
                    <a:bodyPr/>
                    <a:lstStyle/>
                    <a:p>
                      <a:pPr marL="0" lvl="0" indent="0" algn="l" rtl="0">
                        <a:spcBef>
                          <a:spcPts val="0"/>
                        </a:spcBef>
                        <a:spcAft>
                          <a:spcPts val="0"/>
                        </a:spcAft>
                        <a:buNone/>
                      </a:pPr>
                      <a:r>
                        <a:rPr lang="en" sz="1600" b="1" dirty="0">
                          <a:solidFill>
                            <a:schemeClr val="dk2"/>
                          </a:solidFill>
                          <a:latin typeface="Segoe UI" panose="020B0502040204020203" pitchFamily="34" charset="0"/>
                          <a:ea typeface="Quicksand"/>
                          <a:cs typeface="Segoe UI" panose="020B0502040204020203" pitchFamily="34" charset="0"/>
                          <a:sym typeface="Quicksand"/>
                        </a:rPr>
                        <a:t>Task</a:t>
                      </a:r>
                      <a:endParaRPr sz="1600" b="1" dirty="0">
                        <a:solidFill>
                          <a:schemeClr val="dk2"/>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l" rtl="0">
                        <a:spcBef>
                          <a:spcPts val="0"/>
                        </a:spcBef>
                        <a:spcAft>
                          <a:spcPts val="0"/>
                        </a:spcAft>
                        <a:buNone/>
                      </a:pPr>
                      <a:r>
                        <a:rPr lang="en" sz="1600" b="1" dirty="0">
                          <a:solidFill>
                            <a:schemeClr val="dk2"/>
                          </a:solidFill>
                          <a:latin typeface="Segoe UI" panose="020B0502040204020203" pitchFamily="34" charset="0"/>
                          <a:ea typeface="Quicksand"/>
                          <a:cs typeface="Segoe UI" panose="020B0502040204020203" pitchFamily="34" charset="0"/>
                          <a:sym typeface="Quicksand"/>
                        </a:rPr>
                        <a:t>Description</a:t>
                      </a:r>
                      <a:endParaRPr sz="1600" b="1" dirty="0">
                        <a:solidFill>
                          <a:schemeClr val="dk2"/>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l" rtl="0">
                        <a:spcBef>
                          <a:spcPts val="0"/>
                        </a:spcBef>
                        <a:spcAft>
                          <a:spcPts val="0"/>
                        </a:spcAft>
                        <a:buNone/>
                      </a:pPr>
                      <a:r>
                        <a:rPr lang="en" sz="1600" b="1" dirty="0">
                          <a:solidFill>
                            <a:schemeClr val="dk2"/>
                          </a:solidFill>
                          <a:latin typeface="Segoe UI" panose="020B0502040204020203" pitchFamily="34" charset="0"/>
                          <a:ea typeface="Quicksand"/>
                          <a:cs typeface="Segoe UI" panose="020B0502040204020203" pitchFamily="34" charset="0"/>
                          <a:sym typeface="Quicksand"/>
                        </a:rPr>
                        <a:t>Date</a:t>
                      </a:r>
                      <a:endParaRPr sz="1600" b="1" dirty="0">
                        <a:solidFill>
                          <a:schemeClr val="dk2"/>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r>
                        <a:rPr lang="en" sz="1600" b="1" dirty="0">
                          <a:solidFill>
                            <a:schemeClr val="dk2"/>
                          </a:solidFill>
                          <a:latin typeface="Segoe UI" panose="020B0502040204020203" pitchFamily="34" charset="0"/>
                          <a:ea typeface="Quicksand"/>
                          <a:cs typeface="Segoe UI" panose="020B0502040204020203" pitchFamily="34" charset="0"/>
                          <a:sym typeface="Quicksand"/>
                        </a:rPr>
                        <a:t>Status</a:t>
                      </a:r>
                      <a:endParaRPr sz="1600" b="1" dirty="0">
                        <a:solidFill>
                          <a:schemeClr val="dk2"/>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44125">
                <a:tc>
                  <a:txBody>
                    <a:bodyPr/>
                    <a:lstStyle/>
                    <a:p>
                      <a:pPr marL="0" lvl="0" indent="0" algn="l" rtl="0">
                        <a:spcBef>
                          <a:spcPts val="0"/>
                        </a:spcBef>
                        <a:spcAft>
                          <a:spcPts val="0"/>
                        </a:spcAft>
                        <a:buNone/>
                      </a:pPr>
                      <a:r>
                        <a:rPr lang="en" sz="1600" dirty="0">
                          <a:solidFill>
                            <a:schemeClr val="dk1"/>
                          </a:solidFill>
                          <a:latin typeface="Segoe UI" panose="020B0502040204020203" pitchFamily="34" charset="0"/>
                          <a:ea typeface="Quicksand"/>
                          <a:cs typeface="Segoe UI" panose="020B0502040204020203" pitchFamily="34" charset="0"/>
                          <a:sym typeface="Quicksand"/>
                        </a:rPr>
                        <a:t>Task 1</a:t>
                      </a:r>
                      <a:endParaRPr sz="1600"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Mars is actually a cold place</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Jan 1 - Mar 15</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Completed</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44125">
                <a:tc>
                  <a:txBody>
                    <a:bodyPr/>
                    <a:lstStyle/>
                    <a:p>
                      <a:pPr marL="0" lvl="0" indent="0" algn="l" rtl="0">
                        <a:spcBef>
                          <a:spcPts val="0"/>
                        </a:spcBef>
                        <a:spcAft>
                          <a:spcPts val="0"/>
                        </a:spcAft>
                        <a:buNone/>
                      </a:pPr>
                      <a:r>
                        <a:rPr lang="en" sz="1600" dirty="0">
                          <a:solidFill>
                            <a:schemeClr val="dk1"/>
                          </a:solidFill>
                          <a:latin typeface="Segoe UI" panose="020B0502040204020203" pitchFamily="34" charset="0"/>
                          <a:ea typeface="Quicksand"/>
                          <a:cs typeface="Segoe UI" panose="020B0502040204020203" pitchFamily="34" charset="0"/>
                          <a:sym typeface="Quicksand"/>
                        </a:rPr>
                        <a:t>Task 2</a:t>
                      </a:r>
                      <a:endParaRPr sz="1600"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Earth harbors lots of life</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Feb 1 - Apr 30</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In progress</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44125">
                <a:tc>
                  <a:txBody>
                    <a:bodyPr/>
                    <a:lstStyle/>
                    <a:p>
                      <a:pPr marL="0" lvl="0" indent="0" algn="l" rtl="0">
                        <a:spcBef>
                          <a:spcPts val="0"/>
                        </a:spcBef>
                        <a:spcAft>
                          <a:spcPts val="0"/>
                        </a:spcAft>
                        <a:buNone/>
                      </a:pPr>
                      <a:r>
                        <a:rPr lang="en" sz="1600" dirty="0">
                          <a:solidFill>
                            <a:schemeClr val="dk1"/>
                          </a:solidFill>
                          <a:latin typeface="Segoe UI" panose="020B0502040204020203" pitchFamily="34" charset="0"/>
                          <a:ea typeface="Quicksand"/>
                          <a:cs typeface="Segoe UI" panose="020B0502040204020203" pitchFamily="34" charset="0"/>
                          <a:sym typeface="Quicksand"/>
                        </a:rPr>
                        <a:t>Task 3</a:t>
                      </a:r>
                      <a:endParaRPr sz="1600" dirty="0">
                        <a:solidFill>
                          <a:schemeClr val="dk1"/>
                        </a:solidFill>
                        <a:latin typeface="Segoe UI" panose="020B0502040204020203" pitchFamily="34" charset="0"/>
                        <a:ea typeface="Quicksand"/>
                        <a:cs typeface="Segoe UI" panose="020B0502040204020203" pitchFamily="34" charset="0"/>
                        <a:sym typeface="Quicksan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Venus has a beautiful name</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May 15 - Jun 30</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r>
                        <a:rPr lang="en" sz="1200">
                          <a:solidFill>
                            <a:schemeClr val="dk1"/>
                          </a:solidFill>
                          <a:latin typeface="Mulish"/>
                          <a:ea typeface="Mulish"/>
                          <a:cs typeface="Mulish"/>
                          <a:sym typeface="Mulish"/>
                        </a:rPr>
                        <a:t>Delayed</a:t>
                      </a:r>
                      <a:endParaRPr sz="1200">
                        <a:solidFill>
                          <a:schemeClr val="dk1"/>
                        </a:solidFill>
                        <a:latin typeface="Mulish"/>
                        <a:ea typeface="Mulish"/>
                        <a:cs typeface="Mulish"/>
                        <a:sym typeface="Mulish"/>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530" name="Google Shape;53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Schedule</a:t>
            </a:r>
            <a:endParaRPr dirty="0"/>
          </a:p>
        </p:txBody>
      </p:sp>
      <p:grpSp>
        <p:nvGrpSpPr>
          <p:cNvPr id="531" name="Google Shape;531;p46"/>
          <p:cNvGrpSpPr/>
          <p:nvPr/>
        </p:nvGrpSpPr>
        <p:grpSpPr>
          <a:xfrm>
            <a:off x="952500" y="1263343"/>
            <a:ext cx="2962500" cy="236700"/>
            <a:chOff x="952500" y="1389970"/>
            <a:chExt cx="2962500" cy="236700"/>
          </a:xfrm>
        </p:grpSpPr>
        <p:sp>
          <p:nvSpPr>
            <p:cNvPr id="532" name="Google Shape;532;p46"/>
            <p:cNvSpPr/>
            <p:nvPr/>
          </p:nvSpPr>
          <p:spPr>
            <a:xfrm>
              <a:off x="952500" y="1389970"/>
              <a:ext cx="2962500" cy="236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Mulish"/>
                <a:ea typeface="Mulish"/>
                <a:cs typeface="Mulish"/>
                <a:sym typeface="Mulish"/>
              </a:endParaRPr>
            </a:p>
          </p:txBody>
        </p:sp>
        <p:sp>
          <p:nvSpPr>
            <p:cNvPr id="533" name="Google Shape;533;p46"/>
            <p:cNvSpPr/>
            <p:nvPr/>
          </p:nvSpPr>
          <p:spPr>
            <a:xfrm>
              <a:off x="952500" y="1389970"/>
              <a:ext cx="2488800" cy="236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Mulish"/>
                  <a:ea typeface="Mulish"/>
                  <a:cs typeface="Mulish"/>
                  <a:sym typeface="Mulish"/>
                </a:rPr>
                <a:t>Neptune is far away from Earth</a:t>
              </a:r>
              <a:endParaRPr sz="1200">
                <a:solidFill>
                  <a:schemeClr val="dk1"/>
                </a:solidFill>
                <a:latin typeface="Mulish"/>
                <a:ea typeface="Mulish"/>
                <a:cs typeface="Mulish"/>
                <a:sym typeface="Mulish"/>
              </a:endParaRPr>
            </a:p>
          </p:txBody>
        </p:sp>
      </p:grpSp>
      <p:sp>
        <p:nvSpPr>
          <p:cNvPr id="534" name="Google Shape;534;p46"/>
          <p:cNvSpPr/>
          <p:nvPr/>
        </p:nvSpPr>
        <p:spPr>
          <a:xfrm>
            <a:off x="952500" y="1070918"/>
            <a:ext cx="720000" cy="1923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2"/>
                </a:solidFill>
                <a:latin typeface="Segoe UI" panose="020B0502040204020203" pitchFamily="34" charset="0"/>
                <a:ea typeface="Quicksand"/>
                <a:cs typeface="Segoe UI" panose="020B0502040204020203" pitchFamily="34" charset="0"/>
                <a:sym typeface="Quicksand"/>
              </a:rPr>
              <a:t>Task 1</a:t>
            </a:r>
            <a:endParaRPr sz="1200" b="1" dirty="0">
              <a:solidFill>
                <a:schemeClr val="dk2"/>
              </a:solidFill>
              <a:latin typeface="Segoe UI" panose="020B0502040204020203" pitchFamily="34" charset="0"/>
              <a:ea typeface="Quicksand"/>
              <a:cs typeface="Segoe UI" panose="020B0502040204020203" pitchFamily="34" charset="0"/>
              <a:sym typeface="Quicksand"/>
            </a:endParaRPr>
          </a:p>
        </p:txBody>
      </p:sp>
      <p:grpSp>
        <p:nvGrpSpPr>
          <p:cNvPr id="535" name="Google Shape;535;p46"/>
          <p:cNvGrpSpPr/>
          <p:nvPr/>
        </p:nvGrpSpPr>
        <p:grpSpPr>
          <a:xfrm>
            <a:off x="2156893" y="1689721"/>
            <a:ext cx="3621656" cy="236700"/>
            <a:chOff x="952500" y="1389970"/>
            <a:chExt cx="2962500" cy="236700"/>
          </a:xfrm>
        </p:grpSpPr>
        <p:sp>
          <p:nvSpPr>
            <p:cNvPr id="536" name="Google Shape;536;p46"/>
            <p:cNvSpPr/>
            <p:nvPr/>
          </p:nvSpPr>
          <p:spPr>
            <a:xfrm>
              <a:off x="952500" y="1389970"/>
              <a:ext cx="2962500" cy="236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Mulish"/>
                <a:ea typeface="Mulish"/>
                <a:cs typeface="Mulish"/>
                <a:sym typeface="Mulish"/>
              </a:endParaRPr>
            </a:p>
          </p:txBody>
        </p:sp>
        <p:sp>
          <p:nvSpPr>
            <p:cNvPr id="537" name="Google Shape;537;p46"/>
            <p:cNvSpPr/>
            <p:nvPr/>
          </p:nvSpPr>
          <p:spPr>
            <a:xfrm>
              <a:off x="952504" y="1389970"/>
              <a:ext cx="1975500" cy="236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Mulish"/>
                  <a:ea typeface="Mulish"/>
                  <a:cs typeface="Mulish"/>
                  <a:sym typeface="Mulish"/>
                </a:rPr>
                <a:t>Mercury is a very small planet</a:t>
              </a:r>
              <a:endParaRPr sz="1200">
                <a:solidFill>
                  <a:schemeClr val="dk1"/>
                </a:solidFill>
                <a:latin typeface="Mulish"/>
                <a:ea typeface="Mulish"/>
                <a:cs typeface="Mulish"/>
                <a:sym typeface="Mulish"/>
              </a:endParaRPr>
            </a:p>
          </p:txBody>
        </p:sp>
      </p:grpSp>
      <p:sp>
        <p:nvSpPr>
          <p:cNvPr id="538" name="Google Shape;538;p46"/>
          <p:cNvSpPr/>
          <p:nvPr/>
        </p:nvSpPr>
        <p:spPr>
          <a:xfrm>
            <a:off x="2156899" y="1497419"/>
            <a:ext cx="720000" cy="1923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2"/>
                </a:solidFill>
                <a:latin typeface="Segoe UI" panose="020B0502040204020203" pitchFamily="34" charset="0"/>
                <a:ea typeface="Quicksand"/>
                <a:cs typeface="Segoe UI" panose="020B0502040204020203" pitchFamily="34" charset="0"/>
                <a:sym typeface="Quicksand"/>
              </a:rPr>
              <a:t>Task 2</a:t>
            </a:r>
            <a:endParaRPr sz="1200" b="1" dirty="0">
              <a:solidFill>
                <a:schemeClr val="dk2"/>
              </a:solidFill>
              <a:latin typeface="Segoe UI" panose="020B0502040204020203" pitchFamily="34" charset="0"/>
              <a:ea typeface="Quicksand"/>
              <a:cs typeface="Segoe UI" panose="020B0502040204020203" pitchFamily="34" charset="0"/>
              <a:sym typeface="Quicksand"/>
            </a:endParaRPr>
          </a:p>
        </p:txBody>
      </p:sp>
      <p:grpSp>
        <p:nvGrpSpPr>
          <p:cNvPr id="539" name="Google Shape;539;p46"/>
          <p:cNvGrpSpPr/>
          <p:nvPr/>
        </p:nvGrpSpPr>
        <p:grpSpPr>
          <a:xfrm>
            <a:off x="6335025" y="2116349"/>
            <a:ext cx="1857591" cy="236700"/>
            <a:chOff x="2395528" y="1389969"/>
            <a:chExt cx="1519502" cy="236700"/>
          </a:xfrm>
        </p:grpSpPr>
        <p:sp>
          <p:nvSpPr>
            <p:cNvPr id="540" name="Google Shape;540;p46"/>
            <p:cNvSpPr/>
            <p:nvPr/>
          </p:nvSpPr>
          <p:spPr>
            <a:xfrm>
              <a:off x="2395530" y="1389969"/>
              <a:ext cx="1519500" cy="236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Mulish"/>
                <a:ea typeface="Mulish"/>
                <a:cs typeface="Mulish"/>
                <a:sym typeface="Mulish"/>
              </a:endParaRPr>
            </a:p>
          </p:txBody>
        </p:sp>
        <p:sp>
          <p:nvSpPr>
            <p:cNvPr id="541" name="Google Shape;541;p46"/>
            <p:cNvSpPr/>
            <p:nvPr/>
          </p:nvSpPr>
          <p:spPr>
            <a:xfrm>
              <a:off x="2395528" y="1389969"/>
              <a:ext cx="1398300" cy="236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Mulish"/>
                  <a:ea typeface="Mulish"/>
                  <a:cs typeface="Mulish"/>
                  <a:sym typeface="Mulish"/>
                </a:rPr>
                <a:t>Saturn is a gas giant</a:t>
              </a:r>
              <a:endParaRPr sz="1200">
                <a:solidFill>
                  <a:schemeClr val="dk1"/>
                </a:solidFill>
                <a:latin typeface="Mulish"/>
                <a:ea typeface="Mulish"/>
                <a:cs typeface="Mulish"/>
                <a:sym typeface="Mulish"/>
              </a:endParaRPr>
            </a:p>
          </p:txBody>
        </p:sp>
      </p:grpSp>
      <p:sp>
        <p:nvSpPr>
          <p:cNvPr id="542" name="Google Shape;542;p46"/>
          <p:cNvSpPr/>
          <p:nvPr/>
        </p:nvSpPr>
        <p:spPr>
          <a:xfrm>
            <a:off x="6323504" y="1923920"/>
            <a:ext cx="720000" cy="1923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2"/>
                </a:solidFill>
                <a:latin typeface="Segoe UI" panose="020B0502040204020203" pitchFamily="34" charset="0"/>
                <a:ea typeface="Quicksand"/>
                <a:cs typeface="Segoe UI" panose="020B0502040204020203" pitchFamily="34" charset="0"/>
                <a:sym typeface="Quicksand"/>
              </a:rPr>
              <a:t>Task 3</a:t>
            </a:r>
            <a:endParaRPr sz="12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43" name="Google Shape;543;p4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47"/>
        <p:cNvGrpSpPr/>
        <p:nvPr/>
      </p:nvGrpSpPr>
      <p:grpSpPr>
        <a:xfrm>
          <a:off x="0" y="0"/>
          <a:ext cx="0" cy="0"/>
          <a:chOff x="0" y="0"/>
          <a:chExt cx="0" cy="0"/>
        </a:xfrm>
      </p:grpSpPr>
      <p:sp>
        <p:nvSpPr>
          <p:cNvPr id="548" name="Google Shape;54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549" name="Google Shape;549;p47"/>
          <p:cNvSpPr/>
          <p:nvPr/>
        </p:nvSpPr>
        <p:spPr>
          <a:xfrm>
            <a:off x="2383368" y="3954250"/>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a:off x="2383368" y="3035038"/>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a:off x="2383368" y="2112699"/>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a:off x="2383368" y="1192000"/>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txBox="1"/>
          <p:nvPr/>
        </p:nvSpPr>
        <p:spPr>
          <a:xfrm>
            <a:off x="5254480" y="1125475"/>
            <a:ext cx="3293100" cy="71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Mercury is the closest planet to the Sun and the smallest one in the Solar System—it’s only a bit larger than the Moon</a:t>
            </a:r>
            <a:endParaRPr sz="1200">
              <a:solidFill>
                <a:schemeClr val="dk1"/>
              </a:solidFill>
              <a:latin typeface="Mulish"/>
              <a:ea typeface="Mulish"/>
              <a:cs typeface="Mulish"/>
              <a:sym typeface="Mulish"/>
            </a:endParaRPr>
          </a:p>
        </p:txBody>
      </p:sp>
      <p:sp>
        <p:nvSpPr>
          <p:cNvPr id="554" name="Google Shape;554;p47"/>
          <p:cNvSpPr txBox="1"/>
          <p:nvPr/>
        </p:nvSpPr>
        <p:spPr>
          <a:xfrm>
            <a:off x="5250578" y="2053892"/>
            <a:ext cx="3293100" cy="70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Venus has a beautiful name and is the second planet from the Sun. It’s terribly hot—even hotter than Mercury</a:t>
            </a:r>
            <a:endParaRPr sz="1200">
              <a:solidFill>
                <a:schemeClr val="dk1"/>
              </a:solidFill>
              <a:latin typeface="Mulish"/>
              <a:ea typeface="Mulish"/>
              <a:cs typeface="Mulish"/>
              <a:sym typeface="Mulish"/>
            </a:endParaRPr>
          </a:p>
        </p:txBody>
      </p:sp>
      <p:sp>
        <p:nvSpPr>
          <p:cNvPr id="555" name="Google Shape;555;p47"/>
          <p:cNvSpPr txBox="1"/>
          <p:nvPr/>
        </p:nvSpPr>
        <p:spPr>
          <a:xfrm>
            <a:off x="5250575" y="2973008"/>
            <a:ext cx="3293100"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Despite being red, Mars is actually a cold place. It’s full of iron oxide dust, which gives the planet its reddish cast</a:t>
            </a:r>
            <a:endParaRPr sz="1200">
              <a:solidFill>
                <a:schemeClr val="dk1"/>
              </a:solidFill>
              <a:latin typeface="Mulish"/>
              <a:ea typeface="Mulish"/>
              <a:cs typeface="Mulish"/>
              <a:sym typeface="Mulish"/>
            </a:endParaRPr>
          </a:p>
        </p:txBody>
      </p:sp>
      <p:sp>
        <p:nvSpPr>
          <p:cNvPr id="556" name="Google Shape;556;p47"/>
          <p:cNvSpPr txBox="1"/>
          <p:nvPr/>
        </p:nvSpPr>
        <p:spPr>
          <a:xfrm>
            <a:off x="5254480" y="3885225"/>
            <a:ext cx="3293100" cy="71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Mulish"/>
                <a:ea typeface="Mulish"/>
                <a:cs typeface="Mulish"/>
                <a:sym typeface="Mulish"/>
              </a:rPr>
              <a:t>Jupiter is a gas giant and the biggest planet in the Solar System. It’s also the fourth-brightest object in the night sky</a:t>
            </a:r>
            <a:endParaRPr sz="1200">
              <a:solidFill>
                <a:schemeClr val="dk1"/>
              </a:solidFill>
              <a:latin typeface="Mulish"/>
              <a:ea typeface="Mulish"/>
              <a:cs typeface="Mulish"/>
              <a:sym typeface="Mulish"/>
            </a:endParaRPr>
          </a:p>
        </p:txBody>
      </p:sp>
      <p:sp>
        <p:nvSpPr>
          <p:cNvPr id="557" name="Google Shape;557;p47"/>
          <p:cNvSpPr txBox="1"/>
          <p:nvPr/>
        </p:nvSpPr>
        <p:spPr>
          <a:xfrm>
            <a:off x="720000" y="2586275"/>
            <a:ext cx="1374900" cy="478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Mercury</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cxnSp>
        <p:nvCxnSpPr>
          <p:cNvPr id="558" name="Google Shape;558;p47"/>
          <p:cNvCxnSpPr>
            <a:stCxn id="557" idx="0"/>
            <a:endCxn id="552" idx="2"/>
          </p:cNvCxnSpPr>
          <p:nvPr/>
        </p:nvCxnSpPr>
        <p:spPr>
          <a:xfrm rot="-5400000">
            <a:off x="1344600" y="1547525"/>
            <a:ext cx="1101600" cy="975900"/>
          </a:xfrm>
          <a:prstGeom prst="bentConnector2">
            <a:avLst/>
          </a:prstGeom>
          <a:noFill/>
          <a:ln w="19050" cap="flat" cmpd="sng">
            <a:solidFill>
              <a:schemeClr val="lt1"/>
            </a:solidFill>
            <a:prstDash val="solid"/>
            <a:round/>
            <a:headEnd type="none" w="med" len="med"/>
            <a:tailEnd type="oval" w="med" len="med"/>
          </a:ln>
        </p:spPr>
      </p:cxnSp>
      <p:cxnSp>
        <p:nvCxnSpPr>
          <p:cNvPr id="559" name="Google Shape;559;p47"/>
          <p:cNvCxnSpPr>
            <a:stCxn id="557" idx="2"/>
            <a:endCxn id="549" idx="2"/>
          </p:cNvCxnSpPr>
          <p:nvPr/>
        </p:nvCxnSpPr>
        <p:spPr>
          <a:xfrm rot="-5400000" flipH="1">
            <a:off x="1304250" y="3167675"/>
            <a:ext cx="1182300" cy="975900"/>
          </a:xfrm>
          <a:prstGeom prst="bentConnector2">
            <a:avLst/>
          </a:prstGeom>
          <a:noFill/>
          <a:ln w="19050" cap="flat" cmpd="sng">
            <a:solidFill>
              <a:schemeClr val="lt1"/>
            </a:solidFill>
            <a:prstDash val="solid"/>
            <a:round/>
            <a:headEnd type="none" w="med" len="med"/>
            <a:tailEnd type="oval" w="med" len="med"/>
          </a:ln>
        </p:spPr>
      </p:cxnSp>
      <p:cxnSp>
        <p:nvCxnSpPr>
          <p:cNvPr id="560" name="Google Shape;560;p47"/>
          <p:cNvCxnSpPr>
            <a:stCxn id="557" idx="3"/>
            <a:endCxn id="551" idx="2"/>
          </p:cNvCxnSpPr>
          <p:nvPr/>
        </p:nvCxnSpPr>
        <p:spPr>
          <a:xfrm rot="10800000" flipH="1">
            <a:off x="2094900" y="2405375"/>
            <a:ext cx="288600" cy="420000"/>
          </a:xfrm>
          <a:prstGeom prst="bentConnector3">
            <a:avLst>
              <a:gd name="adj1" fmla="val 49977"/>
            </a:avLst>
          </a:prstGeom>
          <a:noFill/>
          <a:ln w="19050" cap="flat" cmpd="sng">
            <a:solidFill>
              <a:schemeClr val="lt1"/>
            </a:solidFill>
            <a:prstDash val="solid"/>
            <a:round/>
            <a:headEnd type="none" w="med" len="med"/>
            <a:tailEnd type="oval" w="med" len="med"/>
          </a:ln>
        </p:spPr>
      </p:cxnSp>
      <p:cxnSp>
        <p:nvCxnSpPr>
          <p:cNvPr id="561" name="Google Shape;561;p47"/>
          <p:cNvCxnSpPr>
            <a:stCxn id="557" idx="3"/>
            <a:endCxn id="550" idx="2"/>
          </p:cNvCxnSpPr>
          <p:nvPr/>
        </p:nvCxnSpPr>
        <p:spPr>
          <a:xfrm>
            <a:off x="2094900" y="2825375"/>
            <a:ext cx="288600" cy="502200"/>
          </a:xfrm>
          <a:prstGeom prst="bentConnector3">
            <a:avLst>
              <a:gd name="adj1" fmla="val 49977"/>
            </a:avLst>
          </a:prstGeom>
          <a:noFill/>
          <a:ln w="19050" cap="flat" cmpd="sng">
            <a:solidFill>
              <a:schemeClr val="lt1"/>
            </a:solidFill>
            <a:prstDash val="solid"/>
            <a:round/>
            <a:headEnd type="none" w="med" len="med"/>
            <a:tailEnd type="oval" w="med" len="med"/>
          </a:ln>
        </p:spPr>
      </p:cxnSp>
      <p:sp>
        <p:nvSpPr>
          <p:cNvPr id="562" name="Google Shape;562;p47"/>
          <p:cNvSpPr txBox="1"/>
          <p:nvPr/>
        </p:nvSpPr>
        <p:spPr>
          <a:xfrm>
            <a:off x="3030624" y="1204075"/>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Type of data</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63" name="Google Shape;563;p47"/>
          <p:cNvSpPr txBox="1"/>
          <p:nvPr/>
        </p:nvSpPr>
        <p:spPr>
          <a:xfrm>
            <a:off x="3030624" y="2127842"/>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Motives</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64" name="Google Shape;564;p47"/>
          <p:cNvSpPr txBox="1"/>
          <p:nvPr/>
        </p:nvSpPr>
        <p:spPr>
          <a:xfrm>
            <a:off x="3030624" y="3043508"/>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Data collection</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65" name="Google Shape;565;p47"/>
          <p:cNvSpPr txBox="1"/>
          <p:nvPr/>
        </p:nvSpPr>
        <p:spPr>
          <a:xfrm>
            <a:off x="3030624" y="3963825"/>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Sampling</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566" name="Google Shape;566;p4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cxnSp>
        <p:nvCxnSpPr>
          <p:cNvPr id="567" name="Google Shape;567;p47"/>
          <p:cNvCxnSpPr>
            <a:stCxn id="562" idx="3"/>
            <a:endCxn id="553" idx="1"/>
          </p:cNvCxnSpPr>
          <p:nvPr/>
        </p:nvCxnSpPr>
        <p:spPr>
          <a:xfrm>
            <a:off x="4976724" y="1483525"/>
            <a:ext cx="277800" cy="600"/>
          </a:xfrm>
          <a:prstGeom prst="bentConnector3">
            <a:avLst>
              <a:gd name="adj1" fmla="val 49992"/>
            </a:avLst>
          </a:prstGeom>
          <a:noFill/>
          <a:ln w="19050" cap="flat" cmpd="sng">
            <a:solidFill>
              <a:schemeClr val="lt1"/>
            </a:solidFill>
            <a:prstDash val="solid"/>
            <a:round/>
            <a:headEnd type="none" w="med" len="med"/>
            <a:tailEnd type="oval" w="med" len="med"/>
          </a:ln>
        </p:spPr>
      </p:cxnSp>
      <p:cxnSp>
        <p:nvCxnSpPr>
          <p:cNvPr id="568" name="Google Shape;568;p47"/>
          <p:cNvCxnSpPr>
            <a:stCxn id="563" idx="3"/>
            <a:endCxn id="554" idx="1"/>
          </p:cNvCxnSpPr>
          <p:nvPr/>
        </p:nvCxnSpPr>
        <p:spPr>
          <a:xfrm>
            <a:off x="4976724" y="2407292"/>
            <a:ext cx="273900" cy="600"/>
          </a:xfrm>
          <a:prstGeom prst="bentConnector3">
            <a:avLst>
              <a:gd name="adj1" fmla="val 49992"/>
            </a:avLst>
          </a:prstGeom>
          <a:noFill/>
          <a:ln w="19050" cap="flat" cmpd="sng">
            <a:solidFill>
              <a:schemeClr val="lt1"/>
            </a:solidFill>
            <a:prstDash val="solid"/>
            <a:round/>
            <a:headEnd type="none" w="med" len="med"/>
            <a:tailEnd type="oval" w="med" len="med"/>
          </a:ln>
        </p:spPr>
      </p:cxnSp>
      <p:cxnSp>
        <p:nvCxnSpPr>
          <p:cNvPr id="569" name="Google Shape;569;p47"/>
          <p:cNvCxnSpPr>
            <a:stCxn id="564" idx="3"/>
            <a:endCxn id="555" idx="1"/>
          </p:cNvCxnSpPr>
          <p:nvPr/>
        </p:nvCxnSpPr>
        <p:spPr>
          <a:xfrm>
            <a:off x="4976724" y="3322958"/>
            <a:ext cx="273900" cy="600"/>
          </a:xfrm>
          <a:prstGeom prst="bentConnector3">
            <a:avLst>
              <a:gd name="adj1" fmla="val 49991"/>
            </a:avLst>
          </a:prstGeom>
          <a:noFill/>
          <a:ln w="19050" cap="flat" cmpd="sng">
            <a:solidFill>
              <a:schemeClr val="lt1"/>
            </a:solidFill>
            <a:prstDash val="solid"/>
            <a:round/>
            <a:headEnd type="none" w="med" len="med"/>
            <a:tailEnd type="oval" w="med" len="med"/>
          </a:ln>
        </p:spPr>
      </p:cxnSp>
      <p:cxnSp>
        <p:nvCxnSpPr>
          <p:cNvPr id="570" name="Google Shape;570;p47"/>
          <p:cNvCxnSpPr>
            <a:stCxn id="565" idx="3"/>
            <a:endCxn id="556" idx="1"/>
          </p:cNvCxnSpPr>
          <p:nvPr/>
        </p:nvCxnSpPr>
        <p:spPr>
          <a:xfrm>
            <a:off x="4976724" y="4243275"/>
            <a:ext cx="277800" cy="600"/>
          </a:xfrm>
          <a:prstGeom prst="bentConnector3">
            <a:avLst>
              <a:gd name="adj1" fmla="val 49992"/>
            </a:avLst>
          </a:prstGeom>
          <a:noFill/>
          <a:ln w="19050" cap="flat" cmpd="sng">
            <a:solidFill>
              <a:schemeClr val="lt1"/>
            </a:solidFill>
            <a:prstDash val="solid"/>
            <a:round/>
            <a:headEnd type="none" w="med" len="med"/>
            <a:tailEnd type="oval" w="med" len="med"/>
          </a:ln>
        </p:spPr>
      </p:cxnSp>
      <p:sp>
        <p:nvSpPr>
          <p:cNvPr id="571" name="Google Shape;571;p47"/>
          <p:cNvSpPr/>
          <p:nvPr/>
        </p:nvSpPr>
        <p:spPr>
          <a:xfrm>
            <a:off x="2485416" y="1328417"/>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7"/>
          <p:cNvGrpSpPr/>
          <p:nvPr/>
        </p:nvGrpSpPr>
        <p:grpSpPr>
          <a:xfrm>
            <a:off x="2540413" y="3134580"/>
            <a:ext cx="271213" cy="383088"/>
            <a:chOff x="1333682" y="3344330"/>
            <a:chExt cx="271213" cy="383088"/>
          </a:xfrm>
        </p:grpSpPr>
        <p:sp>
          <p:nvSpPr>
            <p:cNvPr id="573" name="Google Shape;573;p47"/>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47"/>
          <p:cNvGrpSpPr/>
          <p:nvPr/>
        </p:nvGrpSpPr>
        <p:grpSpPr>
          <a:xfrm>
            <a:off x="2515949" y="2209887"/>
            <a:ext cx="320143" cy="392581"/>
            <a:chOff x="3086313" y="2877049"/>
            <a:chExt cx="320143" cy="392581"/>
          </a:xfrm>
        </p:grpSpPr>
        <p:sp>
          <p:nvSpPr>
            <p:cNvPr id="585" name="Google Shape;585;p47"/>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7"/>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7"/>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7"/>
          <p:cNvGrpSpPr/>
          <p:nvPr/>
        </p:nvGrpSpPr>
        <p:grpSpPr>
          <a:xfrm>
            <a:off x="2494909" y="4066347"/>
            <a:ext cx="362223" cy="361108"/>
            <a:chOff x="3513010" y="3816134"/>
            <a:chExt cx="362223" cy="361108"/>
          </a:xfrm>
        </p:grpSpPr>
        <p:sp>
          <p:nvSpPr>
            <p:cNvPr id="598" name="Google Shape;598;p47"/>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7"/>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7"/>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29"/>
        <p:cNvGrpSpPr/>
        <p:nvPr/>
      </p:nvGrpSpPr>
      <p:grpSpPr>
        <a:xfrm>
          <a:off x="0" y="0"/>
          <a:ext cx="0" cy="0"/>
          <a:chOff x="0" y="0"/>
          <a:chExt cx="0" cy="0"/>
        </a:xfrm>
      </p:grpSpPr>
      <p:sp>
        <p:nvSpPr>
          <p:cNvPr id="630" name="Google Shape;630;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of the results</a:t>
            </a:r>
            <a:endParaRPr dirty="0"/>
          </a:p>
        </p:txBody>
      </p:sp>
      <p:sp>
        <p:nvSpPr>
          <p:cNvPr id="631" name="Google Shape;631;p50"/>
          <p:cNvSpPr txBox="1"/>
          <p:nvPr/>
        </p:nvSpPr>
        <p:spPr>
          <a:xfrm>
            <a:off x="763800" y="4114550"/>
            <a:ext cx="37983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Lato"/>
                <a:ea typeface="Lato"/>
                <a:cs typeface="Lato"/>
                <a:sym typeface="Lato"/>
              </a:rPr>
              <a:t>Follow the link in the graph to modify its data and then paste the new one here.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Lato"/>
              <a:ea typeface="Lato"/>
              <a:cs typeface="Lato"/>
              <a:sym typeface="Lato"/>
            </a:endParaRPr>
          </a:p>
        </p:txBody>
      </p:sp>
      <p:sp>
        <p:nvSpPr>
          <p:cNvPr id="632" name="Google Shape;632;p50"/>
          <p:cNvSpPr txBox="1">
            <a:spLocks noGrp="1"/>
          </p:cNvSpPr>
          <p:nvPr>
            <p:ph type="title" idx="4294967295"/>
          </p:nvPr>
        </p:nvSpPr>
        <p:spPr>
          <a:xfrm>
            <a:off x="5202000" y="1245350"/>
            <a:ext cx="2216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Segoe UI" panose="020B0502040204020203" pitchFamily="34" charset="0"/>
                <a:cs typeface="Segoe UI" panose="020B0502040204020203" pitchFamily="34" charset="0"/>
              </a:rPr>
              <a:t>15% - Mercury </a:t>
            </a:r>
            <a:endParaRPr sz="2000" dirty="0">
              <a:latin typeface="Segoe UI" panose="020B0502040204020203" pitchFamily="34" charset="0"/>
              <a:cs typeface="Segoe UI" panose="020B0502040204020203" pitchFamily="34" charset="0"/>
            </a:endParaRPr>
          </a:p>
        </p:txBody>
      </p:sp>
      <p:sp>
        <p:nvSpPr>
          <p:cNvPr id="633" name="Google Shape;633;p50"/>
          <p:cNvSpPr txBox="1">
            <a:spLocks noGrp="1"/>
          </p:cNvSpPr>
          <p:nvPr>
            <p:ph type="subTitle" idx="4294967295"/>
          </p:nvPr>
        </p:nvSpPr>
        <p:spPr>
          <a:xfrm>
            <a:off x="5202000" y="1581622"/>
            <a:ext cx="2216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Mercury is the smallest planet of them all</a:t>
            </a:r>
            <a:endParaRPr/>
          </a:p>
        </p:txBody>
      </p:sp>
      <p:sp>
        <p:nvSpPr>
          <p:cNvPr id="634" name="Google Shape;634;p50"/>
          <p:cNvSpPr txBox="1">
            <a:spLocks noGrp="1"/>
          </p:cNvSpPr>
          <p:nvPr>
            <p:ph type="title" idx="4294967295"/>
          </p:nvPr>
        </p:nvSpPr>
        <p:spPr>
          <a:xfrm>
            <a:off x="5202000" y="2329825"/>
            <a:ext cx="2216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Segoe UI" panose="020B0502040204020203" pitchFamily="34" charset="0"/>
                <a:cs typeface="Segoe UI" panose="020B0502040204020203" pitchFamily="34" charset="0"/>
              </a:rPr>
              <a:t>25% - Venus</a:t>
            </a:r>
            <a:endParaRPr sz="2000" dirty="0">
              <a:latin typeface="Segoe UI" panose="020B0502040204020203" pitchFamily="34" charset="0"/>
              <a:cs typeface="Segoe UI" panose="020B0502040204020203" pitchFamily="34" charset="0"/>
            </a:endParaRPr>
          </a:p>
        </p:txBody>
      </p:sp>
      <p:sp>
        <p:nvSpPr>
          <p:cNvPr id="635" name="Google Shape;635;p50"/>
          <p:cNvSpPr txBox="1">
            <a:spLocks noGrp="1"/>
          </p:cNvSpPr>
          <p:nvPr>
            <p:ph type="subTitle" idx="4294967295"/>
          </p:nvPr>
        </p:nvSpPr>
        <p:spPr>
          <a:xfrm>
            <a:off x="5202000" y="2666100"/>
            <a:ext cx="2216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Venus is extremely hot, even more than Mercury</a:t>
            </a:r>
            <a:endParaRPr/>
          </a:p>
        </p:txBody>
      </p:sp>
      <p:sp>
        <p:nvSpPr>
          <p:cNvPr id="636" name="Google Shape;636;p50"/>
          <p:cNvSpPr txBox="1"/>
          <p:nvPr/>
        </p:nvSpPr>
        <p:spPr>
          <a:xfrm>
            <a:off x="5202000" y="3414296"/>
            <a:ext cx="2216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60% - Mars</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637" name="Google Shape;637;p50"/>
          <p:cNvSpPr txBox="1"/>
          <p:nvPr/>
        </p:nvSpPr>
        <p:spPr>
          <a:xfrm>
            <a:off x="5202000" y="3750563"/>
            <a:ext cx="2216700" cy="737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Despite being red, Mars is actually a cold place</a:t>
            </a:r>
            <a:endParaRPr>
              <a:solidFill>
                <a:schemeClr val="dk1"/>
              </a:solidFill>
              <a:latin typeface="Lato"/>
              <a:ea typeface="Lato"/>
              <a:cs typeface="Lato"/>
              <a:sym typeface="Lato"/>
            </a:endParaRPr>
          </a:p>
        </p:txBody>
      </p:sp>
      <p:sp>
        <p:nvSpPr>
          <p:cNvPr id="638" name="Google Shape;638;p5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pic>
        <p:nvPicPr>
          <p:cNvPr id="639" name="Google Shape;639;p50" title="Gráfico">
            <a:hlinkClick r:id="rId4"/>
          </p:cNvPr>
          <p:cNvPicPr preferRelativeResize="0"/>
          <p:nvPr/>
        </p:nvPicPr>
        <p:blipFill>
          <a:blip r:embed="rId5">
            <a:alphaModFix/>
          </a:blip>
          <a:stretch>
            <a:fillRect/>
          </a:stretch>
        </p:blipFill>
        <p:spPr>
          <a:xfrm>
            <a:off x="1164700" y="1245350"/>
            <a:ext cx="2767126" cy="2767126"/>
          </a:xfrm>
          <a:prstGeom prst="rect">
            <a:avLst/>
          </a:prstGeom>
          <a:noFill/>
          <a:ln>
            <a:noFill/>
          </a:ln>
        </p:spPr>
      </p:pic>
      <p:sp>
        <p:nvSpPr>
          <p:cNvPr id="640" name="Google Shape;640;p50"/>
          <p:cNvSpPr/>
          <p:nvPr/>
        </p:nvSpPr>
        <p:spPr>
          <a:xfrm>
            <a:off x="4962600" y="1322450"/>
            <a:ext cx="239400" cy="239400"/>
          </a:xfrm>
          <a:prstGeom prst="star4">
            <a:avLst>
              <a:gd name="adj" fmla="val 1572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4962600" y="2406925"/>
            <a:ext cx="239400" cy="239400"/>
          </a:xfrm>
          <a:prstGeom prst="star4">
            <a:avLst>
              <a:gd name="adj" fmla="val 1572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4962600" y="35111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Have Something to Share</a:t>
            </a:r>
            <a:endParaRPr dirty="0"/>
          </a:p>
        </p:txBody>
      </p:sp>
      <p:sp>
        <p:nvSpPr>
          <p:cNvPr id="306" name="Google Shape;306;p31"/>
          <p:cNvSpPr txBox="1">
            <a:spLocks noGrp="1"/>
          </p:cNvSpPr>
          <p:nvPr>
            <p:ph type="subTitle" idx="3"/>
          </p:nvPr>
        </p:nvSpPr>
        <p:spPr>
          <a:xfrm>
            <a:off x="3359125" y="38707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do we go from here?</a:t>
            </a:r>
            <a:endParaRPr sz="1600" dirty="0"/>
          </a:p>
        </p:txBody>
      </p:sp>
      <p:sp>
        <p:nvSpPr>
          <p:cNvPr id="307" name="Google Shape;307;p31"/>
          <p:cNvSpPr txBox="1">
            <a:spLocks noGrp="1"/>
          </p:cNvSpPr>
          <p:nvPr>
            <p:ph type="subTitle" idx="1"/>
          </p:nvPr>
        </p:nvSpPr>
        <p:spPr>
          <a:xfrm>
            <a:off x="713225" y="20181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Who are we?</a:t>
            </a:r>
            <a:endParaRPr dirty="0"/>
          </a:p>
        </p:txBody>
      </p:sp>
      <p:sp>
        <p:nvSpPr>
          <p:cNvPr id="308" name="Google Shape;308;p31"/>
          <p:cNvSpPr txBox="1">
            <a:spLocks noGrp="1"/>
          </p:cNvSpPr>
          <p:nvPr>
            <p:ph type="subTitle" idx="2"/>
          </p:nvPr>
        </p:nvSpPr>
        <p:spPr>
          <a:xfrm>
            <a:off x="713225" y="3870728"/>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do we get to see it?</a:t>
            </a:r>
            <a:endParaRPr dirty="0"/>
          </a:p>
        </p:txBody>
      </p:sp>
      <p:sp>
        <p:nvSpPr>
          <p:cNvPr id="309" name="Google Shape;309;p31"/>
          <p:cNvSpPr txBox="1">
            <a:spLocks noGrp="1"/>
          </p:cNvSpPr>
          <p:nvPr>
            <p:ph type="subTitle" idx="4"/>
          </p:nvPr>
        </p:nvSpPr>
        <p:spPr>
          <a:xfrm>
            <a:off x="3359125" y="20180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 we here?</a:t>
            </a:r>
            <a:endParaRPr dirty="0"/>
          </a:p>
        </p:txBody>
      </p:sp>
      <p:sp>
        <p:nvSpPr>
          <p:cNvPr id="310" name="Google Shape;310;p31"/>
          <p:cNvSpPr txBox="1">
            <a:spLocks noGrp="1"/>
          </p:cNvSpPr>
          <p:nvPr>
            <p:ph type="title" idx="5"/>
          </p:nvPr>
        </p:nvSpPr>
        <p:spPr>
          <a:xfrm>
            <a:off x="713225" y="1141288"/>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1" name="Google Shape;311;p31"/>
          <p:cNvSpPr txBox="1">
            <a:spLocks noGrp="1"/>
          </p:cNvSpPr>
          <p:nvPr>
            <p:ph type="title" idx="6"/>
          </p:nvPr>
        </p:nvSpPr>
        <p:spPr>
          <a:xfrm>
            <a:off x="3359125"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12" name="Google Shape;312;p31"/>
          <p:cNvSpPr txBox="1">
            <a:spLocks noGrp="1"/>
          </p:cNvSpPr>
          <p:nvPr>
            <p:ph type="title" idx="7"/>
          </p:nvPr>
        </p:nvSpPr>
        <p:spPr>
          <a:xfrm>
            <a:off x="713225"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13" name="Google Shape;313;p31"/>
          <p:cNvSpPr txBox="1">
            <a:spLocks noGrp="1"/>
          </p:cNvSpPr>
          <p:nvPr>
            <p:ph type="title" idx="8"/>
          </p:nvPr>
        </p:nvSpPr>
        <p:spPr>
          <a:xfrm>
            <a:off x="3359125" y="114205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4" name="Google Shape;314;p31"/>
          <p:cNvSpPr txBox="1">
            <a:spLocks noGrp="1"/>
          </p:cNvSpPr>
          <p:nvPr>
            <p:ph type="subTitle" idx="9"/>
          </p:nvPr>
        </p:nvSpPr>
        <p:spPr>
          <a:xfrm>
            <a:off x="5997638" y="38707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else?</a:t>
            </a:r>
            <a:endParaRPr dirty="0"/>
          </a:p>
        </p:txBody>
      </p:sp>
      <p:sp>
        <p:nvSpPr>
          <p:cNvPr id="315" name="Google Shape;315;p31"/>
          <p:cNvSpPr txBox="1">
            <a:spLocks noGrp="1"/>
          </p:cNvSpPr>
          <p:nvPr>
            <p:ph type="subTitle" idx="13"/>
          </p:nvPr>
        </p:nvSpPr>
        <p:spPr>
          <a:xfrm>
            <a:off x="5997638" y="20180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did we do it?</a:t>
            </a:r>
            <a:endParaRPr dirty="0"/>
          </a:p>
        </p:txBody>
      </p:sp>
      <p:sp>
        <p:nvSpPr>
          <p:cNvPr id="316" name="Google Shape;316;p31"/>
          <p:cNvSpPr txBox="1">
            <a:spLocks noGrp="1"/>
          </p:cNvSpPr>
          <p:nvPr>
            <p:ph type="title" idx="14"/>
          </p:nvPr>
        </p:nvSpPr>
        <p:spPr>
          <a:xfrm>
            <a:off x="5997638"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317" name="Google Shape;317;p31"/>
          <p:cNvSpPr txBox="1">
            <a:spLocks noGrp="1"/>
          </p:cNvSpPr>
          <p:nvPr>
            <p:ph type="title" idx="15"/>
          </p:nvPr>
        </p:nvSpPr>
        <p:spPr>
          <a:xfrm>
            <a:off x="5997638" y="114205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8" name="Google Shape;318;p31"/>
          <p:cNvSpPr txBox="1">
            <a:spLocks noGrp="1"/>
          </p:cNvSpPr>
          <p:nvPr>
            <p:ph type="subTitle" idx="16"/>
          </p:nvPr>
        </p:nvSpPr>
        <p:spPr>
          <a:xfrm>
            <a:off x="713225"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19" name="Google Shape;319;p31"/>
          <p:cNvSpPr txBox="1">
            <a:spLocks noGrp="1"/>
          </p:cNvSpPr>
          <p:nvPr>
            <p:ph type="subTitle" idx="17"/>
          </p:nvPr>
        </p:nvSpPr>
        <p:spPr>
          <a:xfrm>
            <a:off x="713225" y="3447136"/>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Demonstration</a:t>
            </a:r>
            <a:endParaRPr dirty="0"/>
          </a:p>
        </p:txBody>
      </p:sp>
      <p:sp>
        <p:nvSpPr>
          <p:cNvPr id="320" name="Google Shape;320;p31"/>
          <p:cNvSpPr txBox="1">
            <a:spLocks noGrp="1"/>
          </p:cNvSpPr>
          <p:nvPr>
            <p:ph type="subTitle" idx="18"/>
          </p:nvPr>
        </p:nvSpPr>
        <p:spPr>
          <a:xfrm>
            <a:off x="3359125" y="3447125"/>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Development</a:t>
            </a:r>
            <a:endParaRPr dirty="0"/>
          </a:p>
        </p:txBody>
      </p:sp>
      <p:sp>
        <p:nvSpPr>
          <p:cNvPr id="321" name="Google Shape;321;p31"/>
          <p:cNvSpPr txBox="1">
            <a:spLocks noGrp="1"/>
          </p:cNvSpPr>
          <p:nvPr>
            <p:ph type="subTitle" idx="19"/>
          </p:nvPr>
        </p:nvSpPr>
        <p:spPr>
          <a:xfrm>
            <a:off x="3359125"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a:t>
            </a:r>
            <a:endParaRPr dirty="0"/>
          </a:p>
        </p:txBody>
      </p:sp>
      <p:sp>
        <p:nvSpPr>
          <p:cNvPr id="322" name="Google Shape;322;p31"/>
          <p:cNvSpPr txBox="1">
            <a:spLocks noGrp="1"/>
          </p:cNvSpPr>
          <p:nvPr>
            <p:ph type="subTitle" idx="20"/>
          </p:nvPr>
        </p:nvSpPr>
        <p:spPr>
          <a:xfrm>
            <a:off x="5997638" y="3447125"/>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p:txBody>
      </p:sp>
      <p:sp>
        <p:nvSpPr>
          <p:cNvPr id="323" name="Google Shape;323;p31"/>
          <p:cNvSpPr txBox="1">
            <a:spLocks noGrp="1"/>
          </p:cNvSpPr>
          <p:nvPr>
            <p:ph type="subTitle" idx="21"/>
          </p:nvPr>
        </p:nvSpPr>
        <p:spPr>
          <a:xfrm>
            <a:off x="5997638"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Process</a:t>
            </a:r>
            <a:endParaRPr dirty="0"/>
          </a:p>
        </p:txBody>
      </p:sp>
      <p:sp>
        <p:nvSpPr>
          <p:cNvPr id="324" name="Google Shape;324;p3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46"/>
        <p:cNvGrpSpPr/>
        <p:nvPr/>
      </p:nvGrpSpPr>
      <p:grpSpPr>
        <a:xfrm>
          <a:off x="0" y="0"/>
          <a:ext cx="0" cy="0"/>
          <a:chOff x="0" y="0"/>
          <a:chExt cx="0" cy="0"/>
        </a:xfrm>
      </p:grpSpPr>
      <p:sp>
        <p:nvSpPr>
          <p:cNvPr id="647" name="Google Shape;647;p51"/>
          <p:cNvSpPr txBox="1"/>
          <p:nvPr/>
        </p:nvSpPr>
        <p:spPr>
          <a:xfrm flipH="1">
            <a:off x="6641379" y="1170975"/>
            <a:ext cx="1782600" cy="450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Venus</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648" name="Google Shape;648;p51"/>
          <p:cNvSpPr txBox="1"/>
          <p:nvPr/>
        </p:nvSpPr>
        <p:spPr>
          <a:xfrm flipH="1">
            <a:off x="6641379" y="3404950"/>
            <a:ext cx="1782600" cy="450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Mars</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649" name="Google Shape;649;p51"/>
          <p:cNvSpPr txBox="1"/>
          <p:nvPr/>
        </p:nvSpPr>
        <p:spPr>
          <a:xfrm flipH="1">
            <a:off x="6641400" y="2287963"/>
            <a:ext cx="1782600" cy="450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Segoe UI" panose="020B0502040204020203" pitchFamily="34" charset="0"/>
                <a:ea typeface="Quicksand"/>
                <a:cs typeface="Segoe UI" panose="020B0502040204020203" pitchFamily="34" charset="0"/>
                <a:sym typeface="Quicksand"/>
              </a:rPr>
              <a:t>Mercury</a:t>
            </a:r>
            <a:endParaRPr sz="2000" b="1" dirty="0">
              <a:solidFill>
                <a:schemeClr val="dk1"/>
              </a:solidFill>
              <a:latin typeface="Segoe UI" panose="020B0502040204020203" pitchFamily="34" charset="0"/>
              <a:ea typeface="Quicksand"/>
              <a:cs typeface="Segoe UI" panose="020B0502040204020203" pitchFamily="34" charset="0"/>
              <a:sym typeface="Quicksand"/>
            </a:endParaRPr>
          </a:p>
        </p:txBody>
      </p:sp>
      <p:sp>
        <p:nvSpPr>
          <p:cNvPr id="650" name="Google Shape;650;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a</a:t>
            </a:r>
            <a:r>
              <a:rPr lang="en" dirty="0">
                <a:solidFill>
                  <a:srgbClr val="F4C5B1"/>
                </a:solidFill>
              </a:rPr>
              <a:t> </a:t>
            </a:r>
            <a:r>
              <a:rPr lang="en" dirty="0"/>
              <a:t>map</a:t>
            </a:r>
            <a:endParaRPr dirty="0"/>
          </a:p>
        </p:txBody>
      </p:sp>
      <p:sp>
        <p:nvSpPr>
          <p:cNvPr id="651" name="Google Shape;651;p51"/>
          <p:cNvSpPr txBox="1"/>
          <p:nvPr/>
        </p:nvSpPr>
        <p:spPr>
          <a:xfrm flipH="1">
            <a:off x="6205185" y="1545850"/>
            <a:ext cx="22188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Venus is the second planet from the Sun</a:t>
            </a:r>
            <a:endParaRPr>
              <a:solidFill>
                <a:schemeClr val="dk1"/>
              </a:solidFill>
              <a:latin typeface="Lato"/>
              <a:ea typeface="Lato"/>
              <a:cs typeface="Lato"/>
              <a:sym typeface="Lato"/>
            </a:endParaRPr>
          </a:p>
        </p:txBody>
      </p:sp>
      <p:sp>
        <p:nvSpPr>
          <p:cNvPr id="652" name="Google Shape;652;p51"/>
          <p:cNvSpPr txBox="1"/>
          <p:nvPr/>
        </p:nvSpPr>
        <p:spPr>
          <a:xfrm flipH="1">
            <a:off x="6205185" y="3779826"/>
            <a:ext cx="22188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Despite being red, Mars is a very cold place</a:t>
            </a:r>
            <a:endParaRPr>
              <a:solidFill>
                <a:schemeClr val="dk1"/>
              </a:solidFill>
              <a:latin typeface="Lato"/>
              <a:ea typeface="Lato"/>
              <a:cs typeface="Lato"/>
              <a:sym typeface="Lato"/>
            </a:endParaRPr>
          </a:p>
        </p:txBody>
      </p:sp>
      <p:sp>
        <p:nvSpPr>
          <p:cNvPr id="653" name="Google Shape;653;p51"/>
          <p:cNvSpPr txBox="1"/>
          <p:nvPr/>
        </p:nvSpPr>
        <p:spPr>
          <a:xfrm flipH="1">
            <a:off x="6205200" y="2662838"/>
            <a:ext cx="22188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Mercury is the closest planet to the Sun</a:t>
            </a:r>
            <a:endParaRPr>
              <a:solidFill>
                <a:schemeClr val="dk1"/>
              </a:solidFill>
              <a:latin typeface="Lato"/>
              <a:ea typeface="Lato"/>
              <a:cs typeface="Lato"/>
              <a:sym typeface="Lato"/>
            </a:endParaRPr>
          </a:p>
        </p:txBody>
      </p:sp>
      <p:grpSp>
        <p:nvGrpSpPr>
          <p:cNvPr id="654" name="Google Shape;654;p51"/>
          <p:cNvGrpSpPr/>
          <p:nvPr/>
        </p:nvGrpSpPr>
        <p:grpSpPr>
          <a:xfrm>
            <a:off x="620941" y="1496643"/>
            <a:ext cx="4919741" cy="2620545"/>
            <a:chOff x="233350" y="949250"/>
            <a:chExt cx="7137300" cy="3802300"/>
          </a:xfrm>
        </p:grpSpPr>
        <p:sp>
          <p:nvSpPr>
            <p:cNvPr id="655" name="Google Shape;655;p5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51"/>
          <p:cNvSpPr/>
          <p:nvPr/>
        </p:nvSpPr>
        <p:spPr>
          <a:xfrm flipH="1">
            <a:off x="1137549" y="1441927"/>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flipH="1">
            <a:off x="2421074" y="2309364"/>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flipH="1">
            <a:off x="4500449" y="1358039"/>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6205258" y="1191519"/>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6205258" y="2309367"/>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6205258" y="3427214"/>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16"/>
        <p:cNvGrpSpPr/>
        <p:nvPr/>
      </p:nvGrpSpPr>
      <p:grpSpPr>
        <a:xfrm>
          <a:off x="0" y="0"/>
          <a:ext cx="0" cy="0"/>
          <a:chOff x="0" y="0"/>
          <a:chExt cx="0" cy="0"/>
        </a:xfrm>
      </p:grpSpPr>
      <p:sp>
        <p:nvSpPr>
          <p:cNvPr id="717" name="Google Shape;717;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a:t>
            </a:r>
            <a:endParaRPr dirty="0"/>
          </a:p>
        </p:txBody>
      </p:sp>
      <p:sp>
        <p:nvSpPr>
          <p:cNvPr id="718" name="Google Shape;718;p52"/>
          <p:cNvSpPr txBox="1"/>
          <p:nvPr/>
        </p:nvSpPr>
        <p:spPr>
          <a:xfrm>
            <a:off x="720000" y="1548350"/>
            <a:ext cx="4144500" cy="306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Despite being red, Mars is actually a cold place. It's full of iron oxide dust, which gives the planet its reddish cast. Earth is the third planet from the Sun and the only one that harbors life in the Solar System. This is where we all live:</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Ceres is located in the main asteroid belt</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The Moon is Earth’s natural satellite</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Neptune is very far away from us</a:t>
            </a:r>
            <a:endParaRPr>
              <a:solidFill>
                <a:schemeClr val="dk1"/>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
                <a:solidFill>
                  <a:schemeClr val="dk1"/>
                </a:solidFill>
                <a:latin typeface="Mulish"/>
                <a:ea typeface="Mulish"/>
                <a:cs typeface="Mulish"/>
                <a:sym typeface="Mulish"/>
              </a:rPr>
              <a:t>Pluto is now considered a dwarf planet</a:t>
            </a:r>
            <a:endParaRPr>
              <a:solidFill>
                <a:schemeClr val="dk1"/>
              </a:solidFill>
              <a:latin typeface="Mulish"/>
              <a:ea typeface="Mulish"/>
              <a:cs typeface="Mulish"/>
              <a:sym typeface="Mulish"/>
            </a:endParaRPr>
          </a:p>
          <a:p>
            <a:pPr marL="0" lvl="0" indent="0" algn="l" rtl="0">
              <a:lnSpc>
                <a:spcPct val="115000"/>
              </a:lnSpc>
              <a:spcBef>
                <a:spcPts val="1000"/>
              </a:spcBef>
              <a:spcAft>
                <a:spcPts val="0"/>
              </a:spcAft>
              <a:buNone/>
            </a:pPr>
            <a:endParaRPr>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a:solidFill>
                <a:schemeClr val="dk1"/>
              </a:solidFill>
              <a:latin typeface="Mulish"/>
              <a:ea typeface="Mulish"/>
              <a:cs typeface="Mulish"/>
              <a:sym typeface="Mulish"/>
            </a:endParaRPr>
          </a:p>
        </p:txBody>
      </p:sp>
      <p:sp>
        <p:nvSpPr>
          <p:cNvPr id="719" name="Google Shape;719;p52"/>
          <p:cNvSpPr txBox="1"/>
          <p:nvPr/>
        </p:nvSpPr>
        <p:spPr>
          <a:xfrm>
            <a:off x="720000" y="1199750"/>
            <a:ext cx="25092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Mars</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720" name="Google Shape;720;p52"/>
          <p:cNvSpPr/>
          <p:nvPr/>
        </p:nvSpPr>
        <p:spPr>
          <a:xfrm>
            <a:off x="5131650" y="1314724"/>
            <a:ext cx="432000" cy="432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1</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721" name="Google Shape;721;p52"/>
          <p:cNvSpPr/>
          <p:nvPr/>
        </p:nvSpPr>
        <p:spPr>
          <a:xfrm>
            <a:off x="5131652" y="2981274"/>
            <a:ext cx="432000" cy="432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2</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722" name="Google Shape;722;p52"/>
          <p:cNvSpPr txBox="1"/>
          <p:nvPr/>
        </p:nvSpPr>
        <p:spPr>
          <a:xfrm>
            <a:off x="5772175" y="1325375"/>
            <a:ext cx="2658600" cy="348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Discussion 1</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723" name="Google Shape;723;p52"/>
          <p:cNvSpPr txBox="1"/>
          <p:nvPr/>
        </p:nvSpPr>
        <p:spPr>
          <a:xfrm>
            <a:off x="5772175" y="1680399"/>
            <a:ext cx="2658600" cy="11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Neptune is the farthest planet from the Sun. It’s also the fourth-largest planet by diameter in the Solar System </a:t>
            </a:r>
            <a:endParaRPr>
              <a:solidFill>
                <a:schemeClr val="dk1"/>
              </a:solidFill>
              <a:latin typeface="Mulish"/>
              <a:ea typeface="Mulish"/>
              <a:cs typeface="Mulish"/>
              <a:sym typeface="Mulish"/>
            </a:endParaRPr>
          </a:p>
        </p:txBody>
      </p:sp>
      <p:sp>
        <p:nvSpPr>
          <p:cNvPr id="724" name="Google Shape;724;p52"/>
          <p:cNvSpPr txBox="1"/>
          <p:nvPr/>
        </p:nvSpPr>
        <p:spPr>
          <a:xfrm>
            <a:off x="5772175" y="2991926"/>
            <a:ext cx="2658600" cy="348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2"/>
                </a:solidFill>
                <a:latin typeface="Segoe UI" panose="020B0502040204020203" pitchFamily="34" charset="0"/>
                <a:ea typeface="Quicksand"/>
                <a:cs typeface="Segoe UI" panose="020B0502040204020203" pitchFamily="34" charset="0"/>
                <a:sym typeface="Quicksand"/>
              </a:rPr>
              <a:t>Discussion 2</a:t>
            </a:r>
            <a:endParaRPr sz="2000" b="1" dirty="0">
              <a:solidFill>
                <a:schemeClr val="dk2"/>
              </a:solidFill>
              <a:latin typeface="Segoe UI" panose="020B0502040204020203" pitchFamily="34" charset="0"/>
              <a:ea typeface="Quicksand"/>
              <a:cs typeface="Segoe UI" panose="020B0502040204020203" pitchFamily="34" charset="0"/>
              <a:sym typeface="Quicksand"/>
            </a:endParaRPr>
          </a:p>
        </p:txBody>
      </p:sp>
      <p:sp>
        <p:nvSpPr>
          <p:cNvPr id="725" name="Google Shape;725;p52"/>
          <p:cNvSpPr txBox="1"/>
          <p:nvPr/>
        </p:nvSpPr>
        <p:spPr>
          <a:xfrm>
            <a:off x="5772175" y="3346975"/>
            <a:ext cx="2658600" cy="11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Mulish"/>
                <a:ea typeface="Mulish"/>
                <a:cs typeface="Mulish"/>
                <a:sym typeface="Mulish"/>
              </a:rPr>
              <a:t>Venus has a beautiful name and is the second planet from the Sun. It’s terribly hot—even hotter than Mercury</a:t>
            </a:r>
            <a:endParaRPr>
              <a:solidFill>
                <a:schemeClr val="dk1"/>
              </a:solidFill>
              <a:latin typeface="Mulish"/>
              <a:ea typeface="Mulish"/>
              <a:cs typeface="Mulish"/>
              <a:sym typeface="Mulish"/>
            </a:endParaRPr>
          </a:p>
        </p:txBody>
      </p:sp>
      <p:sp>
        <p:nvSpPr>
          <p:cNvPr id="726" name="Google Shape;726;p5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730"/>
        <p:cNvGrpSpPr/>
        <p:nvPr/>
      </p:nvGrpSpPr>
      <p:grpSpPr>
        <a:xfrm>
          <a:off x="0" y="0"/>
          <a:ext cx="0" cy="0"/>
          <a:chOff x="0" y="0"/>
          <a:chExt cx="0" cy="0"/>
        </a:xfrm>
      </p:grpSpPr>
      <p:sp>
        <p:nvSpPr>
          <p:cNvPr id="731" name="Google Shape;731;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732" name="Google Shape;732;p53"/>
          <p:cNvSpPr txBox="1">
            <a:spLocks noGrp="1"/>
          </p:cNvSpPr>
          <p:nvPr>
            <p:ph type="subTitle" idx="1"/>
          </p:nvPr>
        </p:nvSpPr>
        <p:spPr>
          <a:xfrm>
            <a:off x="1545775" y="1975263"/>
            <a:ext cx="2556900" cy="9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733" name="Google Shape;733;p53"/>
          <p:cNvSpPr txBox="1">
            <a:spLocks noGrp="1"/>
          </p:cNvSpPr>
          <p:nvPr>
            <p:ph type="subTitle" idx="2"/>
          </p:nvPr>
        </p:nvSpPr>
        <p:spPr>
          <a:xfrm>
            <a:off x="5041325" y="1975263"/>
            <a:ext cx="2556900" cy="9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very beautiful name and is the second planet from the Sun</a:t>
            </a:r>
            <a:endParaRPr/>
          </a:p>
        </p:txBody>
      </p:sp>
      <p:sp>
        <p:nvSpPr>
          <p:cNvPr id="734" name="Google Shape;734;p53"/>
          <p:cNvSpPr txBox="1">
            <a:spLocks noGrp="1"/>
          </p:cNvSpPr>
          <p:nvPr>
            <p:ph type="subTitle" idx="3"/>
          </p:nvPr>
        </p:nvSpPr>
        <p:spPr>
          <a:xfrm>
            <a:off x="1545775" y="3691500"/>
            <a:ext cx="2556900" cy="9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a:t>
            </a:r>
            <a:endParaRPr/>
          </a:p>
        </p:txBody>
      </p:sp>
      <p:sp>
        <p:nvSpPr>
          <p:cNvPr id="735" name="Google Shape;735;p53"/>
          <p:cNvSpPr txBox="1">
            <a:spLocks noGrp="1"/>
          </p:cNvSpPr>
          <p:nvPr>
            <p:ph type="subTitle" idx="4"/>
          </p:nvPr>
        </p:nvSpPr>
        <p:spPr>
          <a:xfrm>
            <a:off x="5041325" y="3691500"/>
            <a:ext cx="2556900" cy="9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fourth-largest planet by diameter in the Solar System</a:t>
            </a:r>
            <a:endParaRPr/>
          </a:p>
        </p:txBody>
      </p:sp>
      <p:sp>
        <p:nvSpPr>
          <p:cNvPr id="736" name="Google Shape;736;p53"/>
          <p:cNvSpPr txBox="1">
            <a:spLocks noGrp="1"/>
          </p:cNvSpPr>
          <p:nvPr>
            <p:ph type="subTitle" idx="5"/>
          </p:nvPr>
        </p:nvSpPr>
        <p:spPr>
          <a:xfrm>
            <a:off x="1545775" y="1670463"/>
            <a:ext cx="2556900" cy="3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737" name="Google Shape;737;p53"/>
          <p:cNvSpPr txBox="1">
            <a:spLocks noGrp="1"/>
          </p:cNvSpPr>
          <p:nvPr>
            <p:ph type="subTitle" idx="6"/>
          </p:nvPr>
        </p:nvSpPr>
        <p:spPr>
          <a:xfrm>
            <a:off x="5041325" y="1670463"/>
            <a:ext cx="2556900" cy="3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738" name="Google Shape;738;p53"/>
          <p:cNvSpPr txBox="1">
            <a:spLocks noGrp="1"/>
          </p:cNvSpPr>
          <p:nvPr>
            <p:ph type="subTitle" idx="7"/>
          </p:nvPr>
        </p:nvSpPr>
        <p:spPr>
          <a:xfrm>
            <a:off x="1545775" y="3386700"/>
            <a:ext cx="2556900" cy="3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739" name="Google Shape;739;p53"/>
          <p:cNvSpPr txBox="1">
            <a:spLocks noGrp="1"/>
          </p:cNvSpPr>
          <p:nvPr>
            <p:ph type="subTitle" idx="8"/>
          </p:nvPr>
        </p:nvSpPr>
        <p:spPr>
          <a:xfrm>
            <a:off x="5041325" y="3386700"/>
            <a:ext cx="2556900" cy="3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740" name="Google Shape;740;p5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741" name="Google Shape;741;p53"/>
          <p:cNvGrpSpPr/>
          <p:nvPr/>
        </p:nvGrpSpPr>
        <p:grpSpPr>
          <a:xfrm>
            <a:off x="2633552" y="1197876"/>
            <a:ext cx="381346" cy="368644"/>
            <a:chOff x="4675986" y="2745684"/>
            <a:chExt cx="381346" cy="368644"/>
          </a:xfrm>
        </p:grpSpPr>
        <p:sp>
          <p:nvSpPr>
            <p:cNvPr id="742" name="Google Shape;742;p53"/>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3"/>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53"/>
          <p:cNvGrpSpPr/>
          <p:nvPr/>
        </p:nvGrpSpPr>
        <p:grpSpPr>
          <a:xfrm>
            <a:off x="6133183" y="1230967"/>
            <a:ext cx="373185" cy="302466"/>
            <a:chOff x="5220616" y="2791061"/>
            <a:chExt cx="373185" cy="302466"/>
          </a:xfrm>
        </p:grpSpPr>
        <p:sp>
          <p:nvSpPr>
            <p:cNvPr id="745" name="Google Shape;745;p53"/>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3"/>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3"/>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3"/>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3"/>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3"/>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3"/>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3"/>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3"/>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3"/>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53"/>
          <p:cNvGrpSpPr/>
          <p:nvPr/>
        </p:nvGrpSpPr>
        <p:grpSpPr>
          <a:xfrm>
            <a:off x="6208824" y="2894356"/>
            <a:ext cx="221902" cy="380795"/>
            <a:chOff x="916127" y="3807056"/>
            <a:chExt cx="221902" cy="380795"/>
          </a:xfrm>
        </p:grpSpPr>
        <p:sp>
          <p:nvSpPr>
            <p:cNvPr id="764" name="Google Shape;764;p53"/>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3"/>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3"/>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3"/>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3"/>
          <p:cNvGrpSpPr/>
          <p:nvPr/>
        </p:nvGrpSpPr>
        <p:grpSpPr>
          <a:xfrm>
            <a:off x="2668135" y="2921722"/>
            <a:ext cx="312179" cy="353431"/>
            <a:chOff x="2199565" y="2421172"/>
            <a:chExt cx="312179" cy="353431"/>
          </a:xfrm>
        </p:grpSpPr>
        <p:sp>
          <p:nvSpPr>
            <p:cNvPr id="769" name="Google Shape;769;p53"/>
            <p:cNvSpPr/>
            <p:nvPr/>
          </p:nvSpPr>
          <p:spPr>
            <a:xfrm>
              <a:off x="2199565" y="2421172"/>
              <a:ext cx="312179" cy="353431"/>
            </a:xfrm>
            <a:custGeom>
              <a:avLst/>
              <a:gdLst/>
              <a:ahLst/>
              <a:cxnLst/>
              <a:rect l="l" t="t" r="r" b="b"/>
              <a:pathLst>
                <a:path w="9800" h="11095" extrusionOk="0">
                  <a:moveTo>
                    <a:pt x="5156" y="322"/>
                  </a:moveTo>
                  <a:cubicBezTo>
                    <a:pt x="5228" y="322"/>
                    <a:pt x="5311" y="370"/>
                    <a:pt x="5311" y="465"/>
                  </a:cubicBezTo>
                  <a:lnTo>
                    <a:pt x="5311" y="858"/>
                  </a:lnTo>
                  <a:cubicBezTo>
                    <a:pt x="5202" y="822"/>
                    <a:pt x="5100" y="806"/>
                    <a:pt x="4999" y="806"/>
                  </a:cubicBezTo>
                  <a:cubicBezTo>
                    <a:pt x="4968" y="806"/>
                    <a:pt x="4937" y="807"/>
                    <a:pt x="4906" y="810"/>
                  </a:cubicBezTo>
                  <a:cubicBezTo>
                    <a:pt x="4775" y="810"/>
                    <a:pt x="4656" y="822"/>
                    <a:pt x="4549" y="858"/>
                  </a:cubicBezTo>
                  <a:lnTo>
                    <a:pt x="4549" y="465"/>
                  </a:lnTo>
                  <a:cubicBezTo>
                    <a:pt x="4549" y="394"/>
                    <a:pt x="4609" y="322"/>
                    <a:pt x="4692" y="322"/>
                  </a:cubicBezTo>
                  <a:close/>
                  <a:moveTo>
                    <a:pt x="4906" y="1132"/>
                  </a:moveTo>
                  <a:cubicBezTo>
                    <a:pt x="5502" y="1132"/>
                    <a:pt x="6002" y="1608"/>
                    <a:pt x="6002" y="2227"/>
                  </a:cubicBezTo>
                  <a:cubicBezTo>
                    <a:pt x="6002" y="2838"/>
                    <a:pt x="5504" y="3302"/>
                    <a:pt x="4927" y="3302"/>
                  </a:cubicBezTo>
                  <a:cubicBezTo>
                    <a:pt x="4807" y="3302"/>
                    <a:pt x="4684" y="3282"/>
                    <a:pt x="4561" y="3239"/>
                  </a:cubicBezTo>
                  <a:cubicBezTo>
                    <a:pt x="4144" y="3084"/>
                    <a:pt x="3847" y="2680"/>
                    <a:pt x="3847" y="2227"/>
                  </a:cubicBezTo>
                  <a:cubicBezTo>
                    <a:pt x="3835" y="1632"/>
                    <a:pt x="4311" y="1132"/>
                    <a:pt x="4906" y="1132"/>
                  </a:cubicBezTo>
                  <a:close/>
                  <a:moveTo>
                    <a:pt x="4978" y="3620"/>
                  </a:moveTo>
                  <a:lnTo>
                    <a:pt x="6061" y="6251"/>
                  </a:lnTo>
                  <a:lnTo>
                    <a:pt x="5621" y="6251"/>
                  </a:lnTo>
                  <a:cubicBezTo>
                    <a:pt x="5621" y="5918"/>
                    <a:pt x="5335" y="5644"/>
                    <a:pt x="4990" y="5644"/>
                  </a:cubicBezTo>
                  <a:lnTo>
                    <a:pt x="4847" y="5644"/>
                  </a:lnTo>
                  <a:cubicBezTo>
                    <a:pt x="4501" y="5644"/>
                    <a:pt x="4216" y="5918"/>
                    <a:pt x="4216" y="6251"/>
                  </a:cubicBezTo>
                  <a:lnTo>
                    <a:pt x="3775" y="6251"/>
                  </a:lnTo>
                  <a:lnTo>
                    <a:pt x="4859" y="3620"/>
                  </a:lnTo>
                  <a:close/>
                  <a:moveTo>
                    <a:pt x="1406" y="6573"/>
                  </a:moveTo>
                  <a:lnTo>
                    <a:pt x="1323" y="6740"/>
                  </a:lnTo>
                  <a:lnTo>
                    <a:pt x="430" y="6740"/>
                  </a:lnTo>
                  <a:cubicBezTo>
                    <a:pt x="423" y="6741"/>
                    <a:pt x="417" y="6742"/>
                    <a:pt x="411" y="6742"/>
                  </a:cubicBezTo>
                  <a:cubicBezTo>
                    <a:pt x="370" y="6742"/>
                    <a:pt x="334" y="6708"/>
                    <a:pt x="334" y="6656"/>
                  </a:cubicBezTo>
                  <a:cubicBezTo>
                    <a:pt x="334" y="6609"/>
                    <a:pt x="382" y="6573"/>
                    <a:pt x="430" y="6573"/>
                  </a:cubicBezTo>
                  <a:close/>
                  <a:moveTo>
                    <a:pt x="6204" y="6573"/>
                  </a:moveTo>
                  <a:lnTo>
                    <a:pt x="6276" y="6752"/>
                  </a:lnTo>
                  <a:lnTo>
                    <a:pt x="5621" y="6752"/>
                  </a:lnTo>
                  <a:lnTo>
                    <a:pt x="5621" y="6573"/>
                  </a:lnTo>
                  <a:close/>
                  <a:moveTo>
                    <a:pt x="9419" y="6573"/>
                  </a:moveTo>
                  <a:cubicBezTo>
                    <a:pt x="9454" y="6573"/>
                    <a:pt x="9502" y="6609"/>
                    <a:pt x="9502" y="6656"/>
                  </a:cubicBezTo>
                  <a:cubicBezTo>
                    <a:pt x="9502" y="6716"/>
                    <a:pt x="9454" y="6752"/>
                    <a:pt x="9419" y="6752"/>
                  </a:cubicBezTo>
                  <a:lnTo>
                    <a:pt x="8526" y="6752"/>
                  </a:lnTo>
                  <a:cubicBezTo>
                    <a:pt x="8526" y="6752"/>
                    <a:pt x="8451" y="6592"/>
                    <a:pt x="8434" y="6573"/>
                  </a:cubicBezTo>
                  <a:close/>
                  <a:moveTo>
                    <a:pt x="4216" y="6585"/>
                  </a:moveTo>
                  <a:lnTo>
                    <a:pt x="4216" y="6763"/>
                  </a:lnTo>
                  <a:lnTo>
                    <a:pt x="3573" y="6763"/>
                  </a:lnTo>
                  <a:lnTo>
                    <a:pt x="3644" y="6585"/>
                  </a:lnTo>
                  <a:close/>
                  <a:moveTo>
                    <a:pt x="4990" y="5954"/>
                  </a:moveTo>
                  <a:cubicBezTo>
                    <a:pt x="5156" y="5954"/>
                    <a:pt x="5287" y="6097"/>
                    <a:pt x="5287" y="6251"/>
                  </a:cubicBezTo>
                  <a:lnTo>
                    <a:pt x="5287" y="7061"/>
                  </a:lnTo>
                  <a:cubicBezTo>
                    <a:pt x="5287" y="7228"/>
                    <a:pt x="5156" y="7359"/>
                    <a:pt x="4990" y="7359"/>
                  </a:cubicBezTo>
                  <a:lnTo>
                    <a:pt x="4847" y="7359"/>
                  </a:lnTo>
                  <a:cubicBezTo>
                    <a:pt x="4680" y="7359"/>
                    <a:pt x="4549" y="7228"/>
                    <a:pt x="4549" y="7061"/>
                  </a:cubicBezTo>
                  <a:lnTo>
                    <a:pt x="4549" y="6251"/>
                  </a:lnTo>
                  <a:cubicBezTo>
                    <a:pt x="4549" y="6097"/>
                    <a:pt x="4680" y="5954"/>
                    <a:pt x="4847" y="5954"/>
                  </a:cubicBezTo>
                  <a:close/>
                  <a:moveTo>
                    <a:pt x="1299" y="10157"/>
                  </a:moveTo>
                  <a:lnTo>
                    <a:pt x="1477" y="10228"/>
                  </a:lnTo>
                  <a:lnTo>
                    <a:pt x="1287" y="10454"/>
                  </a:lnTo>
                  <a:lnTo>
                    <a:pt x="1299" y="10157"/>
                  </a:lnTo>
                  <a:close/>
                  <a:moveTo>
                    <a:pt x="8538" y="10157"/>
                  </a:moveTo>
                  <a:lnTo>
                    <a:pt x="8550" y="10454"/>
                  </a:lnTo>
                  <a:lnTo>
                    <a:pt x="8359" y="10228"/>
                  </a:lnTo>
                  <a:lnTo>
                    <a:pt x="8538" y="10157"/>
                  </a:lnTo>
                  <a:close/>
                  <a:moveTo>
                    <a:pt x="4680" y="1"/>
                  </a:moveTo>
                  <a:cubicBezTo>
                    <a:pt x="4430" y="1"/>
                    <a:pt x="4204" y="215"/>
                    <a:pt x="4204" y="477"/>
                  </a:cubicBezTo>
                  <a:lnTo>
                    <a:pt x="4204" y="1001"/>
                  </a:lnTo>
                  <a:cubicBezTo>
                    <a:pt x="3716" y="1287"/>
                    <a:pt x="3418" y="1870"/>
                    <a:pt x="3525" y="2441"/>
                  </a:cubicBezTo>
                  <a:lnTo>
                    <a:pt x="3108" y="3263"/>
                  </a:lnTo>
                  <a:cubicBezTo>
                    <a:pt x="3061" y="3334"/>
                    <a:pt x="3085" y="3442"/>
                    <a:pt x="3180" y="3489"/>
                  </a:cubicBezTo>
                  <a:cubicBezTo>
                    <a:pt x="3202" y="3504"/>
                    <a:pt x="3227" y="3511"/>
                    <a:pt x="3253" y="3511"/>
                  </a:cubicBezTo>
                  <a:cubicBezTo>
                    <a:pt x="3311" y="3511"/>
                    <a:pt x="3373" y="3476"/>
                    <a:pt x="3406" y="3418"/>
                  </a:cubicBezTo>
                  <a:lnTo>
                    <a:pt x="3680" y="2858"/>
                  </a:lnTo>
                  <a:cubicBezTo>
                    <a:pt x="3859" y="3203"/>
                    <a:pt x="4168" y="3453"/>
                    <a:pt x="4549" y="3561"/>
                  </a:cubicBezTo>
                  <a:cubicBezTo>
                    <a:pt x="4442" y="3811"/>
                    <a:pt x="2287" y="9073"/>
                    <a:pt x="1930" y="9919"/>
                  </a:cubicBezTo>
                  <a:cubicBezTo>
                    <a:pt x="1900" y="9968"/>
                    <a:pt x="1845" y="9993"/>
                    <a:pt x="1794" y="9993"/>
                  </a:cubicBezTo>
                  <a:cubicBezTo>
                    <a:pt x="1783" y="9993"/>
                    <a:pt x="1773" y="9992"/>
                    <a:pt x="1763" y="9990"/>
                  </a:cubicBezTo>
                  <a:lnTo>
                    <a:pt x="1168" y="9752"/>
                  </a:lnTo>
                  <a:cubicBezTo>
                    <a:pt x="1120" y="9740"/>
                    <a:pt x="1096" y="9692"/>
                    <a:pt x="1096" y="9645"/>
                  </a:cubicBezTo>
                  <a:cubicBezTo>
                    <a:pt x="882" y="7990"/>
                    <a:pt x="1632" y="6906"/>
                    <a:pt x="1692" y="6763"/>
                  </a:cubicBezTo>
                  <a:cubicBezTo>
                    <a:pt x="1846" y="6430"/>
                    <a:pt x="2847" y="4501"/>
                    <a:pt x="3120" y="3977"/>
                  </a:cubicBezTo>
                  <a:cubicBezTo>
                    <a:pt x="3156" y="3906"/>
                    <a:pt x="3132" y="3799"/>
                    <a:pt x="3037" y="3751"/>
                  </a:cubicBezTo>
                  <a:cubicBezTo>
                    <a:pt x="3016" y="3741"/>
                    <a:pt x="2992" y="3735"/>
                    <a:pt x="2968" y="3735"/>
                  </a:cubicBezTo>
                  <a:cubicBezTo>
                    <a:pt x="2909" y="3735"/>
                    <a:pt x="2848" y="3767"/>
                    <a:pt x="2823" y="3834"/>
                  </a:cubicBezTo>
                  <a:lnTo>
                    <a:pt x="1573" y="6251"/>
                  </a:lnTo>
                  <a:lnTo>
                    <a:pt x="430" y="6251"/>
                  </a:lnTo>
                  <a:cubicBezTo>
                    <a:pt x="203" y="6251"/>
                    <a:pt x="1" y="6430"/>
                    <a:pt x="1" y="6668"/>
                  </a:cubicBezTo>
                  <a:cubicBezTo>
                    <a:pt x="1" y="6894"/>
                    <a:pt x="180" y="7085"/>
                    <a:pt x="430" y="7085"/>
                  </a:cubicBezTo>
                  <a:lnTo>
                    <a:pt x="1156" y="7085"/>
                  </a:lnTo>
                  <a:cubicBezTo>
                    <a:pt x="775" y="7906"/>
                    <a:pt x="644" y="8799"/>
                    <a:pt x="751" y="9704"/>
                  </a:cubicBezTo>
                  <a:cubicBezTo>
                    <a:pt x="763" y="9847"/>
                    <a:pt x="858" y="9978"/>
                    <a:pt x="977" y="10038"/>
                  </a:cubicBezTo>
                  <a:lnTo>
                    <a:pt x="930" y="10919"/>
                  </a:lnTo>
                  <a:cubicBezTo>
                    <a:pt x="930" y="11017"/>
                    <a:pt x="1014" y="11081"/>
                    <a:pt x="1101" y="11081"/>
                  </a:cubicBezTo>
                  <a:cubicBezTo>
                    <a:pt x="1141" y="11081"/>
                    <a:pt x="1182" y="11068"/>
                    <a:pt x="1215" y="11038"/>
                  </a:cubicBezTo>
                  <a:lnTo>
                    <a:pt x="1823" y="10347"/>
                  </a:lnTo>
                  <a:cubicBezTo>
                    <a:pt x="1989" y="10335"/>
                    <a:pt x="2132" y="10228"/>
                    <a:pt x="2215" y="10061"/>
                  </a:cubicBezTo>
                  <a:lnTo>
                    <a:pt x="3430" y="7109"/>
                  </a:lnTo>
                  <a:lnTo>
                    <a:pt x="4204" y="7109"/>
                  </a:lnTo>
                  <a:cubicBezTo>
                    <a:pt x="4204" y="7442"/>
                    <a:pt x="4490" y="7716"/>
                    <a:pt x="4823" y="7716"/>
                  </a:cubicBezTo>
                  <a:lnTo>
                    <a:pt x="4978" y="7716"/>
                  </a:lnTo>
                  <a:cubicBezTo>
                    <a:pt x="5323" y="7716"/>
                    <a:pt x="5597" y="7442"/>
                    <a:pt x="5597" y="7109"/>
                  </a:cubicBezTo>
                  <a:lnTo>
                    <a:pt x="6371" y="7109"/>
                  </a:lnTo>
                  <a:lnTo>
                    <a:pt x="7014" y="8668"/>
                  </a:lnTo>
                  <a:cubicBezTo>
                    <a:pt x="7040" y="8730"/>
                    <a:pt x="7099" y="8766"/>
                    <a:pt x="7161" y="8766"/>
                  </a:cubicBezTo>
                  <a:cubicBezTo>
                    <a:pt x="7184" y="8766"/>
                    <a:pt x="7206" y="8761"/>
                    <a:pt x="7228" y="8752"/>
                  </a:cubicBezTo>
                  <a:cubicBezTo>
                    <a:pt x="7311" y="8728"/>
                    <a:pt x="7347" y="8621"/>
                    <a:pt x="7311" y="8549"/>
                  </a:cubicBezTo>
                  <a:cubicBezTo>
                    <a:pt x="7192" y="8252"/>
                    <a:pt x="5394" y="3870"/>
                    <a:pt x="5275" y="3608"/>
                  </a:cubicBezTo>
                  <a:cubicBezTo>
                    <a:pt x="5644" y="3501"/>
                    <a:pt x="5954" y="3251"/>
                    <a:pt x="6133" y="2906"/>
                  </a:cubicBezTo>
                  <a:cubicBezTo>
                    <a:pt x="6168" y="2953"/>
                    <a:pt x="8145" y="6811"/>
                    <a:pt x="8264" y="7061"/>
                  </a:cubicBezTo>
                  <a:cubicBezTo>
                    <a:pt x="8681" y="7859"/>
                    <a:pt x="8847" y="8776"/>
                    <a:pt x="8728" y="9680"/>
                  </a:cubicBezTo>
                  <a:cubicBezTo>
                    <a:pt x="8728" y="9728"/>
                    <a:pt x="8692" y="9764"/>
                    <a:pt x="8657" y="9788"/>
                  </a:cubicBezTo>
                  <a:lnTo>
                    <a:pt x="8061" y="10026"/>
                  </a:lnTo>
                  <a:cubicBezTo>
                    <a:pt x="8047" y="10031"/>
                    <a:pt x="8032" y="10034"/>
                    <a:pt x="8017" y="10034"/>
                  </a:cubicBezTo>
                  <a:cubicBezTo>
                    <a:pt x="7969" y="10034"/>
                    <a:pt x="7922" y="10005"/>
                    <a:pt x="7895" y="9942"/>
                  </a:cubicBezTo>
                  <a:lnTo>
                    <a:pt x="7573" y="9145"/>
                  </a:lnTo>
                  <a:cubicBezTo>
                    <a:pt x="7546" y="9072"/>
                    <a:pt x="7477" y="9041"/>
                    <a:pt x="7414" y="9041"/>
                  </a:cubicBezTo>
                  <a:cubicBezTo>
                    <a:pt x="7395" y="9041"/>
                    <a:pt x="7376" y="9044"/>
                    <a:pt x="7359" y="9049"/>
                  </a:cubicBezTo>
                  <a:cubicBezTo>
                    <a:pt x="7276" y="9085"/>
                    <a:pt x="7240" y="9192"/>
                    <a:pt x="7276" y="9264"/>
                  </a:cubicBezTo>
                  <a:lnTo>
                    <a:pt x="7597" y="10061"/>
                  </a:lnTo>
                  <a:cubicBezTo>
                    <a:pt x="7657" y="10228"/>
                    <a:pt x="7823" y="10335"/>
                    <a:pt x="7990" y="10347"/>
                  </a:cubicBezTo>
                  <a:lnTo>
                    <a:pt x="8597" y="11038"/>
                  </a:lnTo>
                  <a:cubicBezTo>
                    <a:pt x="8632" y="11077"/>
                    <a:pt x="8676" y="11094"/>
                    <a:pt x="8717" y="11094"/>
                  </a:cubicBezTo>
                  <a:cubicBezTo>
                    <a:pt x="8803" y="11094"/>
                    <a:pt x="8883" y="11023"/>
                    <a:pt x="8883" y="10919"/>
                  </a:cubicBezTo>
                  <a:lnTo>
                    <a:pt x="8835" y="10038"/>
                  </a:lnTo>
                  <a:cubicBezTo>
                    <a:pt x="8954" y="9966"/>
                    <a:pt x="9038" y="9847"/>
                    <a:pt x="9062" y="9704"/>
                  </a:cubicBezTo>
                  <a:cubicBezTo>
                    <a:pt x="9181" y="8811"/>
                    <a:pt x="9038" y="7906"/>
                    <a:pt x="8657" y="7085"/>
                  </a:cubicBezTo>
                  <a:lnTo>
                    <a:pt x="9383" y="7085"/>
                  </a:lnTo>
                  <a:cubicBezTo>
                    <a:pt x="9609" y="7085"/>
                    <a:pt x="9800" y="6906"/>
                    <a:pt x="9800" y="6668"/>
                  </a:cubicBezTo>
                  <a:cubicBezTo>
                    <a:pt x="9800" y="6430"/>
                    <a:pt x="9633" y="6251"/>
                    <a:pt x="9419" y="6251"/>
                  </a:cubicBezTo>
                  <a:lnTo>
                    <a:pt x="8264" y="6251"/>
                  </a:lnTo>
                  <a:lnTo>
                    <a:pt x="6299" y="2441"/>
                  </a:lnTo>
                  <a:cubicBezTo>
                    <a:pt x="6395" y="1846"/>
                    <a:pt x="6109" y="1287"/>
                    <a:pt x="5621" y="1001"/>
                  </a:cubicBezTo>
                  <a:lnTo>
                    <a:pt x="5621" y="477"/>
                  </a:lnTo>
                  <a:cubicBezTo>
                    <a:pt x="5621" y="227"/>
                    <a:pt x="5406" y="1"/>
                    <a:pt x="5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3"/>
            <p:cNvSpPr/>
            <p:nvPr/>
          </p:nvSpPr>
          <p:spPr>
            <a:xfrm>
              <a:off x="2335745" y="2471248"/>
              <a:ext cx="40997" cy="40615"/>
            </a:xfrm>
            <a:custGeom>
              <a:avLst/>
              <a:gdLst/>
              <a:ahLst/>
              <a:cxnLst/>
              <a:rect l="l" t="t" r="r" b="b"/>
              <a:pathLst>
                <a:path w="1287" h="1275" extrusionOk="0">
                  <a:moveTo>
                    <a:pt x="643" y="322"/>
                  </a:moveTo>
                  <a:cubicBezTo>
                    <a:pt x="822" y="322"/>
                    <a:pt x="953" y="477"/>
                    <a:pt x="953" y="631"/>
                  </a:cubicBezTo>
                  <a:cubicBezTo>
                    <a:pt x="953" y="798"/>
                    <a:pt x="810" y="953"/>
                    <a:pt x="643" y="953"/>
                  </a:cubicBezTo>
                  <a:cubicBezTo>
                    <a:pt x="477" y="953"/>
                    <a:pt x="334" y="798"/>
                    <a:pt x="334" y="631"/>
                  </a:cubicBezTo>
                  <a:cubicBezTo>
                    <a:pt x="334" y="477"/>
                    <a:pt x="465" y="322"/>
                    <a:pt x="643" y="322"/>
                  </a:cubicBezTo>
                  <a:close/>
                  <a:moveTo>
                    <a:pt x="643" y="0"/>
                  </a:moveTo>
                  <a:cubicBezTo>
                    <a:pt x="286" y="0"/>
                    <a:pt x="0" y="274"/>
                    <a:pt x="0" y="631"/>
                  </a:cubicBezTo>
                  <a:cubicBezTo>
                    <a:pt x="0" y="989"/>
                    <a:pt x="286" y="1274"/>
                    <a:pt x="643" y="1274"/>
                  </a:cubicBezTo>
                  <a:cubicBezTo>
                    <a:pt x="1000" y="1274"/>
                    <a:pt x="1286" y="989"/>
                    <a:pt x="1286" y="631"/>
                  </a:cubicBezTo>
                  <a:cubicBezTo>
                    <a:pt x="1286" y="274"/>
                    <a:pt x="1000" y="0"/>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…of the Team that Needs No Introduction</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a:extLst>
            <a:ext uri="{FF2B5EF4-FFF2-40B4-BE49-F238E27FC236}">
              <a16:creationId xmlns:a16="http://schemas.microsoft.com/office/drawing/2014/main" id="{2FF4C244-C3C0-91F0-A102-6DD50E073D4A}"/>
            </a:ext>
          </a:extLst>
        </p:cNvPr>
        <p:cNvGrpSpPr/>
        <p:nvPr/>
      </p:nvGrpSpPr>
      <p:grpSpPr>
        <a:xfrm>
          <a:off x="0" y="0"/>
          <a:ext cx="0" cy="0"/>
          <a:chOff x="0" y="0"/>
          <a:chExt cx="0" cy="0"/>
        </a:xfrm>
      </p:grpSpPr>
      <p:sp>
        <p:nvSpPr>
          <p:cNvPr id="485" name="Google Shape;485;p43">
            <a:extLst>
              <a:ext uri="{FF2B5EF4-FFF2-40B4-BE49-F238E27FC236}">
                <a16:creationId xmlns:a16="http://schemas.microsoft.com/office/drawing/2014/main" id="{273CB47C-FB83-4558-8F08-CA300429549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Teamwork Makes The Dreamwork</a:t>
            </a:r>
            <a:endParaRPr dirty="0"/>
          </a:p>
        </p:txBody>
      </p:sp>
      <p:sp>
        <p:nvSpPr>
          <p:cNvPr id="486" name="Google Shape;486;p43">
            <a:extLst>
              <a:ext uri="{FF2B5EF4-FFF2-40B4-BE49-F238E27FC236}">
                <a16:creationId xmlns:a16="http://schemas.microsoft.com/office/drawing/2014/main" id="{0BD7EA30-33E7-88A5-8828-80444F07B8C2}"/>
              </a:ext>
            </a:extLst>
          </p:cNvPr>
          <p:cNvSpPr txBox="1">
            <a:spLocks noGrp="1"/>
          </p:cNvSpPr>
          <p:nvPr>
            <p:ph type="subTitle" idx="1"/>
          </p:nvPr>
        </p:nvSpPr>
        <p:spPr>
          <a:xfrm>
            <a:off x="919764" y="1783761"/>
            <a:ext cx="2050151" cy="979981"/>
          </a:xfrm>
          <a:prstGeom prst="rect">
            <a:avLst/>
          </a:prstGeom>
        </p:spPr>
        <p:txBody>
          <a:bodyPr spcFirstLastPara="1" wrap="square" lIns="91425" tIns="91425" rIns="91425" bIns="91425" anchor="t" anchorCtr="0">
            <a:noAutofit/>
          </a:bodyPr>
          <a:lstStyle/>
          <a:p>
            <a:pPr marL="0" lvl="0" indent="0"/>
            <a:r>
              <a:rPr lang="en-US" sz="1100" dirty="0"/>
              <a:t>CSV Import Implementation, UI/UX Design, Theming &amp; Styling, Accessibility, </a:t>
            </a:r>
            <a:r>
              <a:rPr lang="en-US" sz="1100" dirty="0" err="1"/>
              <a:t>GraphQL</a:t>
            </a:r>
            <a:r>
              <a:rPr lang="en-US" sz="1100" dirty="0"/>
              <a:t> Integration</a:t>
            </a:r>
            <a:endParaRPr sz="1100" dirty="0"/>
          </a:p>
        </p:txBody>
      </p:sp>
      <p:sp>
        <p:nvSpPr>
          <p:cNvPr id="487" name="Google Shape;487;p43">
            <a:extLst>
              <a:ext uri="{FF2B5EF4-FFF2-40B4-BE49-F238E27FC236}">
                <a16:creationId xmlns:a16="http://schemas.microsoft.com/office/drawing/2014/main" id="{3F6031CB-BFF9-3DAA-1D13-4FCF565463A7}"/>
              </a:ext>
            </a:extLst>
          </p:cNvPr>
          <p:cNvSpPr txBox="1">
            <a:spLocks noGrp="1"/>
          </p:cNvSpPr>
          <p:nvPr>
            <p:ph type="subTitle" idx="2"/>
          </p:nvPr>
        </p:nvSpPr>
        <p:spPr>
          <a:xfrm>
            <a:off x="5165859" y="1783761"/>
            <a:ext cx="2042011" cy="979981"/>
          </a:xfrm>
          <a:prstGeom prst="rect">
            <a:avLst/>
          </a:prstGeom>
        </p:spPr>
        <p:txBody>
          <a:bodyPr spcFirstLastPara="1" wrap="square" lIns="91425" tIns="91425" rIns="91425" bIns="91425" anchor="t" anchorCtr="0">
            <a:noAutofit/>
          </a:bodyPr>
          <a:lstStyle/>
          <a:p>
            <a:pPr marL="0" lvl="0" indent="0"/>
            <a:r>
              <a:rPr lang="en-US" sz="1100" dirty="0"/>
              <a:t>Backend Architecture, Study Session Features, Performance Analytics, Database Design, Deployment</a:t>
            </a:r>
            <a:endParaRPr sz="1100" dirty="0"/>
          </a:p>
        </p:txBody>
      </p:sp>
      <p:sp>
        <p:nvSpPr>
          <p:cNvPr id="488" name="Google Shape;488;p43">
            <a:extLst>
              <a:ext uri="{FF2B5EF4-FFF2-40B4-BE49-F238E27FC236}">
                <a16:creationId xmlns:a16="http://schemas.microsoft.com/office/drawing/2014/main" id="{372594AF-A1AB-F7D9-E420-60E26F20C2DE}"/>
              </a:ext>
            </a:extLst>
          </p:cNvPr>
          <p:cNvSpPr txBox="1">
            <a:spLocks noGrp="1"/>
          </p:cNvSpPr>
          <p:nvPr>
            <p:ph type="subTitle" idx="13"/>
          </p:nvPr>
        </p:nvSpPr>
        <p:spPr>
          <a:xfrm>
            <a:off x="908249" y="3086800"/>
            <a:ext cx="3078769"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Antonina Stancheva</a:t>
            </a:r>
          </a:p>
        </p:txBody>
      </p:sp>
      <p:sp>
        <p:nvSpPr>
          <p:cNvPr id="489" name="Google Shape;489;p43">
            <a:extLst>
              <a:ext uri="{FF2B5EF4-FFF2-40B4-BE49-F238E27FC236}">
                <a16:creationId xmlns:a16="http://schemas.microsoft.com/office/drawing/2014/main" id="{E116AB75-15BF-265A-B55C-639A9BB588DA}"/>
              </a:ext>
            </a:extLst>
          </p:cNvPr>
          <p:cNvSpPr txBox="1">
            <a:spLocks noGrp="1"/>
          </p:cNvSpPr>
          <p:nvPr>
            <p:ph type="subTitle" idx="8"/>
          </p:nvPr>
        </p:nvSpPr>
        <p:spPr>
          <a:xfrm>
            <a:off x="5158464" y="1262063"/>
            <a:ext cx="3066496"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Stuart Gross</a:t>
            </a:r>
          </a:p>
        </p:txBody>
      </p:sp>
      <p:sp>
        <p:nvSpPr>
          <p:cNvPr id="490" name="Google Shape;490;p43">
            <a:extLst>
              <a:ext uri="{FF2B5EF4-FFF2-40B4-BE49-F238E27FC236}">
                <a16:creationId xmlns:a16="http://schemas.microsoft.com/office/drawing/2014/main" id="{4CE46594-F253-4E10-8AB3-73E74700AA8B}"/>
              </a:ext>
            </a:extLst>
          </p:cNvPr>
          <p:cNvSpPr txBox="1">
            <a:spLocks noGrp="1"/>
          </p:cNvSpPr>
          <p:nvPr>
            <p:ph type="subTitle" idx="7"/>
          </p:nvPr>
        </p:nvSpPr>
        <p:spPr>
          <a:xfrm>
            <a:off x="908249" y="1262063"/>
            <a:ext cx="3078769"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Jaden Szewczak </a:t>
            </a:r>
            <a:endParaRPr dirty="0"/>
          </a:p>
        </p:txBody>
      </p:sp>
      <p:sp>
        <p:nvSpPr>
          <p:cNvPr id="491" name="Google Shape;491;p43">
            <a:extLst>
              <a:ext uri="{FF2B5EF4-FFF2-40B4-BE49-F238E27FC236}">
                <a16:creationId xmlns:a16="http://schemas.microsoft.com/office/drawing/2014/main" id="{6FD4474D-BCFB-883C-C58F-0F5ED2E505AC}"/>
              </a:ext>
            </a:extLst>
          </p:cNvPr>
          <p:cNvSpPr txBox="1">
            <a:spLocks noGrp="1"/>
          </p:cNvSpPr>
          <p:nvPr>
            <p:ph type="subTitle" idx="3"/>
          </p:nvPr>
        </p:nvSpPr>
        <p:spPr>
          <a:xfrm>
            <a:off x="1944840" y="3579424"/>
            <a:ext cx="2050151" cy="979981"/>
          </a:xfrm>
          <a:prstGeom prst="rect">
            <a:avLst/>
          </a:prstGeom>
        </p:spPr>
        <p:txBody>
          <a:bodyPr spcFirstLastPara="1" wrap="square" lIns="91425" tIns="91425" rIns="91425" bIns="91425" anchor="t" anchorCtr="0">
            <a:noAutofit/>
          </a:bodyPr>
          <a:lstStyle/>
          <a:p>
            <a:pPr marL="0" lvl="0" indent="0"/>
            <a:r>
              <a:rPr lang="en-US" sz="1100" dirty="0"/>
              <a:t>Frontend Development, Component Architecture, UI/UX Design, Redux Integration, Search Features</a:t>
            </a:r>
            <a:endParaRPr sz="1100" dirty="0"/>
          </a:p>
        </p:txBody>
      </p:sp>
      <p:sp>
        <p:nvSpPr>
          <p:cNvPr id="492" name="Google Shape;492;p43">
            <a:extLst>
              <a:ext uri="{FF2B5EF4-FFF2-40B4-BE49-F238E27FC236}">
                <a16:creationId xmlns:a16="http://schemas.microsoft.com/office/drawing/2014/main" id="{5AE10A56-1626-4D02-116C-78BBFE7EF2C4}"/>
              </a:ext>
            </a:extLst>
          </p:cNvPr>
          <p:cNvSpPr txBox="1">
            <a:spLocks noGrp="1"/>
          </p:cNvSpPr>
          <p:nvPr>
            <p:ph type="subTitle" idx="4"/>
          </p:nvPr>
        </p:nvSpPr>
        <p:spPr>
          <a:xfrm>
            <a:off x="6190935" y="3579424"/>
            <a:ext cx="2042011" cy="979981"/>
          </a:xfrm>
          <a:prstGeom prst="rect">
            <a:avLst/>
          </a:prstGeom>
        </p:spPr>
        <p:txBody>
          <a:bodyPr spcFirstLastPara="1" wrap="square" lIns="91425" tIns="91425" rIns="91425" bIns="91425" anchor="t" anchorCtr="0">
            <a:noAutofit/>
          </a:bodyPr>
          <a:lstStyle/>
          <a:p>
            <a:pPr marL="0" lvl="0" indent="0"/>
            <a:r>
              <a:rPr lang="en-US" sz="1100" dirty="0"/>
              <a:t>Full Stack Development, Authentication &amp; Security, Profile Management, Team Organizer</a:t>
            </a:r>
            <a:endParaRPr sz="1100" dirty="0"/>
          </a:p>
        </p:txBody>
      </p:sp>
      <p:sp>
        <p:nvSpPr>
          <p:cNvPr id="496" name="Google Shape;496;p43">
            <a:extLst>
              <a:ext uri="{FF2B5EF4-FFF2-40B4-BE49-F238E27FC236}">
                <a16:creationId xmlns:a16="http://schemas.microsoft.com/office/drawing/2014/main" id="{310393FA-E417-DB00-7ACF-282AFD7D0FED}"/>
              </a:ext>
            </a:extLst>
          </p:cNvPr>
          <p:cNvSpPr txBox="1">
            <a:spLocks noGrp="1"/>
          </p:cNvSpPr>
          <p:nvPr>
            <p:ph type="subTitle" idx="14"/>
          </p:nvPr>
        </p:nvSpPr>
        <p:spPr>
          <a:xfrm>
            <a:off x="5158464" y="3086800"/>
            <a:ext cx="3066496"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Jonathan Hummer</a:t>
            </a:r>
            <a:endParaRPr dirty="0"/>
          </a:p>
        </p:txBody>
      </p:sp>
      <p:sp>
        <p:nvSpPr>
          <p:cNvPr id="498" name="Google Shape;498;p43">
            <a:extLst>
              <a:ext uri="{FF2B5EF4-FFF2-40B4-BE49-F238E27FC236}">
                <a16:creationId xmlns:a16="http://schemas.microsoft.com/office/drawing/2014/main" id="{B18D548A-608A-7D87-0774-33F14CE2460B}"/>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12" name="Picture 2" descr="Profile photo for Antonina Stancheva">
            <a:extLst>
              <a:ext uri="{FF2B5EF4-FFF2-40B4-BE49-F238E27FC236}">
                <a16:creationId xmlns:a16="http://schemas.microsoft.com/office/drawing/2014/main" id="{D9526A26-0BB3-442B-BE83-352BE04E6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54" y="3579425"/>
            <a:ext cx="979981" cy="9799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rofile photo for Jonathan Hummer">
            <a:extLst>
              <a:ext uri="{FF2B5EF4-FFF2-40B4-BE49-F238E27FC236}">
                <a16:creationId xmlns:a16="http://schemas.microsoft.com/office/drawing/2014/main" id="{E81509BE-BB32-F922-F233-FD0C073A0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464" y="3579424"/>
            <a:ext cx="982938" cy="9829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ew sigros02's full-sized avatar">
            <a:extLst>
              <a:ext uri="{FF2B5EF4-FFF2-40B4-BE49-F238E27FC236}">
                <a16:creationId xmlns:a16="http://schemas.microsoft.com/office/drawing/2014/main" id="{941973A7-FBD0-7CA5-5560-C2847001A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0008" y="1783760"/>
            <a:ext cx="982938" cy="9829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jadenszewczak's full-sized avatar">
            <a:extLst>
              <a:ext uri="{FF2B5EF4-FFF2-40B4-BE49-F238E27FC236}">
                <a16:creationId xmlns:a16="http://schemas.microsoft.com/office/drawing/2014/main" id="{CCCDF4A3-CB10-82D2-F218-B79CC3304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7037" y="1778473"/>
            <a:ext cx="979981" cy="97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3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Learning is what brings us together today</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3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“[Quote about learning here].”</a:t>
            </a:r>
            <a:endParaRPr dirty="0"/>
          </a:p>
        </p:txBody>
      </p:sp>
      <p:sp>
        <p:nvSpPr>
          <p:cNvPr id="354" name="Google Shape;354;p34"/>
          <p:cNvSpPr txBox="1">
            <a:spLocks noGrp="1"/>
          </p:cNvSpPr>
          <p:nvPr>
            <p:ph type="title"/>
          </p:nvPr>
        </p:nvSpPr>
        <p:spPr>
          <a:xfrm>
            <a:off x="969900" y="3387600"/>
            <a:ext cx="7204200" cy="5319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—Someone Famous</a:t>
            </a:r>
            <a:endParaRPr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356" name="Google Shape;356;p34"/>
          <p:cNvCxnSpPr/>
          <p:nvPr/>
        </p:nvCxnSpPr>
        <p:spPr>
          <a:xfrm rot="10800000" flipH="1">
            <a:off x="2553150" y="3923150"/>
            <a:ext cx="4037700" cy="6600"/>
          </a:xfrm>
          <a:prstGeom prst="straightConnector1">
            <a:avLst/>
          </a:prstGeom>
          <a:noFill/>
          <a:ln w="19050" cap="flat" cmpd="sng">
            <a:solidFill>
              <a:schemeClr val="lt1"/>
            </a:solidFill>
            <a:prstDash val="solid"/>
            <a:round/>
            <a:headEnd type="oval" w="med" len="med"/>
            <a:tailEnd type="oval" w="med" len="med"/>
          </a:ln>
        </p:spPr>
      </p:cxnSp>
      <p:cxnSp>
        <p:nvCxnSpPr>
          <p:cNvPr id="357" name="Google Shape;357;p34"/>
          <p:cNvCxnSpPr/>
          <p:nvPr/>
        </p:nvCxnSpPr>
        <p:spPr>
          <a:xfrm rot="10800000" flipH="1">
            <a:off x="2553150" y="3325025"/>
            <a:ext cx="4037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Study objectives</a:t>
            </a:r>
            <a:endParaRPr dirty="0"/>
          </a:p>
        </p:txBody>
      </p:sp>
      <p:sp>
        <p:nvSpPr>
          <p:cNvPr id="463" name="Google Shape;463;p42"/>
          <p:cNvSpPr txBox="1">
            <a:spLocks noGrp="1"/>
          </p:cNvSpPr>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464" name="Google Shape;464;p42"/>
          <p:cNvSpPr txBox="1">
            <a:spLocks noGrp="1"/>
          </p:cNvSpPr>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465" name="Google Shape;465;p42"/>
          <p:cNvSpPr txBox="1">
            <a:spLocks noGrp="1"/>
          </p:cNvSpPr>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466" name="Google Shape;466;p42"/>
          <p:cNvSpPr txBox="1">
            <a:spLocks noGrp="1"/>
          </p:cNvSpPr>
          <p:nvPr>
            <p:ph type="subTitle" idx="4"/>
          </p:nvPr>
        </p:nvSpPr>
        <p:spPr>
          <a:xfrm>
            <a:off x="937625" y="2690250"/>
            <a:ext cx="2175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467" name="Google Shape;467;p42"/>
          <p:cNvSpPr txBox="1">
            <a:spLocks noGrp="1"/>
          </p:cNvSpPr>
          <p:nvPr>
            <p:ph type="subTitle" idx="5"/>
          </p:nvPr>
        </p:nvSpPr>
        <p:spPr>
          <a:xfrm>
            <a:off x="3484347" y="2690250"/>
            <a:ext cx="2175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468" name="Google Shape;468;p42"/>
          <p:cNvSpPr txBox="1">
            <a:spLocks noGrp="1"/>
          </p:cNvSpPr>
          <p:nvPr>
            <p:ph type="subTitle" idx="6"/>
          </p:nvPr>
        </p:nvSpPr>
        <p:spPr>
          <a:xfrm>
            <a:off x="6031075" y="2690250"/>
            <a:ext cx="2175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469" name="Google Shape;469;p4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470" name="Google Shape;470;p42"/>
          <p:cNvSpPr/>
          <p:nvPr/>
        </p:nvSpPr>
        <p:spPr>
          <a:xfrm>
            <a:off x="1870222" y="1952750"/>
            <a:ext cx="310119" cy="481363"/>
          </a:xfrm>
          <a:custGeom>
            <a:avLst/>
            <a:gdLst/>
            <a:ahLst/>
            <a:cxnLst/>
            <a:rect l="l" t="t" r="r" b="b"/>
            <a:pathLst>
              <a:path w="7061" h="10960" extrusionOk="0">
                <a:moveTo>
                  <a:pt x="3906" y="5316"/>
                </a:moveTo>
                <a:cubicBezTo>
                  <a:pt x="4072" y="5316"/>
                  <a:pt x="4191" y="5447"/>
                  <a:pt x="4191" y="5602"/>
                </a:cubicBezTo>
                <a:cubicBezTo>
                  <a:pt x="4191" y="5757"/>
                  <a:pt x="4060" y="5876"/>
                  <a:pt x="3906" y="5876"/>
                </a:cubicBezTo>
                <a:lnTo>
                  <a:pt x="3370" y="5876"/>
                </a:lnTo>
                <a:cubicBezTo>
                  <a:pt x="3215" y="5876"/>
                  <a:pt x="3096" y="5745"/>
                  <a:pt x="3096" y="5602"/>
                </a:cubicBezTo>
                <a:cubicBezTo>
                  <a:pt x="3096" y="5435"/>
                  <a:pt x="3227" y="5316"/>
                  <a:pt x="3370" y="5316"/>
                </a:cubicBezTo>
                <a:close/>
                <a:moveTo>
                  <a:pt x="5370" y="8459"/>
                </a:moveTo>
                <a:cubicBezTo>
                  <a:pt x="5430" y="8471"/>
                  <a:pt x="5489" y="8519"/>
                  <a:pt x="5489" y="8578"/>
                </a:cubicBezTo>
                <a:lnTo>
                  <a:pt x="5489" y="9317"/>
                </a:lnTo>
                <a:cubicBezTo>
                  <a:pt x="5489" y="9376"/>
                  <a:pt x="5430" y="9436"/>
                  <a:pt x="5370" y="9436"/>
                </a:cubicBezTo>
                <a:lnTo>
                  <a:pt x="1929" y="9436"/>
                </a:lnTo>
                <a:cubicBezTo>
                  <a:pt x="1870" y="9436"/>
                  <a:pt x="1810" y="9376"/>
                  <a:pt x="1810" y="9317"/>
                </a:cubicBezTo>
                <a:lnTo>
                  <a:pt x="1810" y="8578"/>
                </a:lnTo>
                <a:cubicBezTo>
                  <a:pt x="1810" y="8519"/>
                  <a:pt x="1870" y="8459"/>
                  <a:pt x="1929" y="8459"/>
                </a:cubicBezTo>
                <a:close/>
                <a:moveTo>
                  <a:pt x="3645" y="0"/>
                </a:moveTo>
                <a:cubicBezTo>
                  <a:pt x="3527" y="0"/>
                  <a:pt x="3411" y="54"/>
                  <a:pt x="3346" y="161"/>
                </a:cubicBezTo>
                <a:lnTo>
                  <a:pt x="191" y="4792"/>
                </a:lnTo>
                <a:cubicBezTo>
                  <a:pt x="0" y="5078"/>
                  <a:pt x="36" y="5447"/>
                  <a:pt x="262" y="5685"/>
                </a:cubicBezTo>
                <a:lnTo>
                  <a:pt x="1762" y="7209"/>
                </a:lnTo>
                <a:cubicBezTo>
                  <a:pt x="1822" y="7269"/>
                  <a:pt x="1858" y="7340"/>
                  <a:pt x="1858" y="7412"/>
                </a:cubicBezTo>
                <a:lnTo>
                  <a:pt x="1858" y="8078"/>
                </a:lnTo>
                <a:cubicBezTo>
                  <a:pt x="1620" y="8114"/>
                  <a:pt x="1429" y="8317"/>
                  <a:pt x="1429" y="8578"/>
                </a:cubicBezTo>
                <a:lnTo>
                  <a:pt x="1429" y="9317"/>
                </a:lnTo>
                <a:cubicBezTo>
                  <a:pt x="1429" y="9602"/>
                  <a:pt x="1643" y="9829"/>
                  <a:pt x="1929" y="9829"/>
                </a:cubicBezTo>
                <a:lnTo>
                  <a:pt x="2155" y="9829"/>
                </a:lnTo>
                <a:lnTo>
                  <a:pt x="2155" y="10472"/>
                </a:lnTo>
                <a:cubicBezTo>
                  <a:pt x="2155" y="10734"/>
                  <a:pt x="2358" y="10960"/>
                  <a:pt x="2632" y="10960"/>
                </a:cubicBezTo>
                <a:lnTo>
                  <a:pt x="3179" y="10960"/>
                </a:lnTo>
                <a:cubicBezTo>
                  <a:pt x="3286" y="10960"/>
                  <a:pt x="3370" y="10864"/>
                  <a:pt x="3370" y="10757"/>
                </a:cubicBezTo>
                <a:cubicBezTo>
                  <a:pt x="3370" y="10662"/>
                  <a:pt x="3286" y="10567"/>
                  <a:pt x="3179" y="10567"/>
                </a:cubicBezTo>
                <a:lnTo>
                  <a:pt x="2632" y="10567"/>
                </a:lnTo>
                <a:cubicBezTo>
                  <a:pt x="2584" y="10567"/>
                  <a:pt x="2536" y="10519"/>
                  <a:pt x="2536" y="10483"/>
                </a:cubicBezTo>
                <a:lnTo>
                  <a:pt x="2536" y="9829"/>
                </a:lnTo>
                <a:lnTo>
                  <a:pt x="4763" y="9829"/>
                </a:lnTo>
                <a:lnTo>
                  <a:pt x="4763" y="10483"/>
                </a:lnTo>
                <a:cubicBezTo>
                  <a:pt x="4763" y="10519"/>
                  <a:pt x="4715" y="10567"/>
                  <a:pt x="4668" y="10567"/>
                </a:cubicBezTo>
                <a:lnTo>
                  <a:pt x="4072" y="10567"/>
                </a:lnTo>
                <a:cubicBezTo>
                  <a:pt x="3965" y="10567"/>
                  <a:pt x="3882" y="10662"/>
                  <a:pt x="3882" y="10757"/>
                </a:cubicBezTo>
                <a:cubicBezTo>
                  <a:pt x="3882" y="10864"/>
                  <a:pt x="3965" y="10960"/>
                  <a:pt x="4072" y="10960"/>
                </a:cubicBezTo>
                <a:lnTo>
                  <a:pt x="4668" y="10960"/>
                </a:lnTo>
                <a:cubicBezTo>
                  <a:pt x="4918" y="10960"/>
                  <a:pt x="5144" y="10745"/>
                  <a:pt x="5144" y="10472"/>
                </a:cubicBezTo>
                <a:lnTo>
                  <a:pt x="5144" y="9829"/>
                </a:lnTo>
                <a:lnTo>
                  <a:pt x="5370" y="9829"/>
                </a:lnTo>
                <a:cubicBezTo>
                  <a:pt x="5656" y="9829"/>
                  <a:pt x="5870" y="9602"/>
                  <a:pt x="5870" y="9317"/>
                </a:cubicBezTo>
                <a:lnTo>
                  <a:pt x="5870" y="8578"/>
                </a:lnTo>
                <a:cubicBezTo>
                  <a:pt x="5870" y="8317"/>
                  <a:pt x="5680" y="8114"/>
                  <a:pt x="5441" y="8078"/>
                </a:cubicBezTo>
                <a:lnTo>
                  <a:pt x="5441" y="7412"/>
                </a:lnTo>
                <a:cubicBezTo>
                  <a:pt x="5441" y="7340"/>
                  <a:pt x="5477" y="7269"/>
                  <a:pt x="5537" y="7209"/>
                </a:cubicBezTo>
                <a:lnTo>
                  <a:pt x="6977" y="5745"/>
                </a:lnTo>
                <a:cubicBezTo>
                  <a:pt x="7049" y="5673"/>
                  <a:pt x="7049" y="5554"/>
                  <a:pt x="6977" y="5483"/>
                </a:cubicBezTo>
                <a:cubicBezTo>
                  <a:pt x="6942" y="5441"/>
                  <a:pt x="6894" y="5420"/>
                  <a:pt x="6845" y="5420"/>
                </a:cubicBezTo>
                <a:cubicBezTo>
                  <a:pt x="6796" y="5420"/>
                  <a:pt x="6745" y="5441"/>
                  <a:pt x="6703" y="5483"/>
                </a:cubicBezTo>
                <a:lnTo>
                  <a:pt x="5263" y="6935"/>
                </a:lnTo>
                <a:cubicBezTo>
                  <a:pt x="5132" y="7066"/>
                  <a:pt x="5072" y="7233"/>
                  <a:pt x="5072" y="7412"/>
                </a:cubicBezTo>
                <a:lnTo>
                  <a:pt x="5072" y="8067"/>
                </a:lnTo>
                <a:lnTo>
                  <a:pt x="2262" y="8067"/>
                </a:lnTo>
                <a:lnTo>
                  <a:pt x="2262" y="7412"/>
                </a:lnTo>
                <a:cubicBezTo>
                  <a:pt x="2262" y="7233"/>
                  <a:pt x="2179" y="7054"/>
                  <a:pt x="2060" y="6935"/>
                </a:cubicBezTo>
                <a:lnTo>
                  <a:pt x="560" y="5423"/>
                </a:lnTo>
                <a:cubicBezTo>
                  <a:pt x="453" y="5316"/>
                  <a:pt x="441" y="5138"/>
                  <a:pt x="536" y="5019"/>
                </a:cubicBezTo>
                <a:lnTo>
                  <a:pt x="3477" y="685"/>
                </a:lnTo>
                <a:lnTo>
                  <a:pt x="3477" y="4923"/>
                </a:lnTo>
                <a:lnTo>
                  <a:pt x="3405" y="4923"/>
                </a:lnTo>
                <a:cubicBezTo>
                  <a:pt x="3036" y="4923"/>
                  <a:pt x="2739" y="5221"/>
                  <a:pt x="2739" y="5602"/>
                </a:cubicBezTo>
                <a:cubicBezTo>
                  <a:pt x="2739" y="5971"/>
                  <a:pt x="3036" y="6269"/>
                  <a:pt x="3405" y="6269"/>
                </a:cubicBezTo>
                <a:lnTo>
                  <a:pt x="3941" y="6269"/>
                </a:lnTo>
                <a:cubicBezTo>
                  <a:pt x="4310" y="6269"/>
                  <a:pt x="4608" y="5971"/>
                  <a:pt x="4608" y="5602"/>
                </a:cubicBezTo>
                <a:cubicBezTo>
                  <a:pt x="4608" y="5221"/>
                  <a:pt x="4310" y="4923"/>
                  <a:pt x="3941" y="4923"/>
                </a:cubicBezTo>
                <a:lnTo>
                  <a:pt x="3870" y="4923"/>
                </a:lnTo>
                <a:lnTo>
                  <a:pt x="3870" y="685"/>
                </a:lnTo>
                <a:lnTo>
                  <a:pt x="6692" y="4840"/>
                </a:lnTo>
                <a:cubicBezTo>
                  <a:pt x="6727" y="4889"/>
                  <a:pt x="6783" y="4918"/>
                  <a:pt x="6843" y="4918"/>
                </a:cubicBezTo>
                <a:cubicBezTo>
                  <a:pt x="6884" y="4918"/>
                  <a:pt x="6927" y="4905"/>
                  <a:pt x="6965" y="4876"/>
                </a:cubicBezTo>
                <a:cubicBezTo>
                  <a:pt x="7049" y="4816"/>
                  <a:pt x="7061" y="4697"/>
                  <a:pt x="7001" y="4614"/>
                </a:cubicBezTo>
                <a:lnTo>
                  <a:pt x="3953" y="161"/>
                </a:lnTo>
                <a:cubicBezTo>
                  <a:pt x="3882" y="54"/>
                  <a:pt x="3763" y="0"/>
                  <a:pt x="3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471" name="Google Shape;471;p42"/>
          <p:cNvGrpSpPr/>
          <p:nvPr/>
        </p:nvGrpSpPr>
        <p:grpSpPr>
          <a:xfrm>
            <a:off x="4376300" y="1952865"/>
            <a:ext cx="391405" cy="481390"/>
            <a:chOff x="5782845" y="2906521"/>
            <a:chExt cx="301661" cy="371013"/>
          </a:xfrm>
        </p:grpSpPr>
        <p:sp>
          <p:nvSpPr>
            <p:cNvPr id="472" name="Google Shape;472;p42"/>
            <p:cNvSpPr/>
            <p:nvPr/>
          </p:nvSpPr>
          <p:spPr>
            <a:xfrm>
              <a:off x="5782845" y="3087651"/>
              <a:ext cx="301661" cy="189883"/>
            </a:xfrm>
            <a:custGeom>
              <a:avLst/>
              <a:gdLst/>
              <a:ahLst/>
              <a:cxnLst/>
              <a:rect l="l" t="t" r="r" b="b"/>
              <a:pathLst>
                <a:path w="9478" h="5966" extrusionOk="0">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5868111" y="2906521"/>
              <a:ext cx="127724" cy="172823"/>
            </a:xfrm>
            <a:custGeom>
              <a:avLst/>
              <a:gdLst/>
              <a:ahLst/>
              <a:cxnLst/>
              <a:rect l="l" t="t" r="r" b="b"/>
              <a:pathLst>
                <a:path w="4013" h="5430" extrusionOk="0">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5915088" y="3051655"/>
              <a:ext cx="34151" cy="10662"/>
            </a:xfrm>
            <a:custGeom>
              <a:avLst/>
              <a:gdLst/>
              <a:ahLst/>
              <a:cxnLst/>
              <a:rect l="l" t="t" r="r" b="b"/>
              <a:pathLst>
                <a:path w="1073" h="335" extrusionOk="0">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2"/>
          <p:cNvGrpSpPr/>
          <p:nvPr/>
        </p:nvGrpSpPr>
        <p:grpSpPr>
          <a:xfrm>
            <a:off x="6877526" y="1952919"/>
            <a:ext cx="482341" cy="481379"/>
            <a:chOff x="975800" y="1925575"/>
            <a:chExt cx="363400" cy="362675"/>
          </a:xfrm>
        </p:grpSpPr>
        <p:sp>
          <p:nvSpPr>
            <p:cNvPr id="476" name="Google Shape;476;p42"/>
            <p:cNvSpPr/>
            <p:nvPr/>
          </p:nvSpPr>
          <p:spPr>
            <a:xfrm>
              <a:off x="975800" y="1925575"/>
              <a:ext cx="363400" cy="362675"/>
            </a:xfrm>
            <a:custGeom>
              <a:avLst/>
              <a:gdLst/>
              <a:ahLst/>
              <a:cxnLst/>
              <a:rect l="l" t="t" r="r" b="b"/>
              <a:pathLst>
                <a:path w="14536" h="14507" extrusionOk="0">
                  <a:moveTo>
                    <a:pt x="11106" y="480"/>
                  </a:moveTo>
                  <a:cubicBezTo>
                    <a:pt x="11627" y="480"/>
                    <a:pt x="12144" y="835"/>
                    <a:pt x="12098" y="1545"/>
                  </a:cubicBezTo>
                  <a:lnTo>
                    <a:pt x="12098" y="4230"/>
                  </a:lnTo>
                  <a:lnTo>
                    <a:pt x="10092" y="4230"/>
                  </a:lnTo>
                  <a:lnTo>
                    <a:pt x="10092" y="1545"/>
                  </a:lnTo>
                  <a:cubicBezTo>
                    <a:pt x="10061" y="835"/>
                    <a:pt x="10586" y="480"/>
                    <a:pt x="11106" y="480"/>
                  </a:cubicBezTo>
                  <a:close/>
                  <a:moveTo>
                    <a:pt x="9907" y="527"/>
                  </a:moveTo>
                  <a:cubicBezTo>
                    <a:pt x="9660" y="804"/>
                    <a:pt x="9536" y="1175"/>
                    <a:pt x="9536" y="1545"/>
                  </a:cubicBezTo>
                  <a:lnTo>
                    <a:pt x="9536" y="7501"/>
                  </a:lnTo>
                  <a:cubicBezTo>
                    <a:pt x="9490" y="8119"/>
                    <a:pt x="9012" y="8427"/>
                    <a:pt x="8537" y="8427"/>
                  </a:cubicBezTo>
                  <a:cubicBezTo>
                    <a:pt x="8063" y="8427"/>
                    <a:pt x="7592" y="8119"/>
                    <a:pt x="7561" y="7501"/>
                  </a:cubicBezTo>
                  <a:lnTo>
                    <a:pt x="7561" y="7069"/>
                  </a:lnTo>
                  <a:cubicBezTo>
                    <a:pt x="7561" y="6915"/>
                    <a:pt x="7407" y="6791"/>
                    <a:pt x="7253" y="6791"/>
                  </a:cubicBezTo>
                  <a:lnTo>
                    <a:pt x="4135" y="6791"/>
                  </a:lnTo>
                  <a:lnTo>
                    <a:pt x="4135" y="1545"/>
                  </a:lnTo>
                  <a:cubicBezTo>
                    <a:pt x="4135" y="989"/>
                    <a:pt x="4598" y="527"/>
                    <a:pt x="5123" y="527"/>
                  </a:cubicBezTo>
                  <a:close/>
                  <a:moveTo>
                    <a:pt x="6975" y="7347"/>
                  </a:moveTo>
                  <a:lnTo>
                    <a:pt x="6975" y="7501"/>
                  </a:lnTo>
                  <a:cubicBezTo>
                    <a:pt x="6975" y="7841"/>
                    <a:pt x="7098" y="8211"/>
                    <a:pt x="7345" y="8489"/>
                  </a:cubicBezTo>
                  <a:lnTo>
                    <a:pt x="3426" y="8489"/>
                  </a:lnTo>
                  <a:cubicBezTo>
                    <a:pt x="2901" y="8489"/>
                    <a:pt x="2438" y="8026"/>
                    <a:pt x="2438" y="7501"/>
                  </a:cubicBezTo>
                  <a:lnTo>
                    <a:pt x="2438" y="7347"/>
                  </a:lnTo>
                  <a:close/>
                  <a:moveTo>
                    <a:pt x="13672" y="3088"/>
                  </a:moveTo>
                  <a:cubicBezTo>
                    <a:pt x="13826" y="3088"/>
                    <a:pt x="13950" y="3211"/>
                    <a:pt x="13950" y="3366"/>
                  </a:cubicBezTo>
                  <a:lnTo>
                    <a:pt x="13950" y="10186"/>
                  </a:lnTo>
                  <a:lnTo>
                    <a:pt x="8549" y="10186"/>
                  </a:lnTo>
                  <a:cubicBezTo>
                    <a:pt x="8148" y="10186"/>
                    <a:pt x="8148" y="10773"/>
                    <a:pt x="8549" y="10773"/>
                  </a:cubicBezTo>
                  <a:lnTo>
                    <a:pt x="13980" y="10773"/>
                  </a:lnTo>
                  <a:lnTo>
                    <a:pt x="13980" y="11791"/>
                  </a:lnTo>
                  <a:cubicBezTo>
                    <a:pt x="13950" y="11945"/>
                    <a:pt x="13826" y="12069"/>
                    <a:pt x="13672" y="12069"/>
                  </a:cubicBezTo>
                  <a:lnTo>
                    <a:pt x="864" y="12069"/>
                  </a:lnTo>
                  <a:cubicBezTo>
                    <a:pt x="710" y="12069"/>
                    <a:pt x="556" y="11945"/>
                    <a:pt x="556" y="11791"/>
                  </a:cubicBezTo>
                  <a:lnTo>
                    <a:pt x="556" y="10773"/>
                  </a:lnTo>
                  <a:lnTo>
                    <a:pt x="5987" y="10773"/>
                  </a:lnTo>
                  <a:cubicBezTo>
                    <a:pt x="6358" y="10773"/>
                    <a:pt x="6358" y="10217"/>
                    <a:pt x="5987" y="10217"/>
                  </a:cubicBezTo>
                  <a:lnTo>
                    <a:pt x="586" y="10217"/>
                  </a:lnTo>
                  <a:lnTo>
                    <a:pt x="586" y="3366"/>
                  </a:lnTo>
                  <a:cubicBezTo>
                    <a:pt x="586" y="3211"/>
                    <a:pt x="710" y="3088"/>
                    <a:pt x="864" y="3088"/>
                  </a:cubicBezTo>
                  <a:lnTo>
                    <a:pt x="3580" y="3088"/>
                  </a:lnTo>
                  <a:lnTo>
                    <a:pt x="3580" y="6791"/>
                  </a:lnTo>
                  <a:lnTo>
                    <a:pt x="2160" y="6791"/>
                  </a:lnTo>
                  <a:cubicBezTo>
                    <a:pt x="2006" y="6791"/>
                    <a:pt x="1883" y="6915"/>
                    <a:pt x="1883" y="7069"/>
                  </a:cubicBezTo>
                  <a:lnTo>
                    <a:pt x="1883" y="7501"/>
                  </a:lnTo>
                  <a:cubicBezTo>
                    <a:pt x="1883" y="8335"/>
                    <a:pt x="2562" y="9044"/>
                    <a:pt x="3426" y="9044"/>
                  </a:cubicBezTo>
                  <a:lnTo>
                    <a:pt x="8549" y="9044"/>
                  </a:lnTo>
                  <a:cubicBezTo>
                    <a:pt x="9413" y="9044"/>
                    <a:pt x="10092" y="8365"/>
                    <a:pt x="10092" y="7501"/>
                  </a:cubicBezTo>
                  <a:lnTo>
                    <a:pt x="10092" y="4785"/>
                  </a:lnTo>
                  <a:lnTo>
                    <a:pt x="12376" y="4785"/>
                  </a:lnTo>
                  <a:cubicBezTo>
                    <a:pt x="12530" y="4785"/>
                    <a:pt x="12653" y="4662"/>
                    <a:pt x="12653" y="4508"/>
                  </a:cubicBezTo>
                  <a:lnTo>
                    <a:pt x="12653" y="3088"/>
                  </a:lnTo>
                  <a:close/>
                  <a:moveTo>
                    <a:pt x="8672" y="12624"/>
                  </a:moveTo>
                  <a:lnTo>
                    <a:pt x="8672" y="13951"/>
                  </a:lnTo>
                  <a:lnTo>
                    <a:pt x="5833" y="13951"/>
                  </a:lnTo>
                  <a:lnTo>
                    <a:pt x="5833" y="12624"/>
                  </a:lnTo>
                  <a:close/>
                  <a:moveTo>
                    <a:pt x="11163" y="1"/>
                  </a:moveTo>
                  <a:cubicBezTo>
                    <a:pt x="11145" y="1"/>
                    <a:pt x="11128" y="1"/>
                    <a:pt x="11110" y="2"/>
                  </a:cubicBezTo>
                  <a:lnTo>
                    <a:pt x="5154" y="2"/>
                  </a:lnTo>
                  <a:cubicBezTo>
                    <a:pt x="4290" y="2"/>
                    <a:pt x="3580" y="681"/>
                    <a:pt x="3580" y="1545"/>
                  </a:cubicBezTo>
                  <a:lnTo>
                    <a:pt x="3580" y="2533"/>
                  </a:lnTo>
                  <a:lnTo>
                    <a:pt x="864" y="2533"/>
                  </a:lnTo>
                  <a:cubicBezTo>
                    <a:pt x="370" y="2533"/>
                    <a:pt x="0" y="2903"/>
                    <a:pt x="0" y="3366"/>
                  </a:cubicBezTo>
                  <a:lnTo>
                    <a:pt x="0" y="11791"/>
                  </a:lnTo>
                  <a:cubicBezTo>
                    <a:pt x="0" y="12254"/>
                    <a:pt x="370" y="12624"/>
                    <a:pt x="864" y="12624"/>
                  </a:cubicBezTo>
                  <a:lnTo>
                    <a:pt x="5277" y="12624"/>
                  </a:lnTo>
                  <a:lnTo>
                    <a:pt x="5277" y="13951"/>
                  </a:lnTo>
                  <a:lnTo>
                    <a:pt x="3858" y="13951"/>
                  </a:lnTo>
                  <a:cubicBezTo>
                    <a:pt x="3844" y="13949"/>
                    <a:pt x="3831" y="13947"/>
                    <a:pt x="3818" y="13947"/>
                  </a:cubicBezTo>
                  <a:cubicBezTo>
                    <a:pt x="3683" y="13947"/>
                    <a:pt x="3580" y="14088"/>
                    <a:pt x="3580" y="14229"/>
                  </a:cubicBezTo>
                  <a:cubicBezTo>
                    <a:pt x="3580" y="14383"/>
                    <a:pt x="3703" y="14507"/>
                    <a:pt x="3858" y="14507"/>
                  </a:cubicBezTo>
                  <a:lnTo>
                    <a:pt x="10678" y="14507"/>
                  </a:lnTo>
                  <a:cubicBezTo>
                    <a:pt x="10833" y="14507"/>
                    <a:pt x="10956" y="14383"/>
                    <a:pt x="10956" y="14229"/>
                  </a:cubicBezTo>
                  <a:cubicBezTo>
                    <a:pt x="10956" y="14088"/>
                    <a:pt x="10853" y="13947"/>
                    <a:pt x="10718" y="13947"/>
                  </a:cubicBezTo>
                  <a:cubicBezTo>
                    <a:pt x="10705" y="13947"/>
                    <a:pt x="10692" y="13949"/>
                    <a:pt x="10678" y="13951"/>
                  </a:cubicBezTo>
                  <a:lnTo>
                    <a:pt x="9259" y="13951"/>
                  </a:lnTo>
                  <a:lnTo>
                    <a:pt x="9259" y="12624"/>
                  </a:lnTo>
                  <a:lnTo>
                    <a:pt x="13672" y="12624"/>
                  </a:lnTo>
                  <a:cubicBezTo>
                    <a:pt x="14166" y="12624"/>
                    <a:pt x="14536" y="12254"/>
                    <a:pt x="14536" y="11791"/>
                  </a:cubicBezTo>
                  <a:lnTo>
                    <a:pt x="14536" y="3366"/>
                  </a:lnTo>
                  <a:cubicBezTo>
                    <a:pt x="14536" y="2903"/>
                    <a:pt x="14166" y="2533"/>
                    <a:pt x="13672" y="2533"/>
                  </a:cubicBezTo>
                  <a:lnTo>
                    <a:pt x="12653" y="2533"/>
                  </a:lnTo>
                  <a:lnTo>
                    <a:pt x="12653" y="1545"/>
                  </a:lnTo>
                  <a:cubicBezTo>
                    <a:pt x="12653" y="699"/>
                    <a:pt x="11973" y="1"/>
                    <a:pt x="1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1105400" y="1967275"/>
              <a:ext cx="82600" cy="14675"/>
            </a:xfrm>
            <a:custGeom>
              <a:avLst/>
              <a:gdLst/>
              <a:ahLst/>
              <a:cxnLst/>
              <a:rect l="l" t="t" r="r" b="b"/>
              <a:pathLst>
                <a:path w="3304" h="587" extrusionOk="0">
                  <a:moveTo>
                    <a:pt x="371" y="0"/>
                  </a:moveTo>
                  <a:cubicBezTo>
                    <a:pt x="1" y="0"/>
                    <a:pt x="1" y="587"/>
                    <a:pt x="371" y="587"/>
                  </a:cubicBezTo>
                  <a:lnTo>
                    <a:pt x="2933" y="587"/>
                  </a:lnTo>
                  <a:cubicBezTo>
                    <a:pt x="3303" y="587"/>
                    <a:pt x="3303" y="0"/>
                    <a:pt x="2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1104100" y="2009675"/>
              <a:ext cx="84425" cy="14750"/>
            </a:xfrm>
            <a:custGeom>
              <a:avLst/>
              <a:gdLst/>
              <a:ahLst/>
              <a:cxnLst/>
              <a:rect l="l" t="t" r="r" b="b"/>
              <a:pathLst>
                <a:path w="3377" h="590" extrusionOk="0">
                  <a:moveTo>
                    <a:pt x="394" y="1"/>
                  </a:moveTo>
                  <a:cubicBezTo>
                    <a:pt x="1" y="1"/>
                    <a:pt x="1" y="589"/>
                    <a:pt x="394" y="589"/>
                  </a:cubicBezTo>
                  <a:cubicBezTo>
                    <a:pt x="403" y="589"/>
                    <a:pt x="413" y="589"/>
                    <a:pt x="423" y="588"/>
                  </a:cubicBezTo>
                  <a:lnTo>
                    <a:pt x="2985" y="588"/>
                  </a:lnTo>
                  <a:cubicBezTo>
                    <a:pt x="2994" y="589"/>
                    <a:pt x="3003" y="589"/>
                    <a:pt x="3012" y="589"/>
                  </a:cubicBezTo>
                  <a:cubicBezTo>
                    <a:pt x="3377" y="589"/>
                    <a:pt x="3377" y="1"/>
                    <a:pt x="3012" y="1"/>
                  </a:cubicBezTo>
                  <a:cubicBezTo>
                    <a:pt x="3003" y="1"/>
                    <a:pt x="2994" y="1"/>
                    <a:pt x="2985" y="2"/>
                  </a:cubicBezTo>
                  <a:lnTo>
                    <a:pt x="423" y="2"/>
                  </a:lnTo>
                  <a:cubicBezTo>
                    <a:pt x="413" y="1"/>
                    <a:pt x="40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1104125" y="2052800"/>
              <a:ext cx="84400" cy="14050"/>
            </a:xfrm>
            <a:custGeom>
              <a:avLst/>
              <a:gdLst/>
              <a:ahLst/>
              <a:cxnLst/>
              <a:rect l="l" t="t" r="r" b="b"/>
              <a:pathLst>
                <a:path w="3376" h="562" extrusionOk="0">
                  <a:moveTo>
                    <a:pt x="366" y="1"/>
                  </a:moveTo>
                  <a:cubicBezTo>
                    <a:pt x="0" y="1"/>
                    <a:pt x="9" y="562"/>
                    <a:pt x="393" y="562"/>
                  </a:cubicBezTo>
                  <a:cubicBezTo>
                    <a:pt x="402" y="562"/>
                    <a:pt x="412" y="561"/>
                    <a:pt x="422" y="561"/>
                  </a:cubicBezTo>
                  <a:lnTo>
                    <a:pt x="2984" y="561"/>
                  </a:lnTo>
                  <a:cubicBezTo>
                    <a:pt x="2993" y="561"/>
                    <a:pt x="3002" y="562"/>
                    <a:pt x="3011" y="562"/>
                  </a:cubicBezTo>
                  <a:cubicBezTo>
                    <a:pt x="3367" y="562"/>
                    <a:pt x="3376" y="1"/>
                    <a:pt x="3036" y="1"/>
                  </a:cubicBezTo>
                  <a:cubicBezTo>
                    <a:pt x="3019" y="1"/>
                    <a:pt x="3002" y="2"/>
                    <a:pt x="2984" y="5"/>
                  </a:cubicBezTo>
                  <a:lnTo>
                    <a:pt x="422" y="5"/>
                  </a:lnTo>
                  <a:cubicBezTo>
                    <a:pt x="402" y="2"/>
                    <a:pt x="384" y="1"/>
                    <a:pt x="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1147850" y="2180225"/>
              <a:ext cx="17000" cy="14400"/>
            </a:xfrm>
            <a:custGeom>
              <a:avLst/>
              <a:gdLst/>
              <a:ahLst/>
              <a:cxnLst/>
              <a:rect l="l" t="t" r="r" b="b"/>
              <a:pathLst>
                <a:path w="680" h="576" extrusionOk="0">
                  <a:moveTo>
                    <a:pt x="371" y="0"/>
                  </a:moveTo>
                  <a:cubicBezTo>
                    <a:pt x="124" y="0"/>
                    <a:pt x="0" y="309"/>
                    <a:pt x="185" y="494"/>
                  </a:cubicBezTo>
                  <a:cubicBezTo>
                    <a:pt x="242" y="551"/>
                    <a:pt x="311" y="576"/>
                    <a:pt x="378" y="576"/>
                  </a:cubicBezTo>
                  <a:cubicBezTo>
                    <a:pt x="531" y="576"/>
                    <a:pt x="679" y="449"/>
                    <a:pt x="679" y="278"/>
                  </a:cubicBezTo>
                  <a:cubicBezTo>
                    <a:pt x="679" y="124"/>
                    <a:pt x="525"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37"/>
          <p:cNvPicPr preferRelativeResize="0">
            <a:picLocks noGrp="1"/>
          </p:cNvPicPr>
          <p:nvPr>
            <p:ph type="pic" idx="2"/>
          </p:nvPr>
        </p:nvPicPr>
        <p:blipFill rotWithShape="1">
          <a:blip r:embed="rId3">
            <a:alphaModFix/>
          </a:blip>
          <a:srcRect l="22793" r="22793"/>
          <a:stretch/>
        </p:blipFill>
        <p:spPr>
          <a:xfrm>
            <a:off x="5149825" y="691038"/>
            <a:ext cx="3070800" cy="3761400"/>
          </a:xfrm>
          <a:prstGeom prst="ellipse">
            <a:avLst/>
          </a:prstGeom>
        </p:spPr>
      </p:pic>
      <p:sp>
        <p:nvSpPr>
          <p:cNvPr id="381" name="Google Shape;381;p37"/>
          <p:cNvSpPr txBox="1">
            <a:spLocks noGrp="1"/>
          </p:cNvSpPr>
          <p:nvPr>
            <p:ph type="title"/>
          </p:nvPr>
        </p:nvSpPr>
        <p:spPr>
          <a:xfrm>
            <a:off x="720000" y="1148563"/>
            <a:ext cx="3944700" cy="160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Simple rendering for a pleasant learning experience</a:t>
            </a:r>
            <a:endParaRPr dirty="0"/>
          </a:p>
        </p:txBody>
      </p:sp>
      <p:sp>
        <p:nvSpPr>
          <p:cNvPr id="382" name="Google Shape;382;p37"/>
          <p:cNvSpPr txBox="1">
            <a:spLocks noGrp="1"/>
          </p:cNvSpPr>
          <p:nvPr>
            <p:ph type="subTitle" idx="1"/>
          </p:nvPr>
        </p:nvSpPr>
        <p:spPr>
          <a:xfrm>
            <a:off x="720000" y="2878638"/>
            <a:ext cx="3944700" cy="111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Your not here to look at the scenery, you’re here to learn. Still, you want a soothing and visually-appealing experience.</a:t>
            </a:r>
            <a:endParaRPr dirty="0"/>
          </a:p>
        </p:txBody>
      </p:sp>
      <p:sp>
        <p:nvSpPr>
          <p:cNvPr id="383" name="Google Shape;383;p3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legant Bachelor Thesis by Slidesgo">
  <a:themeElements>
    <a:clrScheme name="Deckster">
      <a:dk1>
        <a:srgbClr val="2D3436"/>
      </a:dk1>
      <a:lt1>
        <a:srgbClr val="FDF8DC"/>
      </a:lt1>
      <a:dk2>
        <a:srgbClr val="D4E4BC"/>
      </a:dk2>
      <a:lt2>
        <a:srgbClr val="FAFAFA"/>
      </a:lt2>
      <a:accent1>
        <a:srgbClr val="BE713C"/>
      </a:accent1>
      <a:accent2>
        <a:srgbClr val="B8860B"/>
      </a:accent2>
      <a:accent3>
        <a:srgbClr val="FFFFFF"/>
      </a:accent3>
      <a:accent4>
        <a:srgbClr val="FFFFFF"/>
      </a:accent4>
      <a:accent5>
        <a:srgbClr val="FFFFFF"/>
      </a:accent5>
      <a:accent6>
        <a:srgbClr val="FFFFFF"/>
      </a:accent6>
      <a:hlink>
        <a:srgbClr val="333333"/>
      </a:hlink>
      <a:folHlink>
        <a:srgbClr val="BE71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1709</Words>
  <Application>Microsoft Office PowerPoint</Application>
  <PresentationFormat>On-screen Show (16:9)</PresentationFormat>
  <Paragraphs>267</Paragraphs>
  <Slides>32</Slides>
  <Notes>32</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Nunito</vt:lpstr>
      <vt:lpstr>PT Sans</vt:lpstr>
      <vt:lpstr>Lato</vt:lpstr>
      <vt:lpstr>Mulish</vt:lpstr>
      <vt:lpstr>Arial</vt:lpstr>
      <vt:lpstr>DM Sans</vt:lpstr>
      <vt:lpstr>Bebas Neue</vt:lpstr>
      <vt:lpstr>Quicksand</vt:lpstr>
      <vt:lpstr>Nunito Light</vt:lpstr>
      <vt:lpstr>Segoe UI</vt:lpstr>
      <vt:lpstr>Elegant Bachelor Thesis by Slidesgo</vt:lpstr>
      <vt:lpstr>Deckster  Smart Flashcards</vt:lpstr>
      <vt:lpstr>The Hook</vt:lpstr>
      <vt:lpstr>We Have Something to Share</vt:lpstr>
      <vt:lpstr>Introduction</vt:lpstr>
      <vt:lpstr>Teamwork Makes The Dreamwork</vt:lpstr>
      <vt:lpstr>Concept</vt:lpstr>
      <vt:lpstr>—Someone Famous</vt:lpstr>
      <vt:lpstr>Study objectives</vt:lpstr>
      <vt:lpstr>Simple rendering for a pleasant learning experience</vt:lpstr>
      <vt:lpstr>Our Tools and Methods</vt:lpstr>
      <vt:lpstr>Process</vt:lpstr>
      <vt:lpstr>Analysis &amp; development</vt:lpstr>
      <vt:lpstr>PowerPoint Presentation</vt:lpstr>
      <vt:lpstr>Demo</vt:lpstr>
      <vt:lpstr>Let’s Git ToIt</vt:lpstr>
      <vt:lpstr>Development</vt:lpstr>
      <vt:lpstr>What Do We Still Need</vt:lpstr>
      <vt:lpstr>Questions</vt:lpstr>
      <vt:lpstr>Links</vt:lpstr>
      <vt:lpstr>Thanks!</vt:lpstr>
      <vt:lpstr>Thanks!</vt:lpstr>
      <vt:lpstr>98,300,000</vt:lpstr>
      <vt:lpstr>Reviewing concepts is a good idea</vt:lpstr>
      <vt:lpstr>9h 55m 23s</vt:lpstr>
      <vt:lpstr>Current situation &amp; problems statement</vt:lpstr>
      <vt:lpstr>Theoretical framework</vt:lpstr>
      <vt:lpstr>Schedule</vt:lpstr>
      <vt:lpstr>Methodology</vt:lpstr>
      <vt:lpstr>Analysis of the results</vt:lpstr>
      <vt:lpstr>This is a map</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Jonathan</dc:creator>
  <cp:lastModifiedBy>Jonathan Hummer</cp:lastModifiedBy>
  <cp:revision>4</cp:revision>
  <dcterms:modified xsi:type="dcterms:W3CDTF">2025-06-08T18:13:51Z</dcterms:modified>
</cp:coreProperties>
</file>