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98829-2701-493D-BD30-ACA5A1D0D0CD}" v="52" dt="2020-06-18T10:31:2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o" userId="0651ab64-a537-4959-b01d-cc83b75401d1" providerId="ADAL" clId="{9AE98829-2701-493D-BD30-ACA5A1D0D0CD}"/>
    <pc:docChg chg="undo custSel addSld modSld modMainMaster">
      <pc:chgData name="Antonino" userId="0651ab64-a537-4959-b01d-cc83b75401d1" providerId="ADAL" clId="{9AE98829-2701-493D-BD30-ACA5A1D0D0CD}" dt="2020-06-18T10:31:25.435" v="223" actId="20577"/>
      <pc:docMkLst>
        <pc:docMk/>
      </pc:docMkLst>
      <pc:sldChg chg="addSp modSp mod">
        <pc:chgData name="Antonino" userId="0651ab64-a537-4959-b01d-cc83b75401d1" providerId="ADAL" clId="{9AE98829-2701-493D-BD30-ACA5A1D0D0CD}" dt="2020-06-18T09:51:20.781" v="28" actId="1076"/>
        <pc:sldMkLst>
          <pc:docMk/>
          <pc:sldMk cId="3105674524" sldId="256"/>
        </pc:sldMkLst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5" creationId="{36651F3E-9818-43A4-B456-DEA54DBD5CA6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7" creationId="{317EE72D-4C34-4F6F-AAAD-65484B02DB55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8" creationId="{4370703A-8DA0-4075-A7B0-572623C8AD02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9" creationId="{1C1732E6-3210-4047-8F05-41E81DD4F286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11" creationId="{A63BF3A4-4F94-4927-BB88-144E77A85B8E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12" creationId="{758B9D30-6D7E-4BB9-9CEC-36DFB5AFD8EA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27" creationId="{4FD77F8E-839A-422A-ACA4-5B4E67E7654F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k cId="3105674524" sldId="256"/>
            <ac:spMk id="28" creationId="{17C55EA2-86CF-4954-A5DF-E226D594864E}"/>
          </ac:spMkLst>
        </pc:spChg>
        <pc:spChg chg="add mod">
          <ac:chgData name="Antonino" userId="0651ab64-a537-4959-b01d-cc83b75401d1" providerId="ADAL" clId="{9AE98829-2701-493D-BD30-ACA5A1D0D0CD}" dt="2020-06-18T09:51:20.781" v="28" actId="1076"/>
          <ac:spMkLst>
            <pc:docMk/>
            <pc:sldMk cId="3105674524" sldId="256"/>
            <ac:spMk id="33" creationId="{8ED69A59-64F0-4EA8-BC30-66D3D8469995}"/>
          </ac:spMkLst>
        </pc:spChg>
        <pc:grpChg chg="add mod">
          <ac:chgData name="Antonino" userId="0651ab64-a537-4959-b01d-cc83b75401d1" providerId="ADAL" clId="{9AE98829-2701-493D-BD30-ACA5A1D0D0CD}" dt="2020-06-18T09:51:03.782" v="13" actId="14100"/>
          <ac:grpSpMkLst>
            <pc:docMk/>
            <pc:sldMk cId="3105674524" sldId="256"/>
            <ac:grpSpMk id="32" creationId="{591AEC5E-07CD-4DE6-AAB3-6C80F0E3F825}"/>
          </ac:grpSpMkLst>
        </pc:grpChg>
        <pc:cxnChg chg="mod">
          <ac:chgData name="Antonino" userId="0651ab64-a537-4959-b01d-cc83b75401d1" providerId="ADAL" clId="{9AE98829-2701-493D-BD30-ACA5A1D0D0CD}" dt="2020-06-18T09:50:38.694" v="8"/>
          <ac:cxnSpMkLst>
            <pc:docMk/>
            <pc:sldMk cId="3105674524" sldId="256"/>
            <ac:cxnSpMk id="14" creationId="{19E422F3-AA09-4A43-8631-C2731C26EADF}"/>
          </ac:cxnSpMkLst>
        </pc:cxnChg>
        <pc:cxnChg chg="mod">
          <ac:chgData name="Antonino" userId="0651ab64-a537-4959-b01d-cc83b75401d1" providerId="ADAL" clId="{9AE98829-2701-493D-BD30-ACA5A1D0D0CD}" dt="2020-06-18T09:50:38.694" v="8"/>
          <ac:cxnSpMkLst>
            <pc:docMk/>
            <pc:sldMk cId="3105674524" sldId="256"/>
            <ac:cxnSpMk id="15" creationId="{5F8C1029-75BD-4381-B9D7-0A5B8CA2A14D}"/>
          </ac:cxnSpMkLst>
        </pc:cxnChg>
        <pc:cxnChg chg="mod">
          <ac:chgData name="Antonino" userId="0651ab64-a537-4959-b01d-cc83b75401d1" providerId="ADAL" clId="{9AE98829-2701-493D-BD30-ACA5A1D0D0CD}" dt="2020-06-18T09:50:38.694" v="8"/>
          <ac:cxnSpMkLst>
            <pc:docMk/>
            <pc:sldMk cId="3105674524" sldId="256"/>
            <ac:cxnSpMk id="18" creationId="{E2C7F23B-4B7E-444F-9020-CF78CFF0BA8D}"/>
          </ac:cxnSpMkLst>
        </pc:cxnChg>
        <pc:cxnChg chg="mod">
          <ac:chgData name="Antonino" userId="0651ab64-a537-4959-b01d-cc83b75401d1" providerId="ADAL" clId="{9AE98829-2701-493D-BD30-ACA5A1D0D0CD}" dt="2020-06-18T09:50:38.694" v="8"/>
          <ac:cxnSpMkLst>
            <pc:docMk/>
            <pc:sldMk cId="3105674524" sldId="256"/>
            <ac:cxnSpMk id="21" creationId="{33BB34BC-591D-4CEC-92D4-44E921A986B0}"/>
          </ac:cxnSpMkLst>
        </pc:cxnChg>
        <pc:cxnChg chg="mod">
          <ac:chgData name="Antonino" userId="0651ab64-a537-4959-b01d-cc83b75401d1" providerId="ADAL" clId="{9AE98829-2701-493D-BD30-ACA5A1D0D0CD}" dt="2020-06-18T09:50:38.694" v="8"/>
          <ac:cxnSpMkLst>
            <pc:docMk/>
            <pc:sldMk cId="3105674524" sldId="256"/>
            <ac:cxnSpMk id="24" creationId="{1E501A5C-C730-46D2-85F8-F2575CDF9D5F}"/>
          </ac:cxnSpMkLst>
        </pc:cxnChg>
        <pc:cxnChg chg="mod">
          <ac:chgData name="Antonino" userId="0651ab64-a537-4959-b01d-cc83b75401d1" providerId="ADAL" clId="{9AE98829-2701-493D-BD30-ACA5A1D0D0CD}" dt="2020-06-18T09:50:38.694" v="8"/>
          <ac:cxnSpMkLst>
            <pc:docMk/>
            <pc:sldMk cId="3105674524" sldId="256"/>
            <ac:cxnSpMk id="29" creationId="{2E56D98B-4A29-4A2B-AE30-94BC5BB83A84}"/>
          </ac:cxnSpMkLst>
        </pc:cxnChg>
      </pc:sldChg>
      <pc:sldChg chg="addSp delSp modSp add mod">
        <pc:chgData name="Antonino" userId="0651ab64-a537-4959-b01d-cc83b75401d1" providerId="ADAL" clId="{9AE98829-2701-493D-BD30-ACA5A1D0D0CD}" dt="2020-06-18T09:54:53.884" v="188" actId="13822"/>
        <pc:sldMkLst>
          <pc:docMk/>
          <pc:sldMk cId="38521491" sldId="257"/>
        </pc:sldMkLst>
        <pc:spChg chg="del mod topLvl">
          <ac:chgData name="Antonino" userId="0651ab64-a537-4959-b01d-cc83b75401d1" providerId="ADAL" clId="{9AE98829-2701-493D-BD30-ACA5A1D0D0CD}" dt="2020-06-18T09:51:48.868" v="38" actId="478"/>
          <ac:spMkLst>
            <pc:docMk/>
            <pc:sldMk cId="38521491" sldId="257"/>
            <ac:spMk id="5" creationId="{36651F3E-9818-43A4-B456-DEA54DBD5CA6}"/>
          </ac:spMkLst>
        </pc:spChg>
        <pc:spChg chg="mod topLvl">
          <ac:chgData name="Antonino" userId="0651ab64-a537-4959-b01d-cc83b75401d1" providerId="ADAL" clId="{9AE98829-2701-493D-BD30-ACA5A1D0D0CD}" dt="2020-06-18T09:52:39.292" v="70" actId="113"/>
          <ac:spMkLst>
            <pc:docMk/>
            <pc:sldMk cId="38521491" sldId="257"/>
            <ac:spMk id="7" creationId="{317EE72D-4C34-4F6F-AAAD-65484B02DB55}"/>
          </ac:spMkLst>
        </pc:spChg>
        <pc:spChg chg="mod topLvl">
          <ac:chgData name="Antonino" userId="0651ab64-a537-4959-b01d-cc83b75401d1" providerId="ADAL" clId="{9AE98829-2701-493D-BD30-ACA5A1D0D0CD}" dt="2020-06-18T09:53:44.288" v="113" actId="20577"/>
          <ac:spMkLst>
            <pc:docMk/>
            <pc:sldMk cId="38521491" sldId="257"/>
            <ac:spMk id="8" creationId="{4370703A-8DA0-4075-A7B0-572623C8AD02}"/>
          </ac:spMkLst>
        </pc:spChg>
        <pc:spChg chg="del">
          <ac:chgData name="Antonino" userId="0651ab64-a537-4959-b01d-cc83b75401d1" providerId="ADAL" clId="{9AE98829-2701-493D-BD30-ACA5A1D0D0CD}" dt="2020-06-18T09:51:29.643" v="30" actId="478"/>
          <ac:spMkLst>
            <pc:docMk/>
            <pc:sldMk cId="38521491" sldId="257"/>
            <ac:spMk id="9" creationId="{1C1732E6-3210-4047-8F05-41E81DD4F286}"/>
          </ac:spMkLst>
        </pc:spChg>
        <pc:spChg chg="del mod topLvl">
          <ac:chgData name="Antonino" userId="0651ab64-a537-4959-b01d-cc83b75401d1" providerId="ADAL" clId="{9AE98829-2701-493D-BD30-ACA5A1D0D0CD}" dt="2020-06-18T09:51:48.868" v="38" actId="478"/>
          <ac:spMkLst>
            <pc:docMk/>
            <pc:sldMk cId="38521491" sldId="257"/>
            <ac:spMk id="11" creationId="{A63BF3A4-4F94-4927-BB88-144E77A85B8E}"/>
          </ac:spMkLst>
        </pc:spChg>
        <pc:spChg chg="del mod topLvl">
          <ac:chgData name="Antonino" userId="0651ab64-a537-4959-b01d-cc83b75401d1" providerId="ADAL" clId="{9AE98829-2701-493D-BD30-ACA5A1D0D0CD}" dt="2020-06-18T09:51:48.868" v="38" actId="478"/>
          <ac:spMkLst>
            <pc:docMk/>
            <pc:sldMk cId="38521491" sldId="257"/>
            <ac:spMk id="12" creationId="{758B9D30-6D7E-4BB9-9CEC-36DFB5AFD8EA}"/>
          </ac:spMkLst>
        </pc:spChg>
        <pc:spChg chg="add mod">
          <ac:chgData name="Antonino" userId="0651ab64-a537-4959-b01d-cc83b75401d1" providerId="ADAL" clId="{9AE98829-2701-493D-BD30-ACA5A1D0D0CD}" dt="2020-06-18T09:53:37.560" v="110" actId="1076"/>
          <ac:spMkLst>
            <pc:docMk/>
            <pc:sldMk cId="38521491" sldId="257"/>
            <ac:spMk id="16" creationId="{CAE34D2F-43C3-4DC8-9EE2-32C0316B1373}"/>
          </ac:spMkLst>
        </pc:spChg>
        <pc:spChg chg="add del mod">
          <ac:chgData name="Antonino" userId="0651ab64-a537-4959-b01d-cc83b75401d1" providerId="ADAL" clId="{9AE98829-2701-493D-BD30-ACA5A1D0D0CD}" dt="2020-06-18T09:52:12.759" v="48" actId="478"/>
          <ac:spMkLst>
            <pc:docMk/>
            <pc:sldMk cId="38521491" sldId="257"/>
            <ac:spMk id="19" creationId="{4409DC31-48AB-4C88-B834-07AA78B03AB6}"/>
          </ac:spMkLst>
        </pc:spChg>
        <pc:spChg chg="add mod">
          <ac:chgData name="Antonino" userId="0651ab64-a537-4959-b01d-cc83b75401d1" providerId="ADAL" clId="{9AE98829-2701-493D-BD30-ACA5A1D0D0CD}" dt="2020-06-18T09:53:46.744" v="115" actId="20577"/>
          <ac:spMkLst>
            <pc:docMk/>
            <pc:sldMk cId="38521491" sldId="257"/>
            <ac:spMk id="25" creationId="{45456190-ABDD-48DB-A0A3-8C9D0A3BFC55}"/>
          </ac:spMkLst>
        </pc:spChg>
        <pc:spChg chg="mod topLvl">
          <ac:chgData name="Antonino" userId="0651ab64-a537-4959-b01d-cc83b75401d1" providerId="ADAL" clId="{9AE98829-2701-493D-BD30-ACA5A1D0D0CD}" dt="2020-06-18T09:51:43.787" v="36" actId="164"/>
          <ac:spMkLst>
            <pc:docMk/>
            <pc:sldMk cId="38521491" sldId="257"/>
            <ac:spMk id="27" creationId="{4FD77F8E-839A-422A-ACA4-5B4E67E7654F}"/>
          </ac:spMkLst>
        </pc:spChg>
        <pc:spChg chg="mod topLvl">
          <ac:chgData name="Antonino" userId="0651ab64-a537-4959-b01d-cc83b75401d1" providerId="ADAL" clId="{9AE98829-2701-493D-BD30-ACA5A1D0D0CD}" dt="2020-06-18T09:54:24.688" v="169" actId="1037"/>
          <ac:spMkLst>
            <pc:docMk/>
            <pc:sldMk cId="38521491" sldId="257"/>
            <ac:spMk id="28" creationId="{17C55EA2-86CF-4954-A5DF-E226D594864E}"/>
          </ac:spMkLst>
        </pc:spChg>
        <pc:spChg chg="mod">
          <ac:chgData name="Antonino" userId="0651ab64-a537-4959-b01d-cc83b75401d1" providerId="ADAL" clId="{9AE98829-2701-493D-BD30-ACA5A1D0D0CD}" dt="2020-06-18T09:52:47.907" v="74"/>
          <ac:spMkLst>
            <pc:docMk/>
            <pc:sldMk cId="38521491" sldId="257"/>
            <ac:spMk id="30" creationId="{A56CEB4D-DAE1-439B-A6E9-3E12E6BF3433}"/>
          </ac:spMkLst>
        </pc:spChg>
        <pc:spChg chg="mod">
          <ac:chgData name="Antonino" userId="0651ab64-a537-4959-b01d-cc83b75401d1" providerId="ADAL" clId="{9AE98829-2701-493D-BD30-ACA5A1D0D0CD}" dt="2020-06-18T09:52:47.907" v="74"/>
          <ac:spMkLst>
            <pc:docMk/>
            <pc:sldMk cId="38521491" sldId="257"/>
            <ac:spMk id="31" creationId="{FE385720-D937-47DF-9924-F2D0D8785EC3}"/>
          </ac:spMkLst>
        </pc:spChg>
        <pc:spChg chg="mod">
          <ac:chgData name="Antonino" userId="0651ab64-a537-4959-b01d-cc83b75401d1" providerId="ADAL" clId="{9AE98829-2701-493D-BD30-ACA5A1D0D0CD}" dt="2020-06-18T09:51:43.787" v="36" actId="164"/>
          <ac:spMkLst>
            <pc:docMk/>
            <pc:sldMk cId="38521491" sldId="257"/>
            <ac:spMk id="33" creationId="{8ED69A59-64F0-4EA8-BC30-66D3D8469995}"/>
          </ac:spMkLst>
        </pc:spChg>
        <pc:spChg chg="add del mod">
          <ac:chgData name="Antonino" userId="0651ab64-a537-4959-b01d-cc83b75401d1" providerId="ADAL" clId="{9AE98829-2701-493D-BD30-ACA5A1D0D0CD}" dt="2020-06-18T09:52:58.928" v="78" actId="478"/>
          <ac:spMkLst>
            <pc:docMk/>
            <pc:sldMk cId="38521491" sldId="257"/>
            <ac:spMk id="35" creationId="{E621C6A3-12AB-4E27-B0A8-07FBD20A1CE5}"/>
          </ac:spMkLst>
        </pc:spChg>
        <pc:spChg chg="mod">
          <ac:chgData name="Antonino" userId="0651ab64-a537-4959-b01d-cc83b75401d1" providerId="ADAL" clId="{9AE98829-2701-493D-BD30-ACA5A1D0D0CD}" dt="2020-06-18T09:52:53.316" v="76"/>
          <ac:spMkLst>
            <pc:docMk/>
            <pc:sldMk cId="38521491" sldId="257"/>
            <ac:spMk id="37" creationId="{AB31F233-4953-4B94-9559-82A6CD3CCD65}"/>
          </ac:spMkLst>
        </pc:spChg>
        <pc:spChg chg="mod">
          <ac:chgData name="Antonino" userId="0651ab64-a537-4959-b01d-cc83b75401d1" providerId="ADAL" clId="{9AE98829-2701-493D-BD30-ACA5A1D0D0CD}" dt="2020-06-18T09:52:53.316" v="76"/>
          <ac:spMkLst>
            <pc:docMk/>
            <pc:sldMk cId="38521491" sldId="257"/>
            <ac:spMk id="38" creationId="{E8A9A7A9-52FB-4C13-930D-0757D73D0B97}"/>
          </ac:spMkLst>
        </pc:spChg>
        <pc:spChg chg="add mod">
          <ac:chgData name="Antonino" userId="0651ab64-a537-4959-b01d-cc83b75401d1" providerId="ADAL" clId="{9AE98829-2701-493D-BD30-ACA5A1D0D0CD}" dt="2020-06-18T09:53:02.722" v="80" actId="20577"/>
          <ac:spMkLst>
            <pc:docMk/>
            <pc:sldMk cId="38521491" sldId="257"/>
            <ac:spMk id="40" creationId="{4E5BDDE0-E3F9-40EC-B788-E0D72E679B87}"/>
          </ac:spMkLst>
        </pc:spChg>
        <pc:spChg chg="mod">
          <ac:chgData name="Antonino" userId="0651ab64-a537-4959-b01d-cc83b75401d1" providerId="ADAL" clId="{9AE98829-2701-493D-BD30-ACA5A1D0D0CD}" dt="2020-06-18T09:52:55.460" v="77"/>
          <ac:spMkLst>
            <pc:docMk/>
            <pc:sldMk cId="38521491" sldId="257"/>
            <ac:spMk id="42" creationId="{E0815218-2C8C-4D79-82F5-1564B5E0FC51}"/>
          </ac:spMkLst>
        </pc:spChg>
        <pc:spChg chg="mod">
          <ac:chgData name="Antonino" userId="0651ab64-a537-4959-b01d-cc83b75401d1" providerId="ADAL" clId="{9AE98829-2701-493D-BD30-ACA5A1D0D0CD}" dt="2020-06-18T09:52:55.460" v="77"/>
          <ac:spMkLst>
            <pc:docMk/>
            <pc:sldMk cId="38521491" sldId="257"/>
            <ac:spMk id="43" creationId="{8E68AFB8-5E2E-4890-8101-9B1F934511C2}"/>
          </ac:spMkLst>
        </pc:spChg>
        <pc:spChg chg="add mod">
          <ac:chgData name="Antonino" userId="0651ab64-a537-4959-b01d-cc83b75401d1" providerId="ADAL" clId="{9AE98829-2701-493D-BD30-ACA5A1D0D0CD}" dt="2020-06-18T09:54:42.152" v="186" actId="1037"/>
          <ac:spMkLst>
            <pc:docMk/>
            <pc:sldMk cId="38521491" sldId="257"/>
            <ac:spMk id="48" creationId="{16D5D14C-EFEB-4D56-BB26-3E5B3DCB5809}"/>
          </ac:spMkLst>
        </pc:spChg>
        <pc:spChg chg="add del mod">
          <ac:chgData name="Antonino" userId="0651ab64-a537-4959-b01d-cc83b75401d1" providerId="ADAL" clId="{9AE98829-2701-493D-BD30-ACA5A1D0D0CD}" dt="2020-06-18T09:54:05.431" v="123" actId="478"/>
          <ac:spMkLst>
            <pc:docMk/>
            <pc:sldMk cId="38521491" sldId="257"/>
            <ac:spMk id="49" creationId="{80E88CCF-1A14-41F0-BF45-9C76D3098612}"/>
          </ac:spMkLst>
        </pc:spChg>
        <pc:spChg chg="add mod">
          <ac:chgData name="Antonino" userId="0651ab64-a537-4959-b01d-cc83b75401d1" providerId="ADAL" clId="{9AE98829-2701-493D-BD30-ACA5A1D0D0CD}" dt="2020-06-18T09:54:24.688" v="169" actId="1037"/>
          <ac:spMkLst>
            <pc:docMk/>
            <pc:sldMk cId="38521491" sldId="257"/>
            <ac:spMk id="50" creationId="{5202629A-AF53-42C5-85D8-03CB2FD2390A}"/>
          </ac:spMkLst>
        </pc:spChg>
        <pc:grpChg chg="add mod">
          <ac:chgData name="Antonino" userId="0651ab64-a537-4959-b01d-cc83b75401d1" providerId="ADAL" clId="{9AE98829-2701-493D-BD30-ACA5A1D0D0CD}" dt="2020-06-18T09:52:27.935" v="65" actId="1037"/>
          <ac:grpSpMkLst>
            <pc:docMk/>
            <pc:sldMk cId="38521491" sldId="257"/>
            <ac:grpSpMk id="2" creationId="{9B3EB966-4713-4ECE-B06C-814DFF20583B}"/>
          </ac:grpSpMkLst>
        </pc:grpChg>
        <pc:grpChg chg="add mod">
          <ac:chgData name="Antonino" userId="0651ab64-a537-4959-b01d-cc83b75401d1" providerId="ADAL" clId="{9AE98829-2701-493D-BD30-ACA5A1D0D0CD}" dt="2020-06-18T09:52:52.009" v="75" actId="1076"/>
          <ac:grpSpMkLst>
            <pc:docMk/>
            <pc:sldMk cId="38521491" sldId="257"/>
            <ac:grpSpMk id="26" creationId="{655FD9BA-76E2-4C4D-84A1-1656D060684D}"/>
          </ac:grpSpMkLst>
        </pc:grpChg>
        <pc:grpChg chg="add del">
          <ac:chgData name="Antonino" userId="0651ab64-a537-4959-b01d-cc83b75401d1" providerId="ADAL" clId="{9AE98829-2701-493D-BD30-ACA5A1D0D0CD}" dt="2020-06-18T09:51:34.738" v="33" actId="165"/>
          <ac:grpSpMkLst>
            <pc:docMk/>
            <pc:sldMk cId="38521491" sldId="257"/>
            <ac:grpSpMk id="32" creationId="{591AEC5E-07CD-4DE6-AAB3-6C80F0E3F825}"/>
          </ac:grpSpMkLst>
        </pc:grpChg>
        <pc:grpChg chg="add del mod">
          <ac:chgData name="Antonino" userId="0651ab64-a537-4959-b01d-cc83b75401d1" providerId="ADAL" clId="{9AE98829-2701-493D-BD30-ACA5A1D0D0CD}" dt="2020-06-18T09:52:58.928" v="78" actId="478"/>
          <ac:grpSpMkLst>
            <pc:docMk/>
            <pc:sldMk cId="38521491" sldId="257"/>
            <ac:grpSpMk id="36" creationId="{263CA511-3BC8-4A2C-A35C-DE7D51066B49}"/>
          </ac:grpSpMkLst>
        </pc:grpChg>
        <pc:grpChg chg="add mod">
          <ac:chgData name="Antonino" userId="0651ab64-a537-4959-b01d-cc83b75401d1" providerId="ADAL" clId="{9AE98829-2701-493D-BD30-ACA5A1D0D0CD}" dt="2020-06-18T09:52:55.460" v="77"/>
          <ac:grpSpMkLst>
            <pc:docMk/>
            <pc:sldMk cId="38521491" sldId="257"/>
            <ac:grpSpMk id="41" creationId="{C5AA98FA-81AC-4C78-87CD-A59422463799}"/>
          </ac:grpSpMkLst>
        </pc:grpChg>
        <pc:cxnChg chg="mod topLvl">
          <ac:chgData name="Antonino" userId="0651ab64-a537-4959-b01d-cc83b75401d1" providerId="ADAL" clId="{9AE98829-2701-493D-BD30-ACA5A1D0D0CD}" dt="2020-06-18T09:52:31.859" v="68" actId="1035"/>
          <ac:cxnSpMkLst>
            <pc:docMk/>
            <pc:sldMk cId="38521491" sldId="257"/>
            <ac:cxnSpMk id="14" creationId="{19E422F3-AA09-4A43-8631-C2731C26EADF}"/>
          </ac:cxnSpMkLst>
        </pc:cxnChg>
        <pc:cxnChg chg="del mod topLvl">
          <ac:chgData name="Antonino" userId="0651ab64-a537-4959-b01d-cc83b75401d1" providerId="ADAL" clId="{9AE98829-2701-493D-BD30-ACA5A1D0D0CD}" dt="2020-06-18T09:51:48.868" v="38" actId="478"/>
          <ac:cxnSpMkLst>
            <pc:docMk/>
            <pc:sldMk cId="38521491" sldId="257"/>
            <ac:cxnSpMk id="15" creationId="{5F8C1029-75BD-4381-B9D7-0A5B8CA2A14D}"/>
          </ac:cxnSpMkLst>
        </pc:cxnChg>
        <pc:cxnChg chg="del mod topLvl">
          <ac:chgData name="Antonino" userId="0651ab64-a537-4959-b01d-cc83b75401d1" providerId="ADAL" clId="{9AE98829-2701-493D-BD30-ACA5A1D0D0CD}" dt="2020-06-18T09:51:48.868" v="38" actId="478"/>
          <ac:cxnSpMkLst>
            <pc:docMk/>
            <pc:sldMk cId="38521491" sldId="257"/>
            <ac:cxnSpMk id="18" creationId="{E2C7F23B-4B7E-444F-9020-CF78CFF0BA8D}"/>
          </ac:cxnSpMkLst>
        </pc:cxnChg>
        <pc:cxnChg chg="del mod topLvl">
          <ac:chgData name="Antonino" userId="0651ab64-a537-4959-b01d-cc83b75401d1" providerId="ADAL" clId="{9AE98829-2701-493D-BD30-ACA5A1D0D0CD}" dt="2020-06-18T09:51:50.877" v="39" actId="478"/>
          <ac:cxnSpMkLst>
            <pc:docMk/>
            <pc:sldMk cId="38521491" sldId="257"/>
            <ac:cxnSpMk id="21" creationId="{33BB34BC-591D-4CEC-92D4-44E921A986B0}"/>
          </ac:cxnSpMkLst>
        </pc:cxnChg>
        <pc:cxnChg chg="add mod">
          <ac:chgData name="Antonino" userId="0651ab64-a537-4959-b01d-cc83b75401d1" providerId="ADAL" clId="{9AE98829-2701-493D-BD30-ACA5A1D0D0CD}" dt="2020-06-18T09:52:45.951" v="73" actId="14100"/>
          <ac:cxnSpMkLst>
            <pc:docMk/>
            <pc:sldMk cId="38521491" sldId="257"/>
            <ac:cxnSpMk id="22" creationId="{8E7E8F12-CEDB-47D7-BC1A-87000CD5120A}"/>
          </ac:cxnSpMkLst>
        </pc:cxnChg>
        <pc:cxnChg chg="del mod topLvl">
          <ac:chgData name="Antonino" userId="0651ab64-a537-4959-b01d-cc83b75401d1" providerId="ADAL" clId="{9AE98829-2701-493D-BD30-ACA5A1D0D0CD}" dt="2020-06-18T09:51:48.868" v="38" actId="478"/>
          <ac:cxnSpMkLst>
            <pc:docMk/>
            <pc:sldMk cId="38521491" sldId="257"/>
            <ac:cxnSpMk id="24" creationId="{1E501A5C-C730-46D2-85F8-F2575CDF9D5F}"/>
          </ac:cxnSpMkLst>
        </pc:cxnChg>
        <pc:cxnChg chg="del mod topLvl">
          <ac:chgData name="Antonino" userId="0651ab64-a537-4959-b01d-cc83b75401d1" providerId="ADAL" clId="{9AE98829-2701-493D-BD30-ACA5A1D0D0CD}" dt="2020-06-18T09:51:48.868" v="38" actId="478"/>
          <ac:cxnSpMkLst>
            <pc:docMk/>
            <pc:sldMk cId="38521491" sldId="257"/>
            <ac:cxnSpMk id="29" creationId="{2E56D98B-4A29-4A2B-AE30-94BC5BB83A84}"/>
          </ac:cxnSpMkLst>
        </pc:cxnChg>
        <pc:cxnChg chg="add mod">
          <ac:chgData name="Antonino" userId="0651ab64-a537-4959-b01d-cc83b75401d1" providerId="ADAL" clId="{9AE98829-2701-493D-BD30-ACA5A1D0D0CD}" dt="2020-06-18T09:52:52.009" v="75" actId="1076"/>
          <ac:cxnSpMkLst>
            <pc:docMk/>
            <pc:sldMk cId="38521491" sldId="257"/>
            <ac:cxnSpMk id="34" creationId="{195BD0D8-E4F9-4454-9897-B501DDB3A51E}"/>
          </ac:cxnSpMkLst>
        </pc:cxnChg>
        <pc:cxnChg chg="add del mod">
          <ac:chgData name="Antonino" userId="0651ab64-a537-4959-b01d-cc83b75401d1" providerId="ADAL" clId="{9AE98829-2701-493D-BD30-ACA5A1D0D0CD}" dt="2020-06-18T09:52:58.928" v="78" actId="478"/>
          <ac:cxnSpMkLst>
            <pc:docMk/>
            <pc:sldMk cId="38521491" sldId="257"/>
            <ac:cxnSpMk id="39" creationId="{D7A9A296-F98A-46C9-81C5-899FD1C7B167}"/>
          </ac:cxnSpMkLst>
        </pc:cxnChg>
        <pc:cxnChg chg="add mod">
          <ac:chgData name="Antonino" userId="0651ab64-a537-4959-b01d-cc83b75401d1" providerId="ADAL" clId="{9AE98829-2701-493D-BD30-ACA5A1D0D0CD}" dt="2020-06-18T09:52:55.460" v="77"/>
          <ac:cxnSpMkLst>
            <pc:docMk/>
            <pc:sldMk cId="38521491" sldId="257"/>
            <ac:cxnSpMk id="44" creationId="{D058F305-3B98-4ED8-9AA9-0947024F33B0}"/>
          </ac:cxnSpMkLst>
        </pc:cxnChg>
        <pc:cxnChg chg="add mod">
          <ac:chgData name="Antonino" userId="0651ab64-a537-4959-b01d-cc83b75401d1" providerId="ADAL" clId="{9AE98829-2701-493D-BD30-ACA5A1D0D0CD}" dt="2020-06-18T09:53:10.099" v="83" actId="14100"/>
          <ac:cxnSpMkLst>
            <pc:docMk/>
            <pc:sldMk cId="38521491" sldId="257"/>
            <ac:cxnSpMk id="45" creationId="{4804CC6D-2655-4258-85C2-8B3CF57536E1}"/>
          </ac:cxnSpMkLst>
        </pc:cxnChg>
        <pc:cxnChg chg="add mod">
          <ac:chgData name="Antonino" userId="0651ab64-a537-4959-b01d-cc83b75401d1" providerId="ADAL" clId="{9AE98829-2701-493D-BD30-ACA5A1D0D0CD}" dt="2020-06-18T09:53:14.376" v="91" actId="1037"/>
          <ac:cxnSpMkLst>
            <pc:docMk/>
            <pc:sldMk cId="38521491" sldId="257"/>
            <ac:cxnSpMk id="46" creationId="{E6DE4CB1-DBC0-4D85-8074-768C75600DBE}"/>
          </ac:cxnSpMkLst>
        </pc:cxnChg>
        <pc:cxnChg chg="add mod">
          <ac:chgData name="Antonino" userId="0651ab64-a537-4959-b01d-cc83b75401d1" providerId="ADAL" clId="{9AE98829-2701-493D-BD30-ACA5A1D0D0CD}" dt="2020-06-18T09:53:20.645" v="93" actId="1076"/>
          <ac:cxnSpMkLst>
            <pc:docMk/>
            <pc:sldMk cId="38521491" sldId="257"/>
            <ac:cxnSpMk id="47" creationId="{5756AD46-2783-4E45-B6AB-2F645158CC93}"/>
          </ac:cxnSpMkLst>
        </pc:cxnChg>
        <pc:cxnChg chg="add mod">
          <ac:chgData name="Antonino" userId="0651ab64-a537-4959-b01d-cc83b75401d1" providerId="ADAL" clId="{9AE98829-2701-493D-BD30-ACA5A1D0D0CD}" dt="2020-06-18T09:54:33.698" v="172" actId="14100"/>
          <ac:cxnSpMkLst>
            <pc:docMk/>
            <pc:sldMk cId="38521491" sldId="257"/>
            <ac:cxnSpMk id="51" creationId="{4FC372F4-02B2-40E3-981F-76BF9D927975}"/>
          </ac:cxnSpMkLst>
        </pc:cxnChg>
        <pc:cxnChg chg="add mod">
          <ac:chgData name="Antonino" userId="0651ab64-a537-4959-b01d-cc83b75401d1" providerId="ADAL" clId="{9AE98829-2701-493D-BD30-ACA5A1D0D0CD}" dt="2020-06-18T09:54:40.471" v="180" actId="1037"/>
          <ac:cxnSpMkLst>
            <pc:docMk/>
            <pc:sldMk cId="38521491" sldId="257"/>
            <ac:cxnSpMk id="52" creationId="{A8E58C64-6CFF-4C48-88E4-0E58E77AAD79}"/>
          </ac:cxnSpMkLst>
        </pc:cxnChg>
        <pc:cxnChg chg="add mod">
          <ac:chgData name="Antonino" userId="0651ab64-a537-4959-b01d-cc83b75401d1" providerId="ADAL" clId="{9AE98829-2701-493D-BD30-ACA5A1D0D0CD}" dt="2020-06-18T09:54:53.884" v="188" actId="13822"/>
          <ac:cxnSpMkLst>
            <pc:docMk/>
            <pc:sldMk cId="38521491" sldId="257"/>
            <ac:cxnSpMk id="53" creationId="{D1ADFB9D-0C12-4DEB-9989-0003B18CF586}"/>
          </ac:cxnSpMkLst>
        </pc:cxnChg>
      </pc:sldChg>
      <pc:sldChg chg="addSp delSp modSp add mod">
        <pc:chgData name="Antonino" userId="0651ab64-a537-4959-b01d-cc83b75401d1" providerId="ADAL" clId="{9AE98829-2701-493D-BD30-ACA5A1D0D0CD}" dt="2020-06-18T10:31:25.435" v="223" actId="20577"/>
        <pc:sldMkLst>
          <pc:docMk/>
          <pc:sldMk cId="3826963773" sldId="258"/>
        </pc:sldMkLst>
        <pc:spChg chg="del">
          <ac:chgData name="Antonino" userId="0651ab64-a537-4959-b01d-cc83b75401d1" providerId="ADAL" clId="{9AE98829-2701-493D-BD30-ACA5A1D0D0CD}" dt="2020-06-18T10:30:15.455" v="190" actId="478"/>
          <ac:spMkLst>
            <pc:docMk/>
            <pc:sldMk cId="3826963773" sldId="258"/>
            <ac:spMk id="28" creationId="{17C55EA2-86CF-4954-A5DF-E226D594864E}"/>
          </ac:spMkLst>
        </pc:spChg>
        <pc:spChg chg="add mod">
          <ac:chgData name="Antonino" userId="0651ab64-a537-4959-b01d-cc83b75401d1" providerId="ADAL" clId="{9AE98829-2701-493D-BD30-ACA5A1D0D0CD}" dt="2020-06-18T10:31:12.119" v="213" actId="1035"/>
          <ac:spMkLst>
            <pc:docMk/>
            <pc:sldMk cId="3826963773" sldId="258"/>
            <ac:spMk id="29" creationId="{6F3E7EEB-7C7F-4012-AE66-19AE7C16F38A}"/>
          </ac:spMkLst>
        </pc:spChg>
        <pc:spChg chg="del">
          <ac:chgData name="Antonino" userId="0651ab64-a537-4959-b01d-cc83b75401d1" providerId="ADAL" clId="{9AE98829-2701-493D-BD30-ACA5A1D0D0CD}" dt="2020-06-18T10:30:15.455" v="190" actId="478"/>
          <ac:spMkLst>
            <pc:docMk/>
            <pc:sldMk cId="3826963773" sldId="258"/>
            <ac:spMk id="48" creationId="{16D5D14C-EFEB-4D56-BB26-3E5B3DCB5809}"/>
          </ac:spMkLst>
        </pc:spChg>
        <pc:spChg chg="mod">
          <ac:chgData name="Antonino" userId="0651ab64-a537-4959-b01d-cc83b75401d1" providerId="ADAL" clId="{9AE98829-2701-493D-BD30-ACA5A1D0D0CD}" dt="2020-06-18T10:31:25.435" v="223" actId="20577"/>
          <ac:spMkLst>
            <pc:docMk/>
            <pc:sldMk cId="3826963773" sldId="258"/>
            <ac:spMk id="50" creationId="{5202629A-AF53-42C5-85D8-03CB2FD2390A}"/>
          </ac:spMkLst>
        </pc:spChg>
        <pc:cxnChg chg="del mod">
          <ac:chgData name="Antonino" userId="0651ab64-a537-4959-b01d-cc83b75401d1" providerId="ADAL" clId="{9AE98829-2701-493D-BD30-ACA5A1D0D0CD}" dt="2020-06-18T10:30:16.942" v="192" actId="478"/>
          <ac:cxnSpMkLst>
            <pc:docMk/>
            <pc:sldMk cId="3826963773" sldId="258"/>
            <ac:cxnSpMk id="51" creationId="{4FC372F4-02B2-40E3-981F-76BF9D927975}"/>
          </ac:cxnSpMkLst>
        </pc:cxnChg>
        <pc:cxnChg chg="del">
          <ac:chgData name="Antonino" userId="0651ab64-a537-4959-b01d-cc83b75401d1" providerId="ADAL" clId="{9AE98829-2701-493D-BD30-ACA5A1D0D0CD}" dt="2020-06-18T10:30:16.230" v="191" actId="478"/>
          <ac:cxnSpMkLst>
            <pc:docMk/>
            <pc:sldMk cId="3826963773" sldId="258"/>
            <ac:cxnSpMk id="52" creationId="{A8E58C64-6CFF-4C48-88E4-0E58E77AAD79}"/>
          </ac:cxnSpMkLst>
        </pc:cxnChg>
        <pc:cxnChg chg="mod">
          <ac:chgData name="Antonino" userId="0651ab64-a537-4959-b01d-cc83b75401d1" providerId="ADAL" clId="{9AE98829-2701-493D-BD30-ACA5A1D0D0CD}" dt="2020-06-18T10:31:01.984" v="198" actId="1076"/>
          <ac:cxnSpMkLst>
            <pc:docMk/>
            <pc:sldMk cId="3826963773" sldId="258"/>
            <ac:cxnSpMk id="53" creationId="{D1ADFB9D-0C12-4DEB-9989-0003B18CF586}"/>
          </ac:cxnSpMkLst>
        </pc:cxnChg>
      </pc:sldChg>
      <pc:sldMasterChg chg="modSp modSldLayout">
        <pc:chgData name="Antonino" userId="0651ab64-a537-4959-b01d-cc83b75401d1" providerId="ADAL" clId="{9AE98829-2701-493D-BD30-ACA5A1D0D0CD}" dt="2020-06-18T09:50:38.694" v="8"/>
        <pc:sldMasterMkLst>
          <pc:docMk/>
          <pc:sldMasterMk cId="1205411562" sldId="2147483648"/>
        </pc:sldMasterMkLst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asterMk cId="1205411562" sldId="2147483648"/>
            <ac:spMk id="2" creationId="{C4C52BAE-3DB3-4CDE-B1CE-D16FF7FC9583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asterMk cId="1205411562" sldId="2147483648"/>
            <ac:spMk id="3" creationId="{67302060-3D02-4E2D-812A-3820D8A32416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asterMk cId="1205411562" sldId="2147483648"/>
            <ac:spMk id="4" creationId="{D452DD4D-81AE-46F1-9899-4D38C8D79BE8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asterMk cId="1205411562" sldId="2147483648"/>
            <ac:spMk id="5" creationId="{580036CA-2FA1-4F39-B2A8-CFC6ECEF2D75}"/>
          </ac:spMkLst>
        </pc:spChg>
        <pc:spChg chg="mod">
          <ac:chgData name="Antonino" userId="0651ab64-a537-4959-b01d-cc83b75401d1" providerId="ADAL" clId="{9AE98829-2701-493D-BD30-ACA5A1D0D0CD}" dt="2020-06-18T09:50:38.694" v="8"/>
          <ac:spMkLst>
            <pc:docMk/>
            <pc:sldMasterMk cId="1205411562" sldId="2147483648"/>
            <ac:spMk id="6" creationId="{70C0A3E6-BABF-4F02-B7FD-28DC8D39BFCD}"/>
          </ac:spMkLst>
        </pc:sp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3704430354" sldId="2147483649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3704430354" sldId="2147483649"/>
              <ac:spMk id="2" creationId="{5575EBA4-42DD-471F-9E3A-6B4C16FEE81F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3704430354" sldId="2147483649"/>
              <ac:spMk id="3" creationId="{B5F4201C-AA45-4F83-8A24-EF682011A48F}"/>
            </ac:spMkLst>
          </pc:spChg>
        </pc:sldLayout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2571512539" sldId="2147483651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571512539" sldId="2147483651"/>
              <ac:spMk id="2" creationId="{1C3A0614-D0A0-45CB-B66F-CA2825EA79DA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571512539" sldId="2147483651"/>
              <ac:spMk id="3" creationId="{0F2612B9-7A5B-45CC-BB33-C457B4DBFA3C}"/>
            </ac:spMkLst>
          </pc:spChg>
        </pc:sldLayout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1804212382" sldId="2147483652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1804212382" sldId="2147483652"/>
              <ac:spMk id="3" creationId="{CCBA5054-E4BE-4498-BBBA-E2E7F42FA24D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1804212382" sldId="2147483652"/>
              <ac:spMk id="4" creationId="{C292A83E-F10B-49E9-A0B5-9B8DC432A1CF}"/>
            </ac:spMkLst>
          </pc:spChg>
        </pc:sldLayout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2782574428" sldId="2147483653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782574428" sldId="2147483653"/>
              <ac:spMk id="2" creationId="{862A422E-9964-4A71-9EF1-6880EF2DD0A0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782574428" sldId="2147483653"/>
              <ac:spMk id="3" creationId="{7CC67E91-7CEF-4DF3-9F91-B83099A74236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782574428" sldId="2147483653"/>
              <ac:spMk id="4" creationId="{75D20999-46AB-4A44-BC28-9D7C0D734547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782574428" sldId="2147483653"/>
              <ac:spMk id="5" creationId="{C1E4B1F3-0F4C-4BD1-9098-F90DCD266FB2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782574428" sldId="2147483653"/>
              <ac:spMk id="6" creationId="{C450EAA3-0003-4CF8-904B-4ADA034B8823}"/>
            </ac:spMkLst>
          </pc:spChg>
        </pc:sldLayout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65357055" sldId="2147483656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65357055" sldId="2147483656"/>
              <ac:spMk id="2" creationId="{F8F6A1CF-7B81-4408-A2D9-1A05D1909915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65357055" sldId="2147483656"/>
              <ac:spMk id="3" creationId="{B83D0C8C-7EC2-4E59-A424-79C44926C126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65357055" sldId="2147483656"/>
              <ac:spMk id="4" creationId="{6CF93A4B-44FB-4748-8D43-AF6AD3B42676}"/>
            </ac:spMkLst>
          </pc:spChg>
        </pc:sldLayout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2507653018" sldId="2147483657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507653018" sldId="2147483657"/>
              <ac:spMk id="2" creationId="{7EE9FE21-8C41-4597-9C59-346FA9A41D12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507653018" sldId="2147483657"/>
              <ac:spMk id="3" creationId="{F0B4F719-69FE-4ABC-99A3-F25790163941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2507653018" sldId="2147483657"/>
              <ac:spMk id="4" creationId="{2FD46940-FBEE-4B6C-A9A6-EBC85CCEC4CF}"/>
            </ac:spMkLst>
          </pc:spChg>
        </pc:sldLayoutChg>
        <pc:sldLayoutChg chg="modSp">
          <pc:chgData name="Antonino" userId="0651ab64-a537-4959-b01d-cc83b75401d1" providerId="ADAL" clId="{9AE98829-2701-493D-BD30-ACA5A1D0D0CD}" dt="2020-06-18T09:50:38.694" v="8"/>
          <pc:sldLayoutMkLst>
            <pc:docMk/>
            <pc:sldMasterMk cId="1205411562" sldId="2147483648"/>
            <pc:sldLayoutMk cId="3871822111" sldId="2147483659"/>
          </pc:sldLayoutMkLst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3871822111" sldId="2147483659"/>
              <ac:spMk id="2" creationId="{8EA9B128-ECD2-40A5-A958-99588B43502A}"/>
            </ac:spMkLst>
          </pc:spChg>
          <pc:spChg chg="mod">
            <ac:chgData name="Antonino" userId="0651ab64-a537-4959-b01d-cc83b75401d1" providerId="ADAL" clId="{9AE98829-2701-493D-BD30-ACA5A1D0D0CD}" dt="2020-06-18T09:50:38.694" v="8"/>
            <ac:spMkLst>
              <pc:docMk/>
              <pc:sldMasterMk cId="1205411562" sldId="2147483648"/>
              <pc:sldLayoutMk cId="3871822111" sldId="2147483659"/>
              <ac:spMk id="3" creationId="{FA9A9BBA-D7A7-45AB-B3A4-9C753D46B84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3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E48-F0F9-401C-A86D-24FBE317E10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816A-8A8B-4F08-BFC1-6CAF8A2F3F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1AEC5E-07CD-4DE6-AAB3-6C80F0E3F825}"/>
              </a:ext>
            </a:extLst>
          </p:cNvPr>
          <p:cNvGrpSpPr/>
          <p:nvPr/>
        </p:nvGrpSpPr>
        <p:grpSpPr>
          <a:xfrm>
            <a:off x="106102" y="149468"/>
            <a:ext cx="11989441" cy="4467033"/>
            <a:chOff x="1331090" y="3784144"/>
            <a:chExt cx="6589925" cy="2455278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FD77F8E-839A-422A-ACA4-5B4E67E7654F}"/>
                </a:ext>
              </a:extLst>
            </p:cNvPr>
            <p:cNvSpPr/>
            <p:nvPr/>
          </p:nvSpPr>
          <p:spPr>
            <a:xfrm>
              <a:off x="2230833" y="3784144"/>
              <a:ext cx="4707706" cy="16906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6651F3E-9818-43A4-B456-DEA54DBD5CA6}"/>
                </a:ext>
              </a:extLst>
            </p:cNvPr>
            <p:cNvSpPr/>
            <p:nvPr/>
          </p:nvSpPr>
          <p:spPr>
            <a:xfrm>
              <a:off x="4076513" y="4868417"/>
              <a:ext cx="1016347" cy="433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1" dirty="0"/>
                <a:t>Linear</a:t>
              </a:r>
              <a:endParaRPr lang="en-US" sz="280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317EE72D-4C34-4F6F-AAAD-65484B02DB55}"/>
                    </a:ext>
                  </a:extLst>
                </p:cNvPr>
                <p:cNvSpPr/>
                <p:nvPr/>
              </p:nvSpPr>
              <p:spPr>
                <a:xfrm>
                  <a:off x="1331090" y="3889094"/>
                  <a:ext cx="615684" cy="61568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1" dirty="0"/>
                </a:p>
              </p:txBody>
            </p:sp>
          </mc:Choice>
          <mc:Fallback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317EE72D-4C34-4F6F-AAAD-65484B02D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090" y="3889094"/>
                  <a:ext cx="615684" cy="61568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e 7">
                  <a:extLst>
                    <a:ext uri="{FF2B5EF4-FFF2-40B4-BE49-F238E27FC236}">
                      <a16:creationId xmlns:a16="http://schemas.microsoft.com/office/drawing/2014/main" id="{4370703A-8DA0-4075-A7B0-572623C8AD02}"/>
                    </a:ext>
                  </a:extLst>
                </p:cNvPr>
                <p:cNvSpPr/>
                <p:nvPr/>
              </p:nvSpPr>
              <p:spPr>
                <a:xfrm>
                  <a:off x="4280407" y="5623738"/>
                  <a:ext cx="615684" cy="61568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801" dirty="0"/>
                </a:p>
              </p:txBody>
            </p:sp>
          </mc:Choice>
          <mc:Fallback>
            <p:sp>
              <p:nvSpPr>
                <p:cNvPr id="8" name="Ovale 7">
                  <a:extLst>
                    <a:ext uri="{FF2B5EF4-FFF2-40B4-BE49-F238E27FC236}">
                      <a16:creationId xmlns:a16="http://schemas.microsoft.com/office/drawing/2014/main" id="{4370703A-8DA0-4075-A7B0-572623C8A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407" y="5623738"/>
                  <a:ext cx="615684" cy="6156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1C1732E6-3210-4047-8F05-41E81DD4F286}"/>
                </a:ext>
              </a:extLst>
            </p:cNvPr>
            <p:cNvSpPr/>
            <p:nvPr/>
          </p:nvSpPr>
          <p:spPr>
            <a:xfrm>
              <a:off x="2504284" y="3980059"/>
              <a:ext cx="1016347" cy="433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1" dirty="0"/>
                <a:t>Linear</a:t>
              </a:r>
              <a:endParaRPr lang="en-US" sz="2801" dirty="0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A63BF3A4-4F94-4927-BB88-144E77A85B8E}"/>
                </a:ext>
              </a:extLst>
            </p:cNvPr>
            <p:cNvSpPr/>
            <p:nvPr/>
          </p:nvSpPr>
          <p:spPr>
            <a:xfrm>
              <a:off x="4385169" y="4025541"/>
              <a:ext cx="399033" cy="34278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1" dirty="0"/>
                <a:t>+</a:t>
              </a:r>
              <a:endParaRPr lang="en-US" sz="2801" dirty="0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758B9D30-6D7E-4BB9-9CEC-36DFB5AFD8EA}"/>
                </a:ext>
              </a:extLst>
            </p:cNvPr>
            <p:cNvSpPr/>
            <p:nvPr/>
          </p:nvSpPr>
          <p:spPr>
            <a:xfrm>
              <a:off x="5933955" y="4026359"/>
              <a:ext cx="725055" cy="3427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1" dirty="0" err="1"/>
                <a:t>tanh</a:t>
              </a:r>
              <a:endParaRPr lang="en-US" sz="2801" dirty="0"/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19E422F3-AA09-4A43-8631-C2731C26EADF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>
              <a:off x="1946774" y="4196936"/>
              <a:ext cx="5575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5F8C1029-75BD-4381-B9D7-0A5B8CA2A14D}"/>
                </a:ext>
              </a:extLst>
            </p:cNvPr>
            <p:cNvCxnSpPr>
              <a:cxnSpLocks/>
              <a:stCxn id="5" idx="0"/>
              <a:endCxn id="11" idx="2"/>
            </p:cNvCxnSpPr>
            <p:nvPr/>
          </p:nvCxnSpPr>
          <p:spPr>
            <a:xfrm flipH="1" flipV="1">
              <a:off x="4584686" y="4368330"/>
              <a:ext cx="1" cy="500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E2C7F23B-4B7E-444F-9020-CF78CFF0BA8D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3520631" y="4196936"/>
              <a:ext cx="8645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33BB34BC-591D-4CEC-92D4-44E921A986B0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4584687" y="5302171"/>
              <a:ext cx="3562" cy="321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E501A5C-C730-46D2-85F8-F2575CDF9D5F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4784202" y="4196936"/>
              <a:ext cx="1149753" cy="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e 27">
                  <a:extLst>
                    <a:ext uri="{FF2B5EF4-FFF2-40B4-BE49-F238E27FC236}">
                      <a16:creationId xmlns:a16="http://schemas.microsoft.com/office/drawing/2014/main" id="{17C55EA2-86CF-4954-A5DF-E226D594864E}"/>
                    </a:ext>
                  </a:extLst>
                </p:cNvPr>
                <p:cNvSpPr/>
                <p:nvPr/>
              </p:nvSpPr>
              <p:spPr>
                <a:xfrm>
                  <a:off x="7305331" y="3889094"/>
                  <a:ext cx="615684" cy="61568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80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2801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801" dirty="0"/>
                </a:p>
              </p:txBody>
            </p:sp>
          </mc:Choice>
          <mc:Fallback>
            <p:sp>
              <p:nvSpPr>
                <p:cNvPr id="28" name="Ovale 27">
                  <a:extLst>
                    <a:ext uri="{FF2B5EF4-FFF2-40B4-BE49-F238E27FC236}">
                      <a16:creationId xmlns:a16="http://schemas.microsoft.com/office/drawing/2014/main" id="{17C55EA2-86CF-4954-A5DF-E226D5948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331" y="3889094"/>
                  <a:ext cx="615684" cy="6156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2E56D98B-4A29-4A2B-AE30-94BC5BB83A84}"/>
                </a:ext>
              </a:extLst>
            </p:cNvPr>
            <p:cNvCxnSpPr>
              <a:cxnSpLocks/>
              <a:stCxn id="12" idx="3"/>
              <a:endCxn id="28" idx="2"/>
            </p:cNvCxnSpPr>
            <p:nvPr/>
          </p:nvCxnSpPr>
          <p:spPr>
            <a:xfrm flipV="1">
              <a:off x="6659010" y="4196936"/>
              <a:ext cx="646321" cy="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ED69A59-64F0-4EA8-BC30-66D3D8469995}"/>
              </a:ext>
            </a:extLst>
          </p:cNvPr>
          <p:cNvSpPr txBox="1"/>
          <p:nvPr/>
        </p:nvSpPr>
        <p:spPr>
          <a:xfrm>
            <a:off x="1930922" y="2576054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RNN Cell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56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17EE72D-4C34-4F6F-AAAD-65484B02DB55}"/>
                  </a:ext>
                </a:extLst>
              </p:cNvPr>
              <p:cNvSpPr/>
              <p:nvPr/>
            </p:nvSpPr>
            <p:spPr>
              <a:xfrm>
                <a:off x="221849" y="1756750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1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1" b="1" dirty="0"/>
              </a:p>
            </p:txBody>
          </p:sp>
        </mc:Choice>
        <mc:Fallback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17EE72D-4C34-4F6F-AAAD-65484B02D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9" y="1756750"/>
                <a:ext cx="1120150" cy="11201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370703A-8DA0-4075-A7B0-572623C8AD02}"/>
                  </a:ext>
                </a:extLst>
              </p:cNvPr>
              <p:cNvSpPr/>
              <p:nvPr/>
            </p:nvSpPr>
            <p:spPr>
              <a:xfrm>
                <a:off x="2396283" y="331198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370703A-8DA0-4075-A7B0-572623C8A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83" y="3311987"/>
                <a:ext cx="1120150" cy="11201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9E422F3-AA09-4A43-8631-C2731C26EADF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1341999" y="2316825"/>
            <a:ext cx="709279" cy="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17C55EA2-86CF-4954-A5DF-E226D594864E}"/>
                  </a:ext>
                </a:extLst>
              </p:cNvPr>
              <p:cNvSpPr/>
              <p:nvPr/>
            </p:nvSpPr>
            <p:spPr>
              <a:xfrm>
                <a:off x="3588473" y="20392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17C55EA2-86CF-4954-A5DF-E226D5948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73" y="203927"/>
                <a:ext cx="1120150" cy="11201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9B3EB966-4713-4ECE-B06C-814DFF20583B}"/>
              </a:ext>
            </a:extLst>
          </p:cNvPr>
          <p:cNvGrpSpPr/>
          <p:nvPr/>
        </p:nvGrpSpPr>
        <p:grpSpPr>
          <a:xfrm>
            <a:off x="2051278" y="1923455"/>
            <a:ext cx="1810160" cy="789154"/>
            <a:chOff x="1743058" y="2436263"/>
            <a:chExt cx="1810160" cy="789154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FD77F8E-839A-422A-ACA4-5B4E67E7654F}"/>
                </a:ext>
              </a:extLst>
            </p:cNvPr>
            <p:cNvSpPr/>
            <p:nvPr/>
          </p:nvSpPr>
          <p:spPr>
            <a:xfrm>
              <a:off x="1743058" y="2436263"/>
              <a:ext cx="1810160" cy="7891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8ED69A59-64F0-4EA8-BC30-66D3D8469995}"/>
                </a:ext>
              </a:extLst>
            </p:cNvPr>
            <p:cNvSpPr txBox="1"/>
            <p:nvPr/>
          </p:nvSpPr>
          <p:spPr>
            <a:xfrm>
              <a:off x="1930922" y="257605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/>
                <a:t>RNN Cell</a:t>
              </a:r>
              <a:endParaRPr lang="en-US" sz="2800" b="1" dirty="0"/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E7E8F12-CEDB-47D7-BC1A-87000CD5120A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V="1">
            <a:off x="2956358" y="2712609"/>
            <a:ext cx="0" cy="5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5456190-ABDD-48DB-A0A3-8C9D0A3BFC55}"/>
                  </a:ext>
                </a:extLst>
              </p:cNvPr>
              <p:cNvSpPr/>
              <p:nvPr/>
            </p:nvSpPr>
            <p:spPr>
              <a:xfrm>
                <a:off x="4833695" y="331198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5456190-ABDD-48DB-A0A3-8C9D0A3BF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95" y="3311987"/>
                <a:ext cx="1120150" cy="11201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o 25">
            <a:extLst>
              <a:ext uri="{FF2B5EF4-FFF2-40B4-BE49-F238E27FC236}">
                <a16:creationId xmlns:a16="http://schemas.microsoft.com/office/drawing/2014/main" id="{655FD9BA-76E2-4C4D-84A1-1656D060684D}"/>
              </a:ext>
            </a:extLst>
          </p:cNvPr>
          <p:cNvGrpSpPr/>
          <p:nvPr/>
        </p:nvGrpSpPr>
        <p:grpSpPr>
          <a:xfrm>
            <a:off x="4488690" y="1923455"/>
            <a:ext cx="1810160" cy="789154"/>
            <a:chOff x="1743058" y="2436263"/>
            <a:chExt cx="1810160" cy="789154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A56CEB4D-DAE1-439B-A6E9-3E12E6BF3433}"/>
                </a:ext>
              </a:extLst>
            </p:cNvPr>
            <p:cNvSpPr/>
            <p:nvPr/>
          </p:nvSpPr>
          <p:spPr>
            <a:xfrm>
              <a:off x="1743058" y="2436263"/>
              <a:ext cx="1810160" cy="7891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E385720-D937-47DF-9924-F2D0D8785EC3}"/>
                </a:ext>
              </a:extLst>
            </p:cNvPr>
            <p:cNvSpPr txBox="1"/>
            <p:nvPr/>
          </p:nvSpPr>
          <p:spPr>
            <a:xfrm>
              <a:off x="1930922" y="257605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/>
                <a:t>RNN Cell</a:t>
              </a:r>
              <a:endParaRPr lang="en-US" sz="2800" b="1" dirty="0"/>
            </a:p>
          </p:txBody>
        </p:sp>
      </p:grp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95BD0D8-E4F9-4454-9897-B501DDB3A51E}"/>
              </a:ext>
            </a:extLst>
          </p:cNvPr>
          <p:cNvCxnSpPr>
            <a:cxnSpLocks/>
            <a:stCxn id="25" idx="0"/>
            <a:endCxn id="30" idx="2"/>
          </p:cNvCxnSpPr>
          <p:nvPr/>
        </p:nvCxnSpPr>
        <p:spPr>
          <a:xfrm flipV="1">
            <a:off x="5393770" y="2712609"/>
            <a:ext cx="0" cy="5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4E5BDDE0-E3F9-40EC-B788-E0D72E679B87}"/>
                  </a:ext>
                </a:extLst>
              </p:cNvPr>
              <p:cNvSpPr/>
              <p:nvPr/>
            </p:nvSpPr>
            <p:spPr>
              <a:xfrm>
                <a:off x="9708519" y="331198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4E5BDDE0-E3F9-40EC-B788-E0D72E679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19" y="3311987"/>
                <a:ext cx="1120150" cy="11201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AA98FA-81AC-4C78-87CD-A59422463799}"/>
              </a:ext>
            </a:extLst>
          </p:cNvPr>
          <p:cNvGrpSpPr/>
          <p:nvPr/>
        </p:nvGrpSpPr>
        <p:grpSpPr>
          <a:xfrm>
            <a:off x="9363514" y="1923455"/>
            <a:ext cx="1810160" cy="789154"/>
            <a:chOff x="1743058" y="2436263"/>
            <a:chExt cx="1810160" cy="789154"/>
          </a:xfrm>
        </p:grpSpPr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E0815218-2C8C-4D79-82F5-1564B5E0FC51}"/>
                </a:ext>
              </a:extLst>
            </p:cNvPr>
            <p:cNvSpPr/>
            <p:nvPr/>
          </p:nvSpPr>
          <p:spPr>
            <a:xfrm>
              <a:off x="1743058" y="2436263"/>
              <a:ext cx="1810160" cy="7891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E68AFB8-5E2E-4890-8101-9B1F934511C2}"/>
                </a:ext>
              </a:extLst>
            </p:cNvPr>
            <p:cNvSpPr txBox="1"/>
            <p:nvPr/>
          </p:nvSpPr>
          <p:spPr>
            <a:xfrm>
              <a:off x="1930922" y="257605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/>
                <a:t>RNN Cell</a:t>
              </a:r>
              <a:endParaRPr lang="en-US" sz="2800" b="1" dirty="0"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058F305-3B98-4ED8-9AA9-0947024F33B0}"/>
              </a:ext>
            </a:extLst>
          </p:cNvPr>
          <p:cNvCxnSpPr>
            <a:cxnSpLocks/>
            <a:stCxn id="40" idx="0"/>
            <a:endCxn id="42" idx="2"/>
          </p:cNvCxnSpPr>
          <p:nvPr/>
        </p:nvCxnSpPr>
        <p:spPr>
          <a:xfrm flipV="1">
            <a:off x="10268594" y="2712609"/>
            <a:ext cx="0" cy="5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4804CC6D-2655-4258-85C2-8B3CF57536E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861438" y="2318032"/>
            <a:ext cx="62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6DE4CB1-DBC0-4D85-8074-768C75600DBE}"/>
              </a:ext>
            </a:extLst>
          </p:cNvPr>
          <p:cNvCxnSpPr>
            <a:cxnSpLocks/>
          </p:cNvCxnSpPr>
          <p:nvPr/>
        </p:nvCxnSpPr>
        <p:spPr>
          <a:xfrm>
            <a:off x="6299852" y="2319239"/>
            <a:ext cx="62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756AD46-2783-4E45-B6AB-2F645158CC93}"/>
              </a:ext>
            </a:extLst>
          </p:cNvPr>
          <p:cNvCxnSpPr>
            <a:cxnSpLocks/>
          </p:cNvCxnSpPr>
          <p:nvPr/>
        </p:nvCxnSpPr>
        <p:spPr>
          <a:xfrm>
            <a:off x="8736262" y="2316825"/>
            <a:ext cx="62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AE34D2F-43C3-4DC8-9EE2-32C0316B1373}"/>
              </a:ext>
            </a:extLst>
          </p:cNvPr>
          <p:cNvSpPr txBox="1"/>
          <p:nvPr/>
        </p:nvSpPr>
        <p:spPr>
          <a:xfrm>
            <a:off x="7724994" y="199365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…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16D5D14C-EFEB-4D56-BB26-3E5B3DCB5809}"/>
                  </a:ext>
                </a:extLst>
              </p:cNvPr>
              <p:cNvSpPr/>
              <p:nvPr/>
            </p:nvSpPr>
            <p:spPr>
              <a:xfrm>
                <a:off x="5988888" y="208490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16D5D14C-EFEB-4D56-BB26-3E5B3DCB5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888" y="208490"/>
                <a:ext cx="1120150" cy="112015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5202629A-AF53-42C5-85D8-03CB2FD2390A}"/>
                  </a:ext>
                </a:extLst>
              </p:cNvPr>
              <p:cNvSpPr/>
              <p:nvPr/>
            </p:nvSpPr>
            <p:spPr>
              <a:xfrm>
                <a:off x="10998068" y="217616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5202629A-AF53-42C5-85D8-03CB2FD2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068" y="217616"/>
                <a:ext cx="1120150" cy="112015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4FC372F4-02B2-40E3-981F-76BF9D927975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4148548" y="1324077"/>
            <a:ext cx="0" cy="99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A8E58C64-6CFF-4C48-88E4-0E58E77AAD79}"/>
              </a:ext>
            </a:extLst>
          </p:cNvPr>
          <p:cNvCxnSpPr>
            <a:cxnSpLocks/>
          </p:cNvCxnSpPr>
          <p:nvPr/>
        </p:nvCxnSpPr>
        <p:spPr>
          <a:xfrm flipV="1">
            <a:off x="6544028" y="1324077"/>
            <a:ext cx="0" cy="99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D1ADFB9D-0C12-4DEB-9989-0003B18CF586}"/>
              </a:ext>
            </a:extLst>
          </p:cNvPr>
          <p:cNvCxnSpPr>
            <a:stCxn id="42" idx="3"/>
            <a:endCxn id="50" idx="4"/>
          </p:cNvCxnSpPr>
          <p:nvPr/>
        </p:nvCxnSpPr>
        <p:spPr>
          <a:xfrm flipV="1">
            <a:off x="11173674" y="1337766"/>
            <a:ext cx="384469" cy="980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17EE72D-4C34-4F6F-AAAD-65484B02DB55}"/>
                  </a:ext>
                </a:extLst>
              </p:cNvPr>
              <p:cNvSpPr/>
              <p:nvPr/>
            </p:nvSpPr>
            <p:spPr>
              <a:xfrm>
                <a:off x="221849" y="1756750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1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1" b="1" dirty="0"/>
              </a:p>
            </p:txBody>
          </p:sp>
        </mc:Choice>
        <mc:Fallback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17EE72D-4C34-4F6F-AAAD-65484B02D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9" y="1756750"/>
                <a:ext cx="1120150" cy="112015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370703A-8DA0-4075-A7B0-572623C8AD02}"/>
                  </a:ext>
                </a:extLst>
              </p:cNvPr>
              <p:cNvSpPr/>
              <p:nvPr/>
            </p:nvSpPr>
            <p:spPr>
              <a:xfrm>
                <a:off x="2396283" y="331198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4370703A-8DA0-4075-A7B0-572623C8A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83" y="3311987"/>
                <a:ext cx="1120150" cy="112015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9E422F3-AA09-4A43-8631-C2731C26EADF}"/>
              </a:ext>
            </a:extLst>
          </p:cNvPr>
          <p:cNvCxnSpPr>
            <a:cxnSpLocks/>
            <a:stCxn id="7" idx="6"/>
            <a:endCxn id="27" idx="1"/>
          </p:cNvCxnSpPr>
          <p:nvPr/>
        </p:nvCxnSpPr>
        <p:spPr>
          <a:xfrm>
            <a:off x="1341999" y="2316825"/>
            <a:ext cx="709279" cy="1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9B3EB966-4713-4ECE-B06C-814DFF20583B}"/>
              </a:ext>
            </a:extLst>
          </p:cNvPr>
          <p:cNvGrpSpPr/>
          <p:nvPr/>
        </p:nvGrpSpPr>
        <p:grpSpPr>
          <a:xfrm>
            <a:off x="2051278" y="1923455"/>
            <a:ext cx="1810160" cy="789154"/>
            <a:chOff x="1743058" y="2436263"/>
            <a:chExt cx="1810160" cy="789154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FD77F8E-839A-422A-ACA4-5B4E67E7654F}"/>
                </a:ext>
              </a:extLst>
            </p:cNvPr>
            <p:cNvSpPr/>
            <p:nvPr/>
          </p:nvSpPr>
          <p:spPr>
            <a:xfrm>
              <a:off x="1743058" y="2436263"/>
              <a:ext cx="1810160" cy="7891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8ED69A59-64F0-4EA8-BC30-66D3D8469995}"/>
                </a:ext>
              </a:extLst>
            </p:cNvPr>
            <p:cNvSpPr txBox="1"/>
            <p:nvPr/>
          </p:nvSpPr>
          <p:spPr>
            <a:xfrm>
              <a:off x="1930922" y="257605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/>
                <a:t>RNN Cell</a:t>
              </a:r>
              <a:endParaRPr lang="en-US" sz="2800" b="1" dirty="0"/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E7E8F12-CEDB-47D7-BC1A-87000CD5120A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V="1">
            <a:off x="2956358" y="2712609"/>
            <a:ext cx="0" cy="5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5456190-ABDD-48DB-A0A3-8C9D0A3BFC55}"/>
                  </a:ext>
                </a:extLst>
              </p:cNvPr>
              <p:cNvSpPr/>
              <p:nvPr/>
            </p:nvSpPr>
            <p:spPr>
              <a:xfrm>
                <a:off x="4833695" y="331198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5456190-ABDD-48DB-A0A3-8C9D0A3BF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95" y="3311987"/>
                <a:ext cx="1120150" cy="112015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uppo 25">
            <a:extLst>
              <a:ext uri="{FF2B5EF4-FFF2-40B4-BE49-F238E27FC236}">
                <a16:creationId xmlns:a16="http://schemas.microsoft.com/office/drawing/2014/main" id="{655FD9BA-76E2-4C4D-84A1-1656D060684D}"/>
              </a:ext>
            </a:extLst>
          </p:cNvPr>
          <p:cNvGrpSpPr/>
          <p:nvPr/>
        </p:nvGrpSpPr>
        <p:grpSpPr>
          <a:xfrm>
            <a:off x="4488690" y="1923455"/>
            <a:ext cx="1810160" cy="789154"/>
            <a:chOff x="1743058" y="2436263"/>
            <a:chExt cx="1810160" cy="789154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A56CEB4D-DAE1-439B-A6E9-3E12E6BF3433}"/>
                </a:ext>
              </a:extLst>
            </p:cNvPr>
            <p:cNvSpPr/>
            <p:nvPr/>
          </p:nvSpPr>
          <p:spPr>
            <a:xfrm>
              <a:off x="1743058" y="2436263"/>
              <a:ext cx="1810160" cy="7891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E385720-D937-47DF-9924-F2D0D8785EC3}"/>
                </a:ext>
              </a:extLst>
            </p:cNvPr>
            <p:cNvSpPr txBox="1"/>
            <p:nvPr/>
          </p:nvSpPr>
          <p:spPr>
            <a:xfrm>
              <a:off x="1930922" y="257605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/>
                <a:t>RNN Cell</a:t>
              </a:r>
              <a:endParaRPr lang="en-US" sz="2800" b="1" dirty="0"/>
            </a:p>
          </p:txBody>
        </p:sp>
      </p:grp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95BD0D8-E4F9-4454-9897-B501DDB3A51E}"/>
              </a:ext>
            </a:extLst>
          </p:cNvPr>
          <p:cNvCxnSpPr>
            <a:cxnSpLocks/>
            <a:stCxn id="25" idx="0"/>
            <a:endCxn id="30" idx="2"/>
          </p:cNvCxnSpPr>
          <p:nvPr/>
        </p:nvCxnSpPr>
        <p:spPr>
          <a:xfrm flipV="1">
            <a:off x="5393770" y="2712609"/>
            <a:ext cx="0" cy="5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4E5BDDE0-E3F9-40EC-B788-E0D72E679B87}"/>
                  </a:ext>
                </a:extLst>
              </p:cNvPr>
              <p:cNvSpPr/>
              <p:nvPr/>
            </p:nvSpPr>
            <p:spPr>
              <a:xfrm>
                <a:off x="9708519" y="3311987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1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4E5BDDE0-E3F9-40EC-B788-E0D72E679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19" y="3311987"/>
                <a:ext cx="1120150" cy="112015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C5AA98FA-81AC-4C78-87CD-A59422463799}"/>
              </a:ext>
            </a:extLst>
          </p:cNvPr>
          <p:cNvGrpSpPr/>
          <p:nvPr/>
        </p:nvGrpSpPr>
        <p:grpSpPr>
          <a:xfrm>
            <a:off x="9363514" y="1923455"/>
            <a:ext cx="1810160" cy="789154"/>
            <a:chOff x="1743058" y="2436263"/>
            <a:chExt cx="1810160" cy="789154"/>
          </a:xfrm>
        </p:grpSpPr>
        <p:sp>
          <p:nvSpPr>
            <p:cNvPr id="42" name="Rettangolo con angoli arrotondati 41">
              <a:extLst>
                <a:ext uri="{FF2B5EF4-FFF2-40B4-BE49-F238E27FC236}">
                  <a16:creationId xmlns:a16="http://schemas.microsoft.com/office/drawing/2014/main" id="{E0815218-2C8C-4D79-82F5-1564B5E0FC51}"/>
                </a:ext>
              </a:extLst>
            </p:cNvPr>
            <p:cNvSpPr/>
            <p:nvPr/>
          </p:nvSpPr>
          <p:spPr>
            <a:xfrm>
              <a:off x="1743058" y="2436263"/>
              <a:ext cx="1810160" cy="78915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1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E68AFB8-5E2E-4890-8101-9B1F934511C2}"/>
                </a:ext>
              </a:extLst>
            </p:cNvPr>
            <p:cNvSpPr txBox="1"/>
            <p:nvPr/>
          </p:nvSpPr>
          <p:spPr>
            <a:xfrm>
              <a:off x="1930922" y="2576054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/>
                <a:t>RNN Cell</a:t>
              </a:r>
              <a:endParaRPr lang="en-US" sz="2800" b="1" dirty="0"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058F305-3B98-4ED8-9AA9-0947024F33B0}"/>
              </a:ext>
            </a:extLst>
          </p:cNvPr>
          <p:cNvCxnSpPr>
            <a:cxnSpLocks/>
            <a:stCxn id="40" idx="0"/>
            <a:endCxn id="42" idx="2"/>
          </p:cNvCxnSpPr>
          <p:nvPr/>
        </p:nvCxnSpPr>
        <p:spPr>
          <a:xfrm flipV="1">
            <a:off x="10268594" y="2712609"/>
            <a:ext cx="0" cy="5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4804CC6D-2655-4258-85C2-8B3CF57536E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3861438" y="2318032"/>
            <a:ext cx="62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6DE4CB1-DBC0-4D85-8074-768C75600DBE}"/>
              </a:ext>
            </a:extLst>
          </p:cNvPr>
          <p:cNvCxnSpPr>
            <a:cxnSpLocks/>
          </p:cNvCxnSpPr>
          <p:nvPr/>
        </p:nvCxnSpPr>
        <p:spPr>
          <a:xfrm>
            <a:off x="6299852" y="2319239"/>
            <a:ext cx="62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756AD46-2783-4E45-B6AB-2F645158CC93}"/>
              </a:ext>
            </a:extLst>
          </p:cNvPr>
          <p:cNvCxnSpPr>
            <a:cxnSpLocks/>
          </p:cNvCxnSpPr>
          <p:nvPr/>
        </p:nvCxnSpPr>
        <p:spPr>
          <a:xfrm>
            <a:off x="8736262" y="2316825"/>
            <a:ext cx="627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AE34D2F-43C3-4DC8-9EE2-32C0316B1373}"/>
              </a:ext>
            </a:extLst>
          </p:cNvPr>
          <p:cNvSpPr txBox="1"/>
          <p:nvPr/>
        </p:nvSpPr>
        <p:spPr>
          <a:xfrm>
            <a:off x="7724994" y="199365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…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5202629A-AF53-42C5-85D8-03CB2FD2390A}"/>
                  </a:ext>
                </a:extLst>
              </p:cNvPr>
              <p:cNvSpPr/>
              <p:nvPr/>
            </p:nvSpPr>
            <p:spPr>
              <a:xfrm>
                <a:off x="10998068" y="0"/>
                <a:ext cx="1120150" cy="1120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2801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1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1" dirty="0"/>
              </a:p>
            </p:txBody>
          </p:sp>
        </mc:Choice>
        <mc:Fallback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5202629A-AF53-42C5-85D8-03CB2FD2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068" y="0"/>
                <a:ext cx="1120150" cy="112015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D1ADFB9D-0C12-4DEB-9989-0003B18CF586}"/>
              </a:ext>
            </a:extLst>
          </p:cNvPr>
          <p:cNvCxnSpPr>
            <a:stCxn id="42" idx="3"/>
            <a:endCxn id="50" idx="4"/>
          </p:cNvCxnSpPr>
          <p:nvPr/>
        </p:nvCxnSpPr>
        <p:spPr>
          <a:xfrm flipV="1">
            <a:off x="11173674" y="1120150"/>
            <a:ext cx="384469" cy="1197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6F3E7EEB-7C7F-4012-AE66-19AE7C16F38A}"/>
              </a:ext>
            </a:extLst>
          </p:cNvPr>
          <p:cNvSpPr/>
          <p:nvPr/>
        </p:nvSpPr>
        <p:spPr>
          <a:xfrm>
            <a:off x="11002291" y="1369091"/>
            <a:ext cx="1118332" cy="45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1" dirty="0"/>
              <a:t>Linear</a:t>
            </a:r>
            <a:endParaRPr lang="en-US" sz="2801" dirty="0"/>
          </a:p>
        </p:txBody>
      </p:sp>
    </p:spTree>
    <p:extLst>
      <p:ext uri="{BB962C8B-B14F-4D97-AF65-F5344CB8AC3E}">
        <p14:creationId xmlns:p14="http://schemas.microsoft.com/office/powerpoint/2010/main" val="3826963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36</Words>
  <Application>Microsoft Office PowerPoint</Application>
  <PresentationFormat>Personalizzato</PresentationFormat>
  <Paragraphs>29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Antonino Furnari</dc:creator>
  <cp:lastModifiedBy>Antonino Furnari</cp:lastModifiedBy>
  <cp:revision>1</cp:revision>
  <dcterms:created xsi:type="dcterms:W3CDTF">2020-06-18T09:44:56Z</dcterms:created>
  <dcterms:modified xsi:type="dcterms:W3CDTF">2020-06-18T10:31:28Z</dcterms:modified>
</cp:coreProperties>
</file>