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16998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4EC03-BBFA-4C3E-B2E8-AADD63F889B1}" v="1" dt="2019-11-27T08:06:4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no Furnari" userId="0651ab64-a537-4959-b01d-cc83b75401d1" providerId="ADAL" clId="{45F4EC03-BBFA-4C3E-B2E8-AADD63F889B1}"/>
    <pc:docChg chg="undo modSld">
      <pc:chgData name="Antonino Furnari" userId="0651ab64-a537-4959-b01d-cc83b75401d1" providerId="ADAL" clId="{45F4EC03-BBFA-4C3E-B2E8-AADD63F889B1}" dt="2019-11-27T08:06:43.554" v="4" actId="165"/>
      <pc:docMkLst>
        <pc:docMk/>
      </pc:docMkLst>
      <pc:sldChg chg="modSp">
        <pc:chgData name="Antonino Furnari" userId="0651ab64-a537-4959-b01d-cc83b75401d1" providerId="ADAL" clId="{45F4EC03-BBFA-4C3E-B2E8-AADD63F889B1}" dt="2019-11-27T08:05:44.910" v="3" actId="1076"/>
        <pc:sldMkLst>
          <pc:docMk/>
          <pc:sldMk cId="1232309586" sldId="256"/>
        </pc:sldMkLst>
        <pc:spChg chg="mod">
          <ac:chgData name="Antonino Furnari" userId="0651ab64-a537-4959-b01d-cc83b75401d1" providerId="ADAL" clId="{45F4EC03-BBFA-4C3E-B2E8-AADD63F889B1}" dt="2019-11-27T08:05:44.270" v="2" actId="1076"/>
          <ac:spMkLst>
            <pc:docMk/>
            <pc:sldMk cId="1232309586" sldId="256"/>
            <ac:spMk id="2467" creationId="{00000000-0000-0000-0000-000000000000}"/>
          </ac:spMkLst>
        </pc:spChg>
        <pc:grpChg chg="mod">
          <ac:chgData name="Antonino Furnari" userId="0651ab64-a537-4959-b01d-cc83b75401d1" providerId="ADAL" clId="{45F4EC03-BBFA-4C3E-B2E8-AADD63F889B1}" dt="2019-11-27T08:05:44.910" v="3" actId="1076"/>
          <ac:grpSpMkLst>
            <pc:docMk/>
            <pc:sldMk cId="1232309586" sldId="256"/>
            <ac:grpSpMk id="2323" creationId="{00000000-0000-0000-0000-000000000000}"/>
          </ac:grpSpMkLst>
        </pc:grpChg>
      </pc:sldChg>
      <pc:sldChg chg="delSp modSp">
        <pc:chgData name="Antonino Furnari" userId="0651ab64-a537-4959-b01d-cc83b75401d1" providerId="ADAL" clId="{45F4EC03-BBFA-4C3E-B2E8-AADD63F889B1}" dt="2019-11-27T08:06:43.554" v="4" actId="165"/>
        <pc:sldMkLst>
          <pc:docMk/>
          <pc:sldMk cId="4179834205" sldId="257"/>
        </pc:sldMkLst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0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1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2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3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4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5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6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7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8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09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0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1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2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3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4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5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6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7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8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19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0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1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2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3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4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5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6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7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8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29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30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31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32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33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34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35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42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43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44" creationId="{00000000-0000-0000-0000-000000000000}"/>
          </ac:spMkLst>
        </pc:spChg>
        <pc:spChg chg="mod topLvl">
          <ac:chgData name="Antonino Furnari" userId="0651ab64-a537-4959-b01d-cc83b75401d1" providerId="ADAL" clId="{45F4EC03-BBFA-4C3E-B2E8-AADD63F889B1}" dt="2019-11-27T08:06:43.554" v="4" actId="165"/>
          <ac:spMkLst>
            <pc:docMk/>
            <pc:sldMk cId="4179834205" sldId="257"/>
            <ac:spMk id="245" creationId="{00000000-0000-0000-0000-000000000000}"/>
          </ac:spMkLst>
        </pc:spChg>
        <pc:grpChg chg="del">
          <ac:chgData name="Antonino Furnari" userId="0651ab64-a537-4959-b01d-cc83b75401d1" providerId="ADAL" clId="{45F4EC03-BBFA-4C3E-B2E8-AADD63F889B1}" dt="2019-11-27T08:06:43.554" v="4" actId="165"/>
          <ac:grpSpMkLst>
            <pc:docMk/>
            <pc:sldMk cId="4179834205" sldId="257"/>
            <ac:grpSpMk id="195" creationId="{00000000-0000-0000-0000-000000000000}"/>
          </ac:grpSpMkLst>
        </pc:grpChg>
        <pc:grpChg chg="mod topLvl">
          <ac:chgData name="Antonino Furnari" userId="0651ab64-a537-4959-b01d-cc83b75401d1" providerId="ADAL" clId="{45F4EC03-BBFA-4C3E-B2E8-AADD63F889B1}" dt="2019-11-27T08:06:43.554" v="4" actId="165"/>
          <ac:grpSpMkLst>
            <pc:docMk/>
            <pc:sldMk cId="4179834205" sldId="257"/>
            <ac:grpSpMk id="237" creationId="{00000000-0000-0000-0000-000000000000}"/>
          </ac:grpSpMkLst>
        </pc:grpChg>
        <pc:grpChg chg="mod topLvl">
          <ac:chgData name="Antonino Furnari" userId="0651ab64-a537-4959-b01d-cc83b75401d1" providerId="ADAL" clId="{45F4EC03-BBFA-4C3E-B2E8-AADD63F889B1}" dt="2019-11-27T08:06:43.554" v="4" actId="165"/>
          <ac:grpSpMkLst>
            <pc:docMk/>
            <pc:sldMk cId="4179834205" sldId="257"/>
            <ac:grpSpMk id="241" creationId="{00000000-0000-0000-0000-000000000000}"/>
          </ac:grpSpMkLst>
        </pc:grpChg>
        <pc:grpChg chg="mod topLvl">
          <ac:chgData name="Antonino Furnari" userId="0651ab64-a537-4959-b01d-cc83b75401d1" providerId="ADAL" clId="{45F4EC03-BBFA-4C3E-B2E8-AADD63F889B1}" dt="2019-11-27T08:06:43.554" v="4" actId="165"/>
          <ac:grpSpMkLst>
            <pc:docMk/>
            <pc:sldMk cId="4179834205" sldId="257"/>
            <ac:grpSpMk id="252" creationId="{00000000-0000-0000-0000-000000000000}"/>
          </ac:grpSpMkLst>
        </pc:grpChg>
        <pc:picChg chg="mod topLvl">
          <ac:chgData name="Antonino Furnari" userId="0651ab64-a537-4959-b01d-cc83b75401d1" providerId="ADAL" clId="{45F4EC03-BBFA-4C3E-B2E8-AADD63F889B1}" dt="2019-11-27T08:06:43.554" v="4" actId="165"/>
          <ac:picMkLst>
            <pc:docMk/>
            <pc:sldMk cId="4179834205" sldId="257"/>
            <ac:picMk id="196" creationId="{00000000-0000-0000-0000-000000000000}"/>
          </ac:picMkLst>
        </pc:pic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197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198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199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36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38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39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40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46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47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48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49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50" creationId="{00000000-0000-0000-0000-000000000000}"/>
          </ac:cxnSpMkLst>
        </pc:cxnChg>
        <pc:cxnChg chg="mod topLvl">
          <ac:chgData name="Antonino Furnari" userId="0651ab64-a537-4959-b01d-cc83b75401d1" providerId="ADAL" clId="{45F4EC03-BBFA-4C3E-B2E8-AADD63F889B1}" dt="2019-11-27T08:06:43.554" v="4" actId="165"/>
          <ac:cxnSpMkLst>
            <pc:docMk/>
            <pc:sldMk cId="4179834205" sldId="257"/>
            <ac:cxnSpMk id="25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530264"/>
            <a:ext cx="8774906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1701796"/>
            <a:ext cx="8774906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2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172505"/>
            <a:ext cx="2522786" cy="2745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172505"/>
            <a:ext cx="7422108" cy="2745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807773"/>
            <a:ext cx="1009114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2168309"/>
            <a:ext cx="1009114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862523"/>
            <a:ext cx="4972447" cy="205580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862523"/>
            <a:ext cx="4972447" cy="205580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4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172505"/>
            <a:ext cx="10091142" cy="62626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794272"/>
            <a:ext cx="4949595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1183532"/>
            <a:ext cx="4949595" cy="17407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794272"/>
            <a:ext cx="4973971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1183532"/>
            <a:ext cx="4973971" cy="174079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216006"/>
            <a:ext cx="377351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466513"/>
            <a:ext cx="592306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972026"/>
            <a:ext cx="377351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8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216006"/>
            <a:ext cx="377351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466513"/>
            <a:ext cx="592306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972026"/>
            <a:ext cx="377351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172505"/>
            <a:ext cx="1009114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862523"/>
            <a:ext cx="1009114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3003082"/>
            <a:ext cx="26324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C335-5ED9-490A-8141-6EA765815E33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3003082"/>
            <a:ext cx="394870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3003082"/>
            <a:ext cx="263247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1BF3-8E93-470D-B860-D00ACC536F4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0" name="Connettore diritto 2319"/>
          <p:cNvCxnSpPr/>
          <p:nvPr/>
        </p:nvCxnSpPr>
        <p:spPr>
          <a:xfrm>
            <a:off x="2895418" y="58648"/>
            <a:ext cx="0" cy="31272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Connettore diritto 2320"/>
          <p:cNvCxnSpPr/>
          <p:nvPr/>
        </p:nvCxnSpPr>
        <p:spPr>
          <a:xfrm>
            <a:off x="6218310" y="58648"/>
            <a:ext cx="0" cy="31272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Connettore diritto 2321"/>
          <p:cNvCxnSpPr/>
          <p:nvPr/>
        </p:nvCxnSpPr>
        <p:spPr>
          <a:xfrm>
            <a:off x="9053993" y="74690"/>
            <a:ext cx="0" cy="31272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0" name="Connettore curvo 2339"/>
          <p:cNvCxnSpPr>
            <a:stCxn id="2445" idx="3"/>
          </p:cNvCxnSpPr>
          <p:nvPr/>
        </p:nvCxnSpPr>
        <p:spPr>
          <a:xfrm>
            <a:off x="5126492" y="1290562"/>
            <a:ext cx="2423355" cy="71376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3" name="Gruppo 2322"/>
          <p:cNvGrpSpPr/>
          <p:nvPr/>
        </p:nvGrpSpPr>
        <p:grpSpPr>
          <a:xfrm>
            <a:off x="125715" y="424616"/>
            <a:ext cx="2597838" cy="2597838"/>
            <a:chOff x="502886" y="1363591"/>
            <a:chExt cx="2597838" cy="2597838"/>
          </a:xfrm>
        </p:grpSpPr>
        <p:pic>
          <p:nvPicPr>
            <p:cNvPr id="2446" name="Immagine 244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"/>
            <a:stretch/>
          </p:blipFill>
          <p:spPr>
            <a:xfrm>
              <a:off x="502886" y="1363591"/>
              <a:ext cx="2597838" cy="259783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447" name="Rettangolo 2446"/>
            <p:cNvSpPr/>
            <p:nvPr/>
          </p:nvSpPr>
          <p:spPr>
            <a:xfrm>
              <a:off x="502886" y="1363591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8" name="Rettangolo 2447"/>
            <p:cNvSpPr/>
            <p:nvPr/>
          </p:nvSpPr>
          <p:spPr>
            <a:xfrm>
              <a:off x="935859" y="1363591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9" name="Rettangolo 2448"/>
            <p:cNvSpPr/>
            <p:nvPr/>
          </p:nvSpPr>
          <p:spPr>
            <a:xfrm>
              <a:off x="1368832" y="1363591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0" name="Rettangolo 2449"/>
            <p:cNvSpPr/>
            <p:nvPr/>
          </p:nvSpPr>
          <p:spPr>
            <a:xfrm>
              <a:off x="1801805" y="1363591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1" name="Rettangolo 2450"/>
            <p:cNvSpPr/>
            <p:nvPr/>
          </p:nvSpPr>
          <p:spPr>
            <a:xfrm>
              <a:off x="2234778" y="1363591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2" name="Rettangolo 2451"/>
            <p:cNvSpPr/>
            <p:nvPr/>
          </p:nvSpPr>
          <p:spPr>
            <a:xfrm>
              <a:off x="2667751" y="1363591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3" name="Rettangolo 2452"/>
            <p:cNvSpPr/>
            <p:nvPr/>
          </p:nvSpPr>
          <p:spPr>
            <a:xfrm>
              <a:off x="502886" y="1796564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4" name="Rettangolo 2453"/>
            <p:cNvSpPr/>
            <p:nvPr/>
          </p:nvSpPr>
          <p:spPr>
            <a:xfrm>
              <a:off x="935859" y="1796564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5" name="Rettangolo 2454"/>
            <p:cNvSpPr/>
            <p:nvPr/>
          </p:nvSpPr>
          <p:spPr>
            <a:xfrm>
              <a:off x="1368832" y="1796564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6" name="Rettangolo 2455"/>
            <p:cNvSpPr/>
            <p:nvPr/>
          </p:nvSpPr>
          <p:spPr>
            <a:xfrm>
              <a:off x="1801805" y="1796564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7" name="Rettangolo 2456"/>
            <p:cNvSpPr/>
            <p:nvPr/>
          </p:nvSpPr>
          <p:spPr>
            <a:xfrm>
              <a:off x="2234778" y="1796564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8" name="Rettangolo 2457"/>
            <p:cNvSpPr/>
            <p:nvPr/>
          </p:nvSpPr>
          <p:spPr>
            <a:xfrm>
              <a:off x="2667751" y="1796564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9" name="Rettangolo 2458"/>
            <p:cNvSpPr/>
            <p:nvPr/>
          </p:nvSpPr>
          <p:spPr>
            <a:xfrm>
              <a:off x="502886" y="2229537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0" name="Rettangolo 2459"/>
            <p:cNvSpPr/>
            <p:nvPr/>
          </p:nvSpPr>
          <p:spPr>
            <a:xfrm>
              <a:off x="935859" y="2229537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1" name="Rettangolo 2460"/>
            <p:cNvSpPr/>
            <p:nvPr/>
          </p:nvSpPr>
          <p:spPr>
            <a:xfrm>
              <a:off x="1368832" y="2229537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2" name="Rettangolo 2461"/>
            <p:cNvSpPr/>
            <p:nvPr/>
          </p:nvSpPr>
          <p:spPr>
            <a:xfrm>
              <a:off x="1801805" y="2229537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3" name="Rettangolo 2462"/>
            <p:cNvSpPr/>
            <p:nvPr/>
          </p:nvSpPr>
          <p:spPr>
            <a:xfrm>
              <a:off x="2234778" y="2229537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4" name="Rettangolo 2463"/>
            <p:cNvSpPr/>
            <p:nvPr/>
          </p:nvSpPr>
          <p:spPr>
            <a:xfrm>
              <a:off x="2667751" y="2229537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5" name="Rettangolo 2464"/>
            <p:cNvSpPr/>
            <p:nvPr/>
          </p:nvSpPr>
          <p:spPr>
            <a:xfrm>
              <a:off x="502886" y="2662510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6" name="Rettangolo 2465"/>
            <p:cNvSpPr/>
            <p:nvPr/>
          </p:nvSpPr>
          <p:spPr>
            <a:xfrm>
              <a:off x="935859" y="2662510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7" name="Rettangolo 2466"/>
            <p:cNvSpPr/>
            <p:nvPr/>
          </p:nvSpPr>
          <p:spPr>
            <a:xfrm>
              <a:off x="1368832" y="2662510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Rettangolo 2467"/>
            <p:cNvSpPr/>
            <p:nvPr/>
          </p:nvSpPr>
          <p:spPr>
            <a:xfrm>
              <a:off x="1801805" y="2662510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9" name="Rettangolo 2468"/>
            <p:cNvSpPr/>
            <p:nvPr/>
          </p:nvSpPr>
          <p:spPr>
            <a:xfrm>
              <a:off x="2234778" y="2662510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0" name="Rettangolo 2469"/>
            <p:cNvSpPr/>
            <p:nvPr/>
          </p:nvSpPr>
          <p:spPr>
            <a:xfrm>
              <a:off x="2667751" y="2662510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1" name="Rettangolo 2470"/>
            <p:cNvSpPr/>
            <p:nvPr/>
          </p:nvSpPr>
          <p:spPr>
            <a:xfrm>
              <a:off x="502886" y="3095483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2" name="Rettangolo 2471"/>
            <p:cNvSpPr/>
            <p:nvPr/>
          </p:nvSpPr>
          <p:spPr>
            <a:xfrm>
              <a:off x="935859" y="3095483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3" name="Rettangolo 2472"/>
            <p:cNvSpPr/>
            <p:nvPr/>
          </p:nvSpPr>
          <p:spPr>
            <a:xfrm>
              <a:off x="1368832" y="3095483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4" name="Rettangolo 2473"/>
            <p:cNvSpPr/>
            <p:nvPr/>
          </p:nvSpPr>
          <p:spPr>
            <a:xfrm>
              <a:off x="1801805" y="3095483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5" name="Rettangolo 2474"/>
            <p:cNvSpPr/>
            <p:nvPr/>
          </p:nvSpPr>
          <p:spPr>
            <a:xfrm>
              <a:off x="2234778" y="3095483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6" name="Rettangolo 2475"/>
            <p:cNvSpPr/>
            <p:nvPr/>
          </p:nvSpPr>
          <p:spPr>
            <a:xfrm>
              <a:off x="2667751" y="3095483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Rettangolo 2476"/>
            <p:cNvSpPr/>
            <p:nvPr/>
          </p:nvSpPr>
          <p:spPr>
            <a:xfrm>
              <a:off x="502886" y="3528456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8" name="Rettangolo 2477"/>
            <p:cNvSpPr/>
            <p:nvPr/>
          </p:nvSpPr>
          <p:spPr>
            <a:xfrm>
              <a:off x="935859" y="3528456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9" name="Rettangolo 2478"/>
            <p:cNvSpPr/>
            <p:nvPr/>
          </p:nvSpPr>
          <p:spPr>
            <a:xfrm>
              <a:off x="1368832" y="3528456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ttangolo 2479"/>
            <p:cNvSpPr/>
            <p:nvPr/>
          </p:nvSpPr>
          <p:spPr>
            <a:xfrm>
              <a:off x="1801805" y="3528456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ttangolo 2480"/>
            <p:cNvSpPr/>
            <p:nvPr/>
          </p:nvSpPr>
          <p:spPr>
            <a:xfrm>
              <a:off x="2234778" y="3528456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Rettangolo 2481"/>
            <p:cNvSpPr/>
            <p:nvPr/>
          </p:nvSpPr>
          <p:spPr>
            <a:xfrm>
              <a:off x="2667751" y="3528456"/>
              <a:ext cx="432973" cy="43297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5" name="Gruppo 2324"/>
          <p:cNvGrpSpPr/>
          <p:nvPr/>
        </p:nvGrpSpPr>
        <p:grpSpPr>
          <a:xfrm>
            <a:off x="3043873" y="1155700"/>
            <a:ext cx="3054122" cy="1189071"/>
            <a:chOff x="3421044" y="2094675"/>
            <a:chExt cx="3054122" cy="1189071"/>
          </a:xfrm>
        </p:grpSpPr>
        <p:grpSp>
          <p:nvGrpSpPr>
            <p:cNvPr id="2373" name="Gruppo 2372"/>
            <p:cNvGrpSpPr/>
            <p:nvPr/>
          </p:nvGrpSpPr>
          <p:grpSpPr>
            <a:xfrm>
              <a:off x="3421044" y="2094675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439" name="Rettangolo 2438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0" name="Rettangolo 2439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1" name="Rettangolo 2440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2" name="Rettangolo 2441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3" name="Rettangolo 2442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4" name="Rettangolo 2443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5" name="Rettangolo 2444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4" name="Gruppo 2373"/>
            <p:cNvGrpSpPr/>
            <p:nvPr/>
          </p:nvGrpSpPr>
          <p:grpSpPr>
            <a:xfrm>
              <a:off x="3495775" y="2165394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432" name="Rettangolo 2431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3" name="Rettangolo 2432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4" name="Rettangolo 2433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5" name="Rettangolo 2434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6" name="Rettangolo 2435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7" name="Rettangolo 2436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8" name="Rettangolo 2437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5" name="Gruppo 2374"/>
            <p:cNvGrpSpPr/>
            <p:nvPr/>
          </p:nvGrpSpPr>
          <p:grpSpPr>
            <a:xfrm>
              <a:off x="3570506" y="2236113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425" name="Rettangolo 2424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6" name="Rettangolo 2425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7" name="Rettangolo 2426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8" name="Rettangolo 2427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9" name="Rettangolo 2428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0" name="Rettangolo 2429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1" name="Rettangolo 2430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6" name="Gruppo 2375"/>
            <p:cNvGrpSpPr/>
            <p:nvPr/>
          </p:nvGrpSpPr>
          <p:grpSpPr>
            <a:xfrm>
              <a:off x="3645237" y="2306832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418" name="Rettangolo 2417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9" name="Rettangolo 2418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0" name="Rettangolo 2419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1" name="Rettangolo 2420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2" name="Rettangolo 2421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3" name="Rettangolo 2422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4" name="Rettangolo 2423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7" name="Gruppo 2376"/>
            <p:cNvGrpSpPr/>
            <p:nvPr/>
          </p:nvGrpSpPr>
          <p:grpSpPr>
            <a:xfrm>
              <a:off x="4093623" y="2731146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411" name="Rettangolo 2410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2" name="Rettangolo 2411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3" name="Rettangolo 2412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4" name="Rettangolo 2413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5" name="Rettangolo 2414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6" name="Rettangolo 2415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7" name="Rettangolo 2416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8" name="Gruppo 2377"/>
            <p:cNvGrpSpPr/>
            <p:nvPr/>
          </p:nvGrpSpPr>
          <p:grpSpPr>
            <a:xfrm>
              <a:off x="4168354" y="2801865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404" name="Rettangolo 2403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5" name="Rettangolo 2404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6" name="Rettangolo 2405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7" name="Rettangolo 2406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8" name="Rettangolo 2407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9" name="Rettangolo 2408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0" name="Rettangolo 2409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9" name="Gruppo 2378"/>
            <p:cNvGrpSpPr/>
            <p:nvPr/>
          </p:nvGrpSpPr>
          <p:grpSpPr>
            <a:xfrm>
              <a:off x="4243085" y="2872584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397" name="Rettangolo 2396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8" name="Rettangolo 2397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9" name="Rettangolo 2398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0" name="Rettangolo 2399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1" name="Rettangolo 2400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2" name="Rettangolo 2401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3" name="Rettangolo 2402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0" name="Gruppo 2379"/>
            <p:cNvGrpSpPr/>
            <p:nvPr/>
          </p:nvGrpSpPr>
          <p:grpSpPr>
            <a:xfrm>
              <a:off x="4317816" y="2943303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390" name="Rettangolo 2389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1" name="Rettangolo 2390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2" name="Rettangolo 2391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3" name="Rettangolo 2392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4" name="Rettangolo 2393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5" name="Rettangolo 2394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6" name="Rettangolo 2395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1" name="Gruppo 2380"/>
            <p:cNvGrpSpPr/>
            <p:nvPr/>
          </p:nvGrpSpPr>
          <p:grpSpPr>
            <a:xfrm>
              <a:off x="4392547" y="3014022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383" name="Rettangolo 2382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4" name="Rettangolo 2383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5" name="Rettangolo 2384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6" name="Rettangolo 2385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7" name="Rettangolo 2386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8" name="Rettangolo 2387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9" name="Rettangolo 2388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82" name="CasellaDiTesto 2381"/>
            <p:cNvSpPr txBox="1"/>
            <p:nvPr/>
          </p:nvSpPr>
          <p:spPr>
            <a:xfrm rot="2936005">
              <a:off x="4569981" y="2349888"/>
              <a:ext cx="719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….</a:t>
              </a:r>
              <a:endParaRPr lang="en-US" sz="2800" dirty="0"/>
            </a:p>
          </p:txBody>
        </p:sp>
      </p:grpSp>
      <p:cxnSp>
        <p:nvCxnSpPr>
          <p:cNvPr id="2324" name="Connettore curvo 2323"/>
          <p:cNvCxnSpPr>
            <a:endCxn id="2432" idx="1"/>
          </p:cNvCxnSpPr>
          <p:nvPr/>
        </p:nvCxnSpPr>
        <p:spPr>
          <a:xfrm>
            <a:off x="2080393" y="617109"/>
            <a:ext cx="1038211" cy="7441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6" name="Connettore curvo 2325"/>
          <p:cNvCxnSpPr>
            <a:endCxn id="2383" idx="1"/>
          </p:cNvCxnSpPr>
          <p:nvPr/>
        </p:nvCxnSpPr>
        <p:spPr>
          <a:xfrm flipV="1">
            <a:off x="2499426" y="2209909"/>
            <a:ext cx="1515950" cy="5728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7" name="Connettore curvo 2326"/>
          <p:cNvCxnSpPr>
            <a:endCxn id="2418" idx="1"/>
          </p:cNvCxnSpPr>
          <p:nvPr/>
        </p:nvCxnSpPr>
        <p:spPr>
          <a:xfrm>
            <a:off x="1572689" y="1034203"/>
            <a:ext cx="1695377" cy="4685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8" name="Connettore curvo 2327"/>
          <p:cNvCxnSpPr>
            <a:endCxn id="2411" idx="1"/>
          </p:cNvCxnSpPr>
          <p:nvPr/>
        </p:nvCxnSpPr>
        <p:spPr>
          <a:xfrm flipV="1">
            <a:off x="829600" y="1927033"/>
            <a:ext cx="2886852" cy="41773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Connettore curvo 2328"/>
          <p:cNvCxnSpPr>
            <a:stCxn id="2424" idx="3"/>
          </p:cNvCxnSpPr>
          <p:nvPr/>
        </p:nvCxnSpPr>
        <p:spPr>
          <a:xfrm flipV="1">
            <a:off x="5350685" y="1083267"/>
            <a:ext cx="1052084" cy="41945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0" name="Gruppo 2329"/>
          <p:cNvGrpSpPr/>
          <p:nvPr/>
        </p:nvGrpSpPr>
        <p:grpSpPr>
          <a:xfrm>
            <a:off x="9387826" y="988695"/>
            <a:ext cx="2082621" cy="1224458"/>
            <a:chOff x="9764997" y="1927670"/>
            <a:chExt cx="2082621" cy="1224458"/>
          </a:xfrm>
        </p:grpSpPr>
        <p:grpSp>
          <p:nvGrpSpPr>
            <p:cNvPr id="2349" name="Gruppo 2348"/>
            <p:cNvGrpSpPr/>
            <p:nvPr/>
          </p:nvGrpSpPr>
          <p:grpSpPr>
            <a:xfrm>
              <a:off x="9764999" y="1927670"/>
              <a:ext cx="2082619" cy="269724"/>
              <a:chOff x="3708426" y="1341363"/>
              <a:chExt cx="2082619" cy="269724"/>
            </a:xfrm>
            <a:solidFill>
              <a:srgbClr val="FFFF00"/>
            </a:solidFill>
          </p:grpSpPr>
          <p:sp>
            <p:nvSpPr>
              <p:cNvPr id="2366" name="Rettangolo 2365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7" name="Rettangolo 2366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8" name="Rettangolo 2367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9" name="Rettangolo 2368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0" name="Rettangolo 2369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1" name="Rettangolo 2370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2" name="Rettangolo 2371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0" name="Gruppo 2349"/>
            <p:cNvGrpSpPr/>
            <p:nvPr/>
          </p:nvGrpSpPr>
          <p:grpSpPr>
            <a:xfrm>
              <a:off x="9764998" y="2405037"/>
              <a:ext cx="2082619" cy="269724"/>
              <a:chOff x="3708426" y="1341363"/>
              <a:chExt cx="2082619" cy="269724"/>
            </a:xfrm>
            <a:solidFill>
              <a:srgbClr val="0000FF"/>
            </a:solidFill>
          </p:grpSpPr>
          <p:sp>
            <p:nvSpPr>
              <p:cNvPr id="2359" name="Rettangolo 2358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0" name="Rettangolo 2359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1" name="Rettangolo 2360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2" name="Rettangolo 2361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3" name="Rettangolo 2362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4" name="Rettangolo 2363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5" name="Rettangolo 2364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1" name="Gruppo 2350"/>
            <p:cNvGrpSpPr/>
            <p:nvPr/>
          </p:nvGrpSpPr>
          <p:grpSpPr>
            <a:xfrm>
              <a:off x="9764997" y="2882404"/>
              <a:ext cx="2082619" cy="269724"/>
              <a:chOff x="3708426" y="1341363"/>
              <a:chExt cx="2082619" cy="269724"/>
            </a:xfrm>
            <a:solidFill>
              <a:srgbClr val="FF0000"/>
            </a:solidFill>
          </p:grpSpPr>
          <p:sp>
            <p:nvSpPr>
              <p:cNvPr id="2352" name="Rettangolo 2351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3" name="Rettangolo 2352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4" name="Rettangolo 2353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5" name="Rettangolo 2354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6" name="Rettangolo 2355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7" name="Rettangolo 2356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8" name="Rettangolo 2357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39" name="Gruppo 2338"/>
          <p:cNvGrpSpPr/>
          <p:nvPr/>
        </p:nvGrpSpPr>
        <p:grpSpPr>
          <a:xfrm>
            <a:off x="5947126" y="548287"/>
            <a:ext cx="3035449" cy="2178587"/>
            <a:chOff x="6112452" y="1887391"/>
            <a:chExt cx="2454037" cy="1761299"/>
          </a:xfrm>
        </p:grpSpPr>
        <p:pic>
          <p:nvPicPr>
            <p:cNvPr id="2345" name="Immagine 23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2452" y="2006940"/>
              <a:ext cx="2454037" cy="1641750"/>
            </a:xfrm>
            <a:prstGeom prst="rect">
              <a:avLst/>
            </a:prstGeom>
          </p:spPr>
        </p:pic>
        <p:cxnSp>
          <p:nvCxnSpPr>
            <p:cNvPr id="2346" name="Connettore diritto 2345"/>
            <p:cNvCxnSpPr/>
            <p:nvPr/>
          </p:nvCxnSpPr>
          <p:spPr>
            <a:xfrm flipH="1" flipV="1">
              <a:off x="7261260" y="1887391"/>
              <a:ext cx="149735" cy="785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7" name="Connettore diritto 2346"/>
            <p:cNvCxnSpPr/>
            <p:nvPr/>
          </p:nvCxnSpPr>
          <p:spPr>
            <a:xfrm flipH="1" flipV="1">
              <a:off x="7408187" y="2672734"/>
              <a:ext cx="892551" cy="619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8" name="Connettore diritto 2347"/>
            <p:cNvCxnSpPr/>
            <p:nvPr/>
          </p:nvCxnSpPr>
          <p:spPr>
            <a:xfrm flipV="1">
              <a:off x="6935894" y="2672734"/>
              <a:ext cx="475101" cy="7594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1" name="Connettore curvo 2340"/>
          <p:cNvCxnSpPr/>
          <p:nvPr/>
        </p:nvCxnSpPr>
        <p:spPr>
          <a:xfrm flipV="1">
            <a:off x="5947126" y="1226419"/>
            <a:ext cx="2007888" cy="76297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2" name="Ovale 2341"/>
          <p:cNvSpPr/>
          <p:nvPr/>
        </p:nvSpPr>
        <p:spPr>
          <a:xfrm rot="2190788">
            <a:off x="7555292" y="925236"/>
            <a:ext cx="1304589" cy="92570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3" name="Ovale 2342"/>
          <p:cNvSpPr/>
          <p:nvPr/>
        </p:nvSpPr>
        <p:spPr>
          <a:xfrm rot="7200396">
            <a:off x="6252313" y="834626"/>
            <a:ext cx="827334" cy="101164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4" name="Ovale 2343"/>
          <p:cNvSpPr/>
          <p:nvPr/>
        </p:nvSpPr>
        <p:spPr>
          <a:xfrm rot="7200396">
            <a:off x="7391358" y="1534232"/>
            <a:ext cx="881135" cy="1347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2" name="Connettore curvo 2331"/>
          <p:cNvCxnSpPr>
            <a:stCxn id="2343" idx="2"/>
            <a:endCxn id="2366" idx="0"/>
          </p:cNvCxnSpPr>
          <p:nvPr/>
        </p:nvCxnSpPr>
        <p:spPr>
          <a:xfrm rot="16200000" flipH="1">
            <a:off x="8201486" y="-346406"/>
            <a:ext cx="6470" cy="2663732"/>
          </a:xfrm>
          <a:prstGeom prst="curvedConnector3">
            <a:avLst>
              <a:gd name="adj1" fmla="val -5814513"/>
            </a:avLst>
          </a:prstGeom>
          <a:ln w="3810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3" name="Connettore curvo 2332"/>
          <p:cNvCxnSpPr>
            <a:stCxn id="2342" idx="6"/>
            <a:endCxn id="2359" idx="1"/>
          </p:cNvCxnSpPr>
          <p:nvPr/>
        </p:nvCxnSpPr>
        <p:spPr>
          <a:xfrm flipV="1">
            <a:off x="8731849" y="1600924"/>
            <a:ext cx="655978" cy="175283"/>
          </a:xfrm>
          <a:prstGeom prst="curvedConnector3">
            <a:avLst>
              <a:gd name="adj1" fmla="val 50000"/>
            </a:avLst>
          </a:prstGeom>
          <a:ln w="381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4" name="Connettore curvo 2333"/>
          <p:cNvCxnSpPr>
            <a:stCxn id="2344" idx="0"/>
            <a:endCxn id="2352" idx="1"/>
          </p:cNvCxnSpPr>
          <p:nvPr/>
        </p:nvCxnSpPr>
        <p:spPr>
          <a:xfrm flipV="1">
            <a:off x="8415361" y="2078291"/>
            <a:ext cx="972465" cy="4666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5" name="CasellaDiTesto 2334"/>
          <p:cNvSpPr txBox="1"/>
          <p:nvPr/>
        </p:nvSpPr>
        <p:spPr>
          <a:xfrm>
            <a:off x="97636" y="-7913"/>
            <a:ext cx="26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estrazione di feature locali</a:t>
            </a:r>
            <a:endParaRPr lang="en-US" dirty="0"/>
          </a:p>
        </p:txBody>
      </p:sp>
      <p:sp>
        <p:nvSpPr>
          <p:cNvPr id="2336" name="CasellaDiTesto 2335"/>
          <p:cNvSpPr txBox="1"/>
          <p:nvPr/>
        </p:nvSpPr>
        <p:spPr>
          <a:xfrm>
            <a:off x="3199721" y="5414"/>
            <a:ext cx="264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descrittori di feature locali</a:t>
            </a:r>
            <a:endParaRPr lang="en-US" dirty="0"/>
          </a:p>
        </p:txBody>
      </p:sp>
      <p:sp>
        <p:nvSpPr>
          <p:cNvPr id="2337" name="CasellaDiTesto 2336"/>
          <p:cNvSpPr txBox="1"/>
          <p:nvPr/>
        </p:nvSpPr>
        <p:spPr>
          <a:xfrm>
            <a:off x="7028084" y="15735"/>
            <a:ext cx="109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clustering</a:t>
            </a:r>
            <a:endParaRPr lang="en-US" dirty="0"/>
          </a:p>
        </p:txBody>
      </p:sp>
      <p:sp>
        <p:nvSpPr>
          <p:cNvPr id="2338" name="CasellaDiTesto 2337"/>
          <p:cNvSpPr txBox="1"/>
          <p:nvPr/>
        </p:nvSpPr>
        <p:spPr>
          <a:xfrm>
            <a:off x="9676296" y="9113"/>
            <a:ext cx="1562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vocabolario</a:t>
            </a:r>
          </a:p>
          <a:p>
            <a:pPr algn="ctr"/>
            <a:r>
              <a:rPr lang="it-IT" dirty="0"/>
              <a:t>(parole visuali)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magine 19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511" y="453190"/>
            <a:ext cx="2585692" cy="2588314"/>
          </a:xfrm>
          <a:prstGeom prst="rect">
            <a:avLst/>
          </a:prstGeom>
        </p:spPr>
      </p:pic>
      <p:cxnSp>
        <p:nvCxnSpPr>
          <p:cNvPr id="197" name="Connettore diritto 196"/>
          <p:cNvCxnSpPr/>
          <p:nvPr/>
        </p:nvCxnSpPr>
        <p:spPr>
          <a:xfrm>
            <a:off x="2882067" y="77698"/>
            <a:ext cx="0" cy="31272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ttore diritto 197"/>
          <p:cNvCxnSpPr/>
          <p:nvPr/>
        </p:nvCxnSpPr>
        <p:spPr>
          <a:xfrm>
            <a:off x="6204959" y="77698"/>
            <a:ext cx="0" cy="31272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diritto 198"/>
          <p:cNvCxnSpPr/>
          <p:nvPr/>
        </p:nvCxnSpPr>
        <p:spPr>
          <a:xfrm>
            <a:off x="9040642" y="93740"/>
            <a:ext cx="0" cy="31272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112364" y="443666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ttangolo 200"/>
          <p:cNvSpPr/>
          <p:nvPr/>
        </p:nvSpPr>
        <p:spPr>
          <a:xfrm>
            <a:off x="545337" y="443666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ttangolo 201"/>
          <p:cNvSpPr/>
          <p:nvPr/>
        </p:nvSpPr>
        <p:spPr>
          <a:xfrm>
            <a:off x="978310" y="443666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ttangolo 202"/>
          <p:cNvSpPr/>
          <p:nvPr/>
        </p:nvSpPr>
        <p:spPr>
          <a:xfrm>
            <a:off x="1411283" y="443666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ttangolo 203"/>
          <p:cNvSpPr/>
          <p:nvPr/>
        </p:nvSpPr>
        <p:spPr>
          <a:xfrm>
            <a:off x="1844256" y="443666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ttangolo 204"/>
          <p:cNvSpPr/>
          <p:nvPr/>
        </p:nvSpPr>
        <p:spPr>
          <a:xfrm>
            <a:off x="2277229" y="443666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ttangolo 205"/>
          <p:cNvSpPr/>
          <p:nvPr/>
        </p:nvSpPr>
        <p:spPr>
          <a:xfrm>
            <a:off x="112364" y="876639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ttangolo 206"/>
          <p:cNvSpPr/>
          <p:nvPr/>
        </p:nvSpPr>
        <p:spPr>
          <a:xfrm>
            <a:off x="545337" y="876639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ttangolo 207"/>
          <p:cNvSpPr/>
          <p:nvPr/>
        </p:nvSpPr>
        <p:spPr>
          <a:xfrm>
            <a:off x="978310" y="876639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ttangolo 208"/>
          <p:cNvSpPr/>
          <p:nvPr/>
        </p:nvSpPr>
        <p:spPr>
          <a:xfrm>
            <a:off x="1411283" y="876639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ttangolo 209"/>
          <p:cNvSpPr/>
          <p:nvPr/>
        </p:nvSpPr>
        <p:spPr>
          <a:xfrm>
            <a:off x="1844256" y="876639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ttangolo 210"/>
          <p:cNvSpPr/>
          <p:nvPr/>
        </p:nvSpPr>
        <p:spPr>
          <a:xfrm>
            <a:off x="2277229" y="876639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ttangolo 211"/>
          <p:cNvSpPr/>
          <p:nvPr/>
        </p:nvSpPr>
        <p:spPr>
          <a:xfrm>
            <a:off x="112364" y="1309612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ttangolo 212"/>
          <p:cNvSpPr/>
          <p:nvPr/>
        </p:nvSpPr>
        <p:spPr>
          <a:xfrm>
            <a:off x="545337" y="1309612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ttangolo 213"/>
          <p:cNvSpPr/>
          <p:nvPr/>
        </p:nvSpPr>
        <p:spPr>
          <a:xfrm>
            <a:off x="978310" y="1309612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ttangolo 214"/>
          <p:cNvSpPr/>
          <p:nvPr/>
        </p:nvSpPr>
        <p:spPr>
          <a:xfrm>
            <a:off x="1411283" y="1309612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ttangolo 215"/>
          <p:cNvSpPr/>
          <p:nvPr/>
        </p:nvSpPr>
        <p:spPr>
          <a:xfrm>
            <a:off x="1844256" y="1309612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ttangolo 216"/>
          <p:cNvSpPr/>
          <p:nvPr/>
        </p:nvSpPr>
        <p:spPr>
          <a:xfrm>
            <a:off x="2277229" y="1309612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ttangolo 217"/>
          <p:cNvSpPr/>
          <p:nvPr/>
        </p:nvSpPr>
        <p:spPr>
          <a:xfrm>
            <a:off x="112364" y="1742585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ttangolo 218"/>
          <p:cNvSpPr/>
          <p:nvPr/>
        </p:nvSpPr>
        <p:spPr>
          <a:xfrm>
            <a:off x="545337" y="1742585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ttangolo 219"/>
          <p:cNvSpPr/>
          <p:nvPr/>
        </p:nvSpPr>
        <p:spPr>
          <a:xfrm>
            <a:off x="978310" y="1742585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ttangolo 220"/>
          <p:cNvSpPr/>
          <p:nvPr/>
        </p:nvSpPr>
        <p:spPr>
          <a:xfrm>
            <a:off x="1411283" y="1742585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ttangolo 221"/>
          <p:cNvSpPr/>
          <p:nvPr/>
        </p:nvSpPr>
        <p:spPr>
          <a:xfrm>
            <a:off x="1844256" y="1742585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ttangolo 222"/>
          <p:cNvSpPr/>
          <p:nvPr/>
        </p:nvSpPr>
        <p:spPr>
          <a:xfrm>
            <a:off x="2277229" y="1742585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ttangolo 223"/>
          <p:cNvSpPr/>
          <p:nvPr/>
        </p:nvSpPr>
        <p:spPr>
          <a:xfrm>
            <a:off x="112364" y="2175558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ttangolo 224"/>
          <p:cNvSpPr/>
          <p:nvPr/>
        </p:nvSpPr>
        <p:spPr>
          <a:xfrm>
            <a:off x="545337" y="2175558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ttangolo 225"/>
          <p:cNvSpPr/>
          <p:nvPr/>
        </p:nvSpPr>
        <p:spPr>
          <a:xfrm>
            <a:off x="978310" y="2175558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ttangolo 226"/>
          <p:cNvSpPr/>
          <p:nvPr/>
        </p:nvSpPr>
        <p:spPr>
          <a:xfrm>
            <a:off x="1411283" y="2175558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ttangolo 227"/>
          <p:cNvSpPr/>
          <p:nvPr/>
        </p:nvSpPr>
        <p:spPr>
          <a:xfrm>
            <a:off x="1844256" y="2175558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ttangolo 228"/>
          <p:cNvSpPr/>
          <p:nvPr/>
        </p:nvSpPr>
        <p:spPr>
          <a:xfrm>
            <a:off x="2277229" y="2175558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ttangolo 229"/>
          <p:cNvSpPr/>
          <p:nvPr/>
        </p:nvSpPr>
        <p:spPr>
          <a:xfrm>
            <a:off x="112364" y="2608531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ttangolo 230"/>
          <p:cNvSpPr/>
          <p:nvPr/>
        </p:nvSpPr>
        <p:spPr>
          <a:xfrm>
            <a:off x="545337" y="2608531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ttangolo 231"/>
          <p:cNvSpPr/>
          <p:nvPr/>
        </p:nvSpPr>
        <p:spPr>
          <a:xfrm>
            <a:off x="978310" y="2608531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ttangolo 232"/>
          <p:cNvSpPr/>
          <p:nvPr/>
        </p:nvSpPr>
        <p:spPr>
          <a:xfrm>
            <a:off x="1411283" y="2608531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ttangolo 233"/>
          <p:cNvSpPr/>
          <p:nvPr/>
        </p:nvSpPr>
        <p:spPr>
          <a:xfrm>
            <a:off x="1844256" y="2608531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ttangolo 234"/>
          <p:cNvSpPr/>
          <p:nvPr/>
        </p:nvSpPr>
        <p:spPr>
          <a:xfrm>
            <a:off x="2277229" y="2608531"/>
            <a:ext cx="432973" cy="43297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onnettore curvo 235"/>
          <p:cNvCxnSpPr>
            <a:endCxn id="347" idx="1"/>
          </p:cNvCxnSpPr>
          <p:nvPr/>
        </p:nvCxnSpPr>
        <p:spPr>
          <a:xfrm>
            <a:off x="2067042" y="636159"/>
            <a:ext cx="1038211" cy="74417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po 236"/>
          <p:cNvGrpSpPr/>
          <p:nvPr/>
        </p:nvGrpSpPr>
        <p:grpSpPr>
          <a:xfrm>
            <a:off x="3030522" y="1174750"/>
            <a:ext cx="3054122" cy="1189071"/>
            <a:chOff x="3421044" y="2094675"/>
            <a:chExt cx="3054122" cy="1189071"/>
          </a:xfrm>
        </p:grpSpPr>
        <p:grpSp>
          <p:nvGrpSpPr>
            <p:cNvPr id="288" name="Gruppo 287"/>
            <p:cNvGrpSpPr/>
            <p:nvPr/>
          </p:nvGrpSpPr>
          <p:grpSpPr>
            <a:xfrm>
              <a:off x="3421044" y="2094675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54" name="Rettangolo 353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ttangolo 354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ttangolo 355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ttangolo 356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ttangolo 357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ttangolo 358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ttangolo 359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9" name="Gruppo 288"/>
            <p:cNvGrpSpPr/>
            <p:nvPr/>
          </p:nvGrpSpPr>
          <p:grpSpPr>
            <a:xfrm>
              <a:off x="3495775" y="2165394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47" name="Rettangolo 346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ttangolo 347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ttangolo 348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ttangolo 349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ttangolo 350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ttangolo 351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ttangolo 352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0" name="Gruppo 289"/>
            <p:cNvGrpSpPr/>
            <p:nvPr/>
          </p:nvGrpSpPr>
          <p:grpSpPr>
            <a:xfrm>
              <a:off x="3570506" y="2236113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40" name="Rettangolo 339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Rettangolo 340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ttangolo 341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ttangolo 342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ttangolo 343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ttangolo 344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ttangolo 345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1" name="Gruppo 290"/>
            <p:cNvGrpSpPr/>
            <p:nvPr/>
          </p:nvGrpSpPr>
          <p:grpSpPr>
            <a:xfrm>
              <a:off x="3645237" y="2306832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33" name="Rettangolo 332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ttangolo 333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ttangolo 334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ttangolo 335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ttangolo 336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ttangolo 337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ttangolo 338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2" name="Gruppo 291"/>
            <p:cNvGrpSpPr/>
            <p:nvPr/>
          </p:nvGrpSpPr>
          <p:grpSpPr>
            <a:xfrm>
              <a:off x="4093623" y="2731146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26" name="Rettangolo 325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ttangolo 326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ttangolo 327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ttangolo 328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ttangolo 329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ttangolo 330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ttangolo 331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3" name="Gruppo 292"/>
            <p:cNvGrpSpPr/>
            <p:nvPr/>
          </p:nvGrpSpPr>
          <p:grpSpPr>
            <a:xfrm>
              <a:off x="4168354" y="2801865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19" name="Rettangolo 318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ttangolo 319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ttangolo 320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ttangolo 321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ttangolo 322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ttangolo 323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ttangolo 324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4" name="Gruppo 293"/>
            <p:cNvGrpSpPr/>
            <p:nvPr/>
          </p:nvGrpSpPr>
          <p:grpSpPr>
            <a:xfrm>
              <a:off x="4243085" y="2872584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12" name="Rettangolo 311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ttangolo 312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ttangolo 313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ttangolo 314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ttangolo 315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ttangolo 316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ttangolo 317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5" name="Gruppo 294"/>
            <p:cNvGrpSpPr/>
            <p:nvPr/>
          </p:nvGrpSpPr>
          <p:grpSpPr>
            <a:xfrm>
              <a:off x="4317816" y="2943303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305" name="Rettangolo 304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ttangolo 305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ttangolo 306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ttangolo 307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ttangolo 308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ttangolo 309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ttangolo 310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uppo 295"/>
            <p:cNvGrpSpPr/>
            <p:nvPr/>
          </p:nvGrpSpPr>
          <p:grpSpPr>
            <a:xfrm>
              <a:off x="4392547" y="3014022"/>
              <a:ext cx="2082619" cy="269724"/>
              <a:chOff x="3708426" y="1341363"/>
              <a:chExt cx="2082619" cy="269724"/>
            </a:xfrm>
            <a:solidFill>
              <a:schemeClr val="bg1"/>
            </a:solidFill>
          </p:grpSpPr>
          <p:sp>
            <p:nvSpPr>
              <p:cNvPr id="298" name="Rettangolo 297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ttangolo 298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ttangolo 299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ttangolo 300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ttangolo 301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ttangolo 302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ttangolo 303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7" name="CasellaDiTesto 296"/>
            <p:cNvSpPr txBox="1"/>
            <p:nvPr/>
          </p:nvSpPr>
          <p:spPr>
            <a:xfrm rot="2936005">
              <a:off x="4569981" y="2349888"/>
              <a:ext cx="719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….</a:t>
              </a:r>
              <a:endParaRPr lang="en-US" sz="2800" dirty="0"/>
            </a:p>
          </p:txBody>
        </p:sp>
      </p:grpSp>
      <p:cxnSp>
        <p:nvCxnSpPr>
          <p:cNvPr id="238" name="Connettore curvo 237"/>
          <p:cNvCxnSpPr>
            <a:endCxn id="298" idx="1"/>
          </p:cNvCxnSpPr>
          <p:nvPr/>
        </p:nvCxnSpPr>
        <p:spPr>
          <a:xfrm flipV="1">
            <a:off x="2486075" y="2228959"/>
            <a:ext cx="1515950" cy="5728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curvo 238"/>
          <p:cNvCxnSpPr>
            <a:endCxn id="333" idx="1"/>
          </p:cNvCxnSpPr>
          <p:nvPr/>
        </p:nvCxnSpPr>
        <p:spPr>
          <a:xfrm>
            <a:off x="1559338" y="1053253"/>
            <a:ext cx="1695377" cy="4685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curvo 239"/>
          <p:cNvCxnSpPr>
            <a:endCxn id="326" idx="1"/>
          </p:cNvCxnSpPr>
          <p:nvPr/>
        </p:nvCxnSpPr>
        <p:spPr>
          <a:xfrm flipV="1">
            <a:off x="816249" y="1946083"/>
            <a:ext cx="2886852" cy="41773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o 240"/>
          <p:cNvGrpSpPr/>
          <p:nvPr/>
        </p:nvGrpSpPr>
        <p:grpSpPr>
          <a:xfrm>
            <a:off x="6628521" y="1093125"/>
            <a:ext cx="2082621" cy="1224458"/>
            <a:chOff x="9764997" y="1927670"/>
            <a:chExt cx="2082621" cy="1224458"/>
          </a:xfrm>
        </p:grpSpPr>
        <p:grpSp>
          <p:nvGrpSpPr>
            <p:cNvPr id="256" name="Gruppo 255"/>
            <p:cNvGrpSpPr/>
            <p:nvPr/>
          </p:nvGrpSpPr>
          <p:grpSpPr>
            <a:xfrm>
              <a:off x="9764999" y="1927670"/>
              <a:ext cx="2082619" cy="269724"/>
              <a:chOff x="3708426" y="1341363"/>
              <a:chExt cx="2082619" cy="269724"/>
            </a:xfrm>
            <a:solidFill>
              <a:srgbClr val="FFFF00"/>
            </a:solidFill>
          </p:grpSpPr>
          <p:sp>
            <p:nvSpPr>
              <p:cNvPr id="280" name="Rettangolo 279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ttangolo 281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ttangolo 282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ttangolo 283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ttangolo 284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ttangolo 285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ttangolo 286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7" name="Gruppo 256"/>
            <p:cNvGrpSpPr/>
            <p:nvPr/>
          </p:nvGrpSpPr>
          <p:grpSpPr>
            <a:xfrm>
              <a:off x="9764998" y="2405037"/>
              <a:ext cx="2082619" cy="269724"/>
              <a:chOff x="3708426" y="1341363"/>
              <a:chExt cx="2082619" cy="269724"/>
            </a:xfrm>
            <a:solidFill>
              <a:srgbClr val="0000FF"/>
            </a:solidFill>
          </p:grpSpPr>
          <p:sp>
            <p:nvSpPr>
              <p:cNvPr id="271" name="Rettangolo 270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ttangolo 272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ttangolo 273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ttangolo 274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ttangolo 275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ttangolo 277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ttangolo 278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8" name="Gruppo 257"/>
            <p:cNvGrpSpPr/>
            <p:nvPr/>
          </p:nvGrpSpPr>
          <p:grpSpPr>
            <a:xfrm>
              <a:off x="9764997" y="2882404"/>
              <a:ext cx="2082619" cy="269724"/>
              <a:chOff x="3708426" y="1341363"/>
              <a:chExt cx="2082619" cy="269724"/>
            </a:xfrm>
            <a:solidFill>
              <a:srgbClr val="FF0000"/>
            </a:solidFill>
          </p:grpSpPr>
          <p:sp>
            <p:nvSpPr>
              <p:cNvPr id="259" name="Rettangolo 258"/>
              <p:cNvSpPr/>
              <p:nvPr/>
            </p:nvSpPr>
            <p:spPr>
              <a:xfrm>
                <a:off x="3708426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ttangolo 260"/>
              <p:cNvSpPr/>
              <p:nvPr/>
            </p:nvSpPr>
            <p:spPr>
              <a:xfrm>
                <a:off x="4005943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ttangolo 263"/>
              <p:cNvSpPr/>
              <p:nvPr/>
            </p:nvSpPr>
            <p:spPr>
              <a:xfrm>
                <a:off x="4303460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ttangolo 264"/>
              <p:cNvSpPr/>
              <p:nvPr/>
            </p:nvSpPr>
            <p:spPr>
              <a:xfrm>
                <a:off x="4600977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ttangolo 266"/>
              <p:cNvSpPr/>
              <p:nvPr/>
            </p:nvSpPr>
            <p:spPr>
              <a:xfrm>
                <a:off x="4898494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ttangolo 267"/>
              <p:cNvSpPr/>
              <p:nvPr/>
            </p:nvSpPr>
            <p:spPr>
              <a:xfrm>
                <a:off x="5196011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ttangolo 268"/>
              <p:cNvSpPr/>
              <p:nvPr/>
            </p:nvSpPr>
            <p:spPr>
              <a:xfrm>
                <a:off x="5493528" y="1341363"/>
                <a:ext cx="297517" cy="26972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2" name="CasellaDiTesto 241"/>
          <p:cNvSpPr txBox="1"/>
          <p:nvPr/>
        </p:nvSpPr>
        <p:spPr>
          <a:xfrm>
            <a:off x="84285" y="11137"/>
            <a:ext cx="265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estrazione di feature locali</a:t>
            </a:r>
            <a:endParaRPr lang="en-US" dirty="0"/>
          </a:p>
        </p:txBody>
      </p:sp>
      <p:sp>
        <p:nvSpPr>
          <p:cNvPr id="243" name="CasellaDiTesto 242"/>
          <p:cNvSpPr txBox="1"/>
          <p:nvPr/>
        </p:nvSpPr>
        <p:spPr>
          <a:xfrm>
            <a:off x="3186370" y="24464"/>
            <a:ext cx="264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descrittori di feature locali</a:t>
            </a:r>
            <a:endParaRPr lang="en-US" dirty="0"/>
          </a:p>
        </p:txBody>
      </p:sp>
      <p:sp>
        <p:nvSpPr>
          <p:cNvPr id="244" name="CasellaDiTesto 243"/>
          <p:cNvSpPr txBox="1"/>
          <p:nvPr/>
        </p:nvSpPr>
        <p:spPr>
          <a:xfrm>
            <a:off x="6677851" y="34785"/>
            <a:ext cx="19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assegnamento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9117104" y="44790"/>
            <a:ext cx="253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Rappresentazione BOVW</a:t>
            </a:r>
            <a:endParaRPr lang="en-US" dirty="0"/>
          </a:p>
        </p:txBody>
      </p:sp>
      <p:cxnSp>
        <p:nvCxnSpPr>
          <p:cNvPr id="246" name="Connettore curvo 245"/>
          <p:cNvCxnSpPr>
            <a:stCxn id="360" idx="0"/>
            <a:endCxn id="280" idx="1"/>
          </p:cNvCxnSpPr>
          <p:nvPr/>
        </p:nvCxnSpPr>
        <p:spPr>
          <a:xfrm rot="16200000" flipH="1">
            <a:off x="5769834" y="369298"/>
            <a:ext cx="53237" cy="1664140"/>
          </a:xfrm>
          <a:prstGeom prst="curvedConnector4">
            <a:avLst>
              <a:gd name="adj1" fmla="val -429401"/>
              <a:gd name="adj2" fmla="val 5447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ttore curvo 246"/>
          <p:cNvCxnSpPr>
            <a:stCxn id="304" idx="3"/>
            <a:endCxn id="271" idx="1"/>
          </p:cNvCxnSpPr>
          <p:nvPr/>
        </p:nvCxnSpPr>
        <p:spPr>
          <a:xfrm flipV="1">
            <a:off x="6084644" y="1705354"/>
            <a:ext cx="543878" cy="523605"/>
          </a:xfrm>
          <a:prstGeom prst="curvedConnector3">
            <a:avLst>
              <a:gd name="adj1" fmla="val 5000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curvo 247"/>
          <p:cNvCxnSpPr>
            <a:stCxn id="346" idx="0"/>
            <a:endCxn id="271" idx="1"/>
          </p:cNvCxnSpPr>
          <p:nvPr/>
        </p:nvCxnSpPr>
        <p:spPr>
          <a:xfrm rot="16200000" flipH="1">
            <a:off x="5676600" y="753433"/>
            <a:ext cx="389166" cy="1514677"/>
          </a:xfrm>
          <a:prstGeom prst="curvedConnector4">
            <a:avLst>
              <a:gd name="adj1" fmla="val -58741"/>
              <a:gd name="adj2" fmla="val 54911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ttore curvo 248"/>
          <p:cNvCxnSpPr>
            <a:stCxn id="318" idx="0"/>
            <a:endCxn id="271" idx="1"/>
          </p:cNvCxnSpPr>
          <p:nvPr/>
        </p:nvCxnSpPr>
        <p:spPr>
          <a:xfrm rot="5400000" flipH="1" flipV="1">
            <a:off x="6083821" y="1407958"/>
            <a:ext cx="247305" cy="842098"/>
          </a:xfrm>
          <a:prstGeom prst="curvedConnector2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ttore curvo 249"/>
          <p:cNvCxnSpPr>
            <a:stCxn id="339" idx="3"/>
            <a:endCxn id="259" idx="1"/>
          </p:cNvCxnSpPr>
          <p:nvPr/>
        </p:nvCxnSpPr>
        <p:spPr>
          <a:xfrm>
            <a:off x="5337334" y="1521769"/>
            <a:ext cx="1291187" cy="66095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ttore curvo 250"/>
          <p:cNvCxnSpPr>
            <a:stCxn id="311" idx="3"/>
            <a:endCxn id="259" idx="1"/>
          </p:cNvCxnSpPr>
          <p:nvPr/>
        </p:nvCxnSpPr>
        <p:spPr>
          <a:xfrm>
            <a:off x="6009913" y="2158240"/>
            <a:ext cx="618608" cy="2448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uppo 251"/>
          <p:cNvGrpSpPr/>
          <p:nvPr/>
        </p:nvGrpSpPr>
        <p:grpSpPr>
          <a:xfrm>
            <a:off x="9755279" y="1129588"/>
            <a:ext cx="1070463" cy="1005137"/>
            <a:chOff x="9673389" y="2309364"/>
            <a:chExt cx="1070463" cy="1005137"/>
          </a:xfrm>
        </p:grpSpPr>
        <p:sp>
          <p:nvSpPr>
            <p:cNvPr id="253" name="Rettangolo 252"/>
            <p:cNvSpPr/>
            <p:nvPr/>
          </p:nvSpPr>
          <p:spPr>
            <a:xfrm>
              <a:off x="9673389" y="2866008"/>
              <a:ext cx="352927" cy="4459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ttangolo 253"/>
            <p:cNvSpPr/>
            <p:nvPr/>
          </p:nvSpPr>
          <p:spPr>
            <a:xfrm>
              <a:off x="10026196" y="2309364"/>
              <a:ext cx="352927" cy="100513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ttangolo 254"/>
            <p:cNvSpPr/>
            <p:nvPr/>
          </p:nvSpPr>
          <p:spPr>
            <a:xfrm>
              <a:off x="10390925" y="2505837"/>
              <a:ext cx="352927" cy="80597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834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31</Words>
  <Application>Microsoft Office PowerPoint</Application>
  <PresentationFormat>Personalizzato</PresentationFormat>
  <Paragraphs>12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Antonino Furnari</dc:creator>
  <cp:lastModifiedBy>Antonino Furnari</cp:lastModifiedBy>
  <cp:revision>9</cp:revision>
  <dcterms:created xsi:type="dcterms:W3CDTF">2016-11-14T22:29:01Z</dcterms:created>
  <dcterms:modified xsi:type="dcterms:W3CDTF">2019-11-27T08:06:52Z</dcterms:modified>
</cp:coreProperties>
</file>