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6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6202-9F3E-41EE-AA15-0DB52A0503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40C9-1F15-4EAF-85FF-977219A08B7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684336" y="3451723"/>
            <a:ext cx="93044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a</a:t>
            </a:r>
            <a:endParaRPr lang="en-US" sz="3200" dirty="0"/>
          </a:p>
        </p:txBody>
      </p:sp>
      <p:sp>
        <p:nvSpPr>
          <p:cNvPr id="5" name="Ovale 4"/>
          <p:cNvSpPr/>
          <p:nvPr/>
        </p:nvSpPr>
        <p:spPr>
          <a:xfrm>
            <a:off x="6420827" y="1641869"/>
            <a:ext cx="93044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  <a:endParaRPr lang="en-US" sz="2400" dirty="0"/>
          </a:p>
        </p:txBody>
      </p:sp>
      <p:sp>
        <p:nvSpPr>
          <p:cNvPr id="6" name="Ovale 5"/>
          <p:cNvSpPr/>
          <p:nvPr/>
        </p:nvSpPr>
        <p:spPr>
          <a:xfrm>
            <a:off x="482624" y="1641869"/>
            <a:ext cx="930442" cy="930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x</a:t>
            </a:r>
            <a:endParaRPr lang="en-US" sz="3200" dirty="0"/>
          </a:p>
        </p:txBody>
      </p:sp>
      <p:sp>
        <p:nvSpPr>
          <p:cNvPr id="7" name="Ovale 6"/>
          <p:cNvSpPr/>
          <p:nvPr/>
        </p:nvSpPr>
        <p:spPr>
          <a:xfrm>
            <a:off x="482624" y="5297542"/>
            <a:ext cx="930442" cy="930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z</a:t>
            </a:r>
            <a:endParaRPr lang="en-US" sz="3200" dirty="0"/>
          </a:p>
        </p:txBody>
      </p:sp>
      <p:sp>
        <p:nvSpPr>
          <p:cNvPr id="8" name="Ovale 7"/>
          <p:cNvSpPr/>
          <p:nvPr/>
        </p:nvSpPr>
        <p:spPr>
          <a:xfrm>
            <a:off x="3684336" y="288497"/>
            <a:ext cx="930442" cy="930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p</a:t>
            </a:r>
            <a:endParaRPr lang="en-US" sz="3200" dirty="0"/>
          </a:p>
        </p:txBody>
      </p:sp>
      <p:sp>
        <p:nvSpPr>
          <p:cNvPr id="9" name="Ovale 8"/>
          <p:cNvSpPr/>
          <p:nvPr/>
        </p:nvSpPr>
        <p:spPr>
          <a:xfrm>
            <a:off x="9649427" y="3451723"/>
            <a:ext cx="93044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c</a:t>
            </a:r>
            <a:endParaRPr lang="en-US" sz="3200" dirty="0"/>
          </a:p>
        </p:txBody>
      </p:sp>
      <p:cxnSp>
        <p:nvCxnSpPr>
          <p:cNvPr id="16" name="Connettore curvo 15"/>
          <p:cNvCxnSpPr>
            <a:cxnSpLocks/>
            <a:stCxn id="6" idx="6"/>
            <a:endCxn id="4" idx="0"/>
          </p:cNvCxnSpPr>
          <p:nvPr/>
        </p:nvCxnSpPr>
        <p:spPr>
          <a:xfrm>
            <a:off x="1413066" y="2107090"/>
            <a:ext cx="2736491" cy="134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/>
          <p:cNvCxnSpPr>
            <a:cxnSpLocks/>
            <a:stCxn id="7" idx="6"/>
            <a:endCxn id="4" idx="4"/>
          </p:cNvCxnSpPr>
          <p:nvPr/>
        </p:nvCxnSpPr>
        <p:spPr>
          <a:xfrm flipV="1">
            <a:off x="1413066" y="4382165"/>
            <a:ext cx="2736491" cy="1380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/>
          <p:cNvCxnSpPr>
            <a:stCxn id="4" idx="6"/>
            <a:endCxn id="5" idx="4"/>
          </p:cNvCxnSpPr>
          <p:nvPr/>
        </p:nvCxnSpPr>
        <p:spPr>
          <a:xfrm flipV="1">
            <a:off x="4614778" y="2572311"/>
            <a:ext cx="2271270" cy="134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6420827" y="5297542"/>
            <a:ext cx="930442" cy="930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q</a:t>
            </a:r>
            <a:endParaRPr lang="en-US" sz="3200" dirty="0"/>
          </a:p>
        </p:txBody>
      </p:sp>
      <p:cxnSp>
        <p:nvCxnSpPr>
          <p:cNvPr id="32" name="Connettore curvo 31"/>
          <p:cNvCxnSpPr>
            <a:cxnSpLocks/>
            <a:stCxn id="8" idx="6"/>
            <a:endCxn id="5" idx="0"/>
          </p:cNvCxnSpPr>
          <p:nvPr/>
        </p:nvCxnSpPr>
        <p:spPr>
          <a:xfrm>
            <a:off x="4614778" y="753718"/>
            <a:ext cx="2271270" cy="88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curvo 35"/>
          <p:cNvCxnSpPr>
            <a:stCxn id="5" idx="6"/>
            <a:endCxn id="9" idx="0"/>
          </p:cNvCxnSpPr>
          <p:nvPr/>
        </p:nvCxnSpPr>
        <p:spPr>
          <a:xfrm>
            <a:off x="7351269" y="2107090"/>
            <a:ext cx="2763379" cy="134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curvo 37"/>
          <p:cNvCxnSpPr>
            <a:stCxn id="27" idx="6"/>
            <a:endCxn id="9" idx="4"/>
          </p:cNvCxnSpPr>
          <p:nvPr/>
        </p:nvCxnSpPr>
        <p:spPr>
          <a:xfrm flipV="1">
            <a:off x="7351269" y="4382165"/>
            <a:ext cx="2763379" cy="1380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/>
          <p:cNvSpPr/>
          <p:nvPr/>
        </p:nvSpPr>
        <p:spPr>
          <a:xfrm>
            <a:off x="482624" y="3451723"/>
            <a:ext cx="930442" cy="930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y</a:t>
            </a:r>
            <a:endParaRPr lang="en-US" sz="3200" dirty="0"/>
          </a:p>
        </p:txBody>
      </p:sp>
      <p:cxnSp>
        <p:nvCxnSpPr>
          <p:cNvPr id="62" name="Connettore 2 61"/>
          <p:cNvCxnSpPr>
            <a:stCxn id="41" idx="6"/>
            <a:endCxn id="4" idx="2"/>
          </p:cNvCxnSpPr>
          <p:nvPr/>
        </p:nvCxnSpPr>
        <p:spPr>
          <a:xfrm>
            <a:off x="1413066" y="3916944"/>
            <a:ext cx="227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1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684336" y="3451723"/>
            <a:ext cx="930442" cy="93044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a</a:t>
            </a:r>
            <a:endParaRPr lang="en-US" sz="3200" dirty="0"/>
          </a:p>
        </p:txBody>
      </p:sp>
      <p:sp>
        <p:nvSpPr>
          <p:cNvPr id="5" name="Ovale 4"/>
          <p:cNvSpPr/>
          <p:nvPr/>
        </p:nvSpPr>
        <p:spPr>
          <a:xfrm>
            <a:off x="6420827" y="1641869"/>
            <a:ext cx="93044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  <a:endParaRPr lang="en-US" sz="2400" dirty="0"/>
          </a:p>
        </p:txBody>
      </p:sp>
      <p:sp>
        <p:nvSpPr>
          <p:cNvPr id="6" name="Ovale 5"/>
          <p:cNvSpPr/>
          <p:nvPr/>
        </p:nvSpPr>
        <p:spPr>
          <a:xfrm>
            <a:off x="482624" y="1641869"/>
            <a:ext cx="930442" cy="93044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x</a:t>
            </a:r>
            <a:endParaRPr lang="en-US" sz="3200" dirty="0"/>
          </a:p>
        </p:txBody>
      </p:sp>
      <p:sp>
        <p:nvSpPr>
          <p:cNvPr id="7" name="Ovale 6"/>
          <p:cNvSpPr/>
          <p:nvPr/>
        </p:nvSpPr>
        <p:spPr>
          <a:xfrm>
            <a:off x="482624" y="5297542"/>
            <a:ext cx="930442" cy="93044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z</a:t>
            </a:r>
            <a:endParaRPr lang="en-US" sz="3200" dirty="0"/>
          </a:p>
        </p:txBody>
      </p:sp>
      <p:sp>
        <p:nvSpPr>
          <p:cNvPr id="8" name="Ovale 7"/>
          <p:cNvSpPr/>
          <p:nvPr/>
        </p:nvSpPr>
        <p:spPr>
          <a:xfrm>
            <a:off x="3684336" y="288497"/>
            <a:ext cx="930442" cy="930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p</a:t>
            </a:r>
            <a:endParaRPr lang="en-US" sz="3200" dirty="0"/>
          </a:p>
        </p:txBody>
      </p:sp>
      <p:sp>
        <p:nvSpPr>
          <p:cNvPr id="9" name="Ovale 8"/>
          <p:cNvSpPr/>
          <p:nvPr/>
        </p:nvSpPr>
        <p:spPr>
          <a:xfrm>
            <a:off x="9649427" y="3451723"/>
            <a:ext cx="93044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c</a:t>
            </a:r>
            <a:endParaRPr lang="en-US" sz="3200" dirty="0"/>
          </a:p>
        </p:txBody>
      </p:sp>
      <p:cxnSp>
        <p:nvCxnSpPr>
          <p:cNvPr id="16" name="Connettore curvo 15"/>
          <p:cNvCxnSpPr>
            <a:cxnSpLocks/>
            <a:stCxn id="6" idx="6"/>
            <a:endCxn id="4" idx="0"/>
          </p:cNvCxnSpPr>
          <p:nvPr/>
        </p:nvCxnSpPr>
        <p:spPr>
          <a:xfrm>
            <a:off x="1413066" y="2107090"/>
            <a:ext cx="2736491" cy="134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/>
          <p:cNvCxnSpPr>
            <a:cxnSpLocks/>
            <a:stCxn id="7" idx="6"/>
            <a:endCxn id="4" idx="4"/>
          </p:cNvCxnSpPr>
          <p:nvPr/>
        </p:nvCxnSpPr>
        <p:spPr>
          <a:xfrm flipV="1">
            <a:off x="1413066" y="4382165"/>
            <a:ext cx="2736491" cy="1380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/>
          <p:cNvCxnSpPr>
            <a:stCxn id="4" idx="6"/>
            <a:endCxn id="5" idx="4"/>
          </p:cNvCxnSpPr>
          <p:nvPr/>
        </p:nvCxnSpPr>
        <p:spPr>
          <a:xfrm flipV="1">
            <a:off x="4614778" y="2572311"/>
            <a:ext cx="2271270" cy="134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6420827" y="5297542"/>
            <a:ext cx="930442" cy="930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q</a:t>
            </a:r>
            <a:endParaRPr lang="en-US" sz="3200" dirty="0"/>
          </a:p>
        </p:txBody>
      </p:sp>
      <p:cxnSp>
        <p:nvCxnSpPr>
          <p:cNvPr id="32" name="Connettore curvo 31"/>
          <p:cNvCxnSpPr>
            <a:cxnSpLocks/>
            <a:stCxn id="8" idx="6"/>
            <a:endCxn id="5" idx="0"/>
          </p:cNvCxnSpPr>
          <p:nvPr/>
        </p:nvCxnSpPr>
        <p:spPr>
          <a:xfrm>
            <a:off x="4614778" y="753718"/>
            <a:ext cx="2271270" cy="88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curvo 35"/>
          <p:cNvCxnSpPr>
            <a:stCxn id="5" idx="6"/>
            <a:endCxn id="9" idx="0"/>
          </p:cNvCxnSpPr>
          <p:nvPr/>
        </p:nvCxnSpPr>
        <p:spPr>
          <a:xfrm>
            <a:off x="7351269" y="2107090"/>
            <a:ext cx="2763379" cy="13446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curvo 37"/>
          <p:cNvCxnSpPr>
            <a:stCxn id="27" idx="6"/>
            <a:endCxn id="9" idx="4"/>
          </p:cNvCxnSpPr>
          <p:nvPr/>
        </p:nvCxnSpPr>
        <p:spPr>
          <a:xfrm flipV="1">
            <a:off x="7351269" y="4382165"/>
            <a:ext cx="2763379" cy="1380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/>
          <p:cNvSpPr/>
          <p:nvPr/>
        </p:nvSpPr>
        <p:spPr>
          <a:xfrm>
            <a:off x="482624" y="3451723"/>
            <a:ext cx="930442" cy="93044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y</a:t>
            </a:r>
            <a:endParaRPr lang="en-US" sz="3200" dirty="0"/>
          </a:p>
        </p:txBody>
      </p:sp>
      <p:cxnSp>
        <p:nvCxnSpPr>
          <p:cNvPr id="62" name="Connettore 2 61"/>
          <p:cNvCxnSpPr>
            <a:stCxn id="41" idx="6"/>
            <a:endCxn id="4" idx="2"/>
          </p:cNvCxnSpPr>
          <p:nvPr/>
        </p:nvCxnSpPr>
        <p:spPr>
          <a:xfrm>
            <a:off x="1413066" y="3916944"/>
            <a:ext cx="227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1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e 3"/>
              <p:cNvSpPr/>
              <p:nvPr/>
            </p:nvSpPr>
            <p:spPr>
              <a:xfrm>
                <a:off x="600267" y="679343"/>
                <a:ext cx="930442" cy="930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3200" b="0" dirty="0"/>
              </a:p>
            </p:txBody>
          </p:sp>
        </mc:Choice>
        <mc:Fallback xmlns="">
          <p:sp>
            <p:nvSpPr>
              <p:cNvPr id="4" name="Ov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67" y="679343"/>
                <a:ext cx="930442" cy="93044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e 6"/>
              <p:cNvSpPr/>
              <p:nvPr/>
            </p:nvSpPr>
            <p:spPr>
              <a:xfrm>
                <a:off x="2773971" y="170032"/>
                <a:ext cx="509311" cy="50931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Ova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71" y="170032"/>
                <a:ext cx="509311" cy="509311"/>
              </a:xfrm>
              <a:prstGeom prst="ellipse">
                <a:avLst/>
              </a:prstGeom>
              <a:blipFill>
                <a:blip r:embed="rId3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e 7"/>
              <p:cNvSpPr/>
              <p:nvPr/>
            </p:nvSpPr>
            <p:spPr>
              <a:xfrm>
                <a:off x="2773972" y="889909"/>
                <a:ext cx="509311" cy="50931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Ova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72" y="889909"/>
                <a:ext cx="509311" cy="509311"/>
              </a:xfrm>
              <a:prstGeom prst="ellipse">
                <a:avLst/>
              </a:prstGeom>
              <a:blipFill>
                <a:blip r:embed="rId4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e 8"/>
              <p:cNvSpPr/>
              <p:nvPr/>
            </p:nvSpPr>
            <p:spPr>
              <a:xfrm>
                <a:off x="2773971" y="1609785"/>
                <a:ext cx="509311" cy="50931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9" name="Ova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71" y="1609785"/>
                <a:ext cx="509311" cy="509311"/>
              </a:xfrm>
              <a:prstGeom prst="ellipse">
                <a:avLst/>
              </a:prstGeom>
              <a:blipFill>
                <a:blip r:embed="rId5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curvo 25"/>
          <p:cNvCxnSpPr>
            <a:stCxn id="4" idx="6"/>
            <a:endCxn id="7" idx="2"/>
          </p:cNvCxnSpPr>
          <p:nvPr/>
        </p:nvCxnSpPr>
        <p:spPr>
          <a:xfrm flipV="1">
            <a:off x="1530709" y="424688"/>
            <a:ext cx="1243262" cy="7198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curvo 27"/>
          <p:cNvCxnSpPr>
            <a:stCxn id="4" idx="6"/>
            <a:endCxn id="8" idx="2"/>
          </p:cNvCxnSpPr>
          <p:nvPr/>
        </p:nvCxnSpPr>
        <p:spPr>
          <a:xfrm>
            <a:off x="1530709" y="1144564"/>
            <a:ext cx="124326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curvo 29"/>
          <p:cNvCxnSpPr>
            <a:stCxn id="4" idx="6"/>
            <a:endCxn id="9" idx="2"/>
          </p:cNvCxnSpPr>
          <p:nvPr/>
        </p:nvCxnSpPr>
        <p:spPr>
          <a:xfrm>
            <a:off x="1530709" y="1144564"/>
            <a:ext cx="1243262" cy="719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e 30"/>
              <p:cNvSpPr/>
              <p:nvPr/>
            </p:nvSpPr>
            <p:spPr>
              <a:xfrm>
                <a:off x="4875488" y="679343"/>
                <a:ext cx="930442" cy="930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3200" b="0" dirty="0"/>
              </a:p>
            </p:txBody>
          </p:sp>
        </mc:Choice>
        <mc:Fallback xmlns="">
          <p:sp>
            <p:nvSpPr>
              <p:cNvPr id="31" name="Ova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88" y="679343"/>
                <a:ext cx="930442" cy="93044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curvo 34"/>
          <p:cNvCxnSpPr>
            <a:stCxn id="7" idx="6"/>
            <a:endCxn id="31" idx="2"/>
          </p:cNvCxnSpPr>
          <p:nvPr/>
        </p:nvCxnSpPr>
        <p:spPr>
          <a:xfrm>
            <a:off x="3283282" y="424688"/>
            <a:ext cx="1592206" cy="7198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e 35"/>
              <p:cNvSpPr/>
              <p:nvPr/>
            </p:nvSpPr>
            <p:spPr>
              <a:xfrm>
                <a:off x="600267" y="2917217"/>
                <a:ext cx="930442" cy="930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3200" b="0" dirty="0"/>
              </a:p>
            </p:txBody>
          </p:sp>
        </mc:Choice>
        <mc:Fallback xmlns="">
          <p:sp>
            <p:nvSpPr>
              <p:cNvPr id="36" name="Ova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67" y="2917217"/>
                <a:ext cx="930442" cy="93044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e 36"/>
              <p:cNvSpPr/>
              <p:nvPr/>
            </p:nvSpPr>
            <p:spPr>
              <a:xfrm>
                <a:off x="2773971" y="2407906"/>
                <a:ext cx="509311" cy="50931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7" name="Ova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71" y="2407906"/>
                <a:ext cx="509311" cy="509311"/>
              </a:xfrm>
              <a:prstGeom prst="ellipse">
                <a:avLst/>
              </a:prstGeom>
              <a:blipFill>
                <a:blip r:embed="rId8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e 37"/>
              <p:cNvSpPr/>
              <p:nvPr/>
            </p:nvSpPr>
            <p:spPr>
              <a:xfrm>
                <a:off x="2773972" y="3127783"/>
                <a:ext cx="509311" cy="50931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8" name="Ova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72" y="3127783"/>
                <a:ext cx="509311" cy="509311"/>
              </a:xfrm>
              <a:prstGeom prst="ellipse">
                <a:avLst/>
              </a:prstGeom>
              <a:blipFill>
                <a:blip r:embed="rId9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e 38"/>
              <p:cNvSpPr/>
              <p:nvPr/>
            </p:nvSpPr>
            <p:spPr>
              <a:xfrm>
                <a:off x="2773971" y="3847659"/>
                <a:ext cx="509311" cy="50931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9" name="Ova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71" y="3847659"/>
                <a:ext cx="509311" cy="509311"/>
              </a:xfrm>
              <a:prstGeom prst="ellipse">
                <a:avLst/>
              </a:prstGeom>
              <a:blipFill>
                <a:blip r:embed="rId10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curvo 39"/>
          <p:cNvCxnSpPr>
            <a:stCxn id="36" idx="6"/>
            <a:endCxn id="37" idx="2"/>
          </p:cNvCxnSpPr>
          <p:nvPr/>
        </p:nvCxnSpPr>
        <p:spPr>
          <a:xfrm flipV="1">
            <a:off x="1530709" y="2662562"/>
            <a:ext cx="1243262" cy="7198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curvo 40"/>
          <p:cNvCxnSpPr>
            <a:stCxn id="36" idx="6"/>
            <a:endCxn id="38" idx="2"/>
          </p:cNvCxnSpPr>
          <p:nvPr/>
        </p:nvCxnSpPr>
        <p:spPr>
          <a:xfrm>
            <a:off x="1530709" y="3382438"/>
            <a:ext cx="124326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curvo 41"/>
          <p:cNvCxnSpPr>
            <a:stCxn id="36" idx="6"/>
            <a:endCxn id="39" idx="2"/>
          </p:cNvCxnSpPr>
          <p:nvPr/>
        </p:nvCxnSpPr>
        <p:spPr>
          <a:xfrm>
            <a:off x="1530709" y="3382438"/>
            <a:ext cx="1243262" cy="719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e 42"/>
              <p:cNvSpPr/>
              <p:nvPr/>
            </p:nvSpPr>
            <p:spPr>
              <a:xfrm>
                <a:off x="4875488" y="2917217"/>
                <a:ext cx="930442" cy="930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3200" b="0" dirty="0"/>
              </a:p>
            </p:txBody>
          </p:sp>
        </mc:Choice>
        <mc:Fallback xmlns="">
          <p:sp>
            <p:nvSpPr>
              <p:cNvPr id="43" name="Ova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88" y="2917217"/>
                <a:ext cx="930442" cy="93044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curvo 43"/>
          <p:cNvCxnSpPr>
            <a:cxnSpLocks/>
            <a:stCxn id="8" idx="6"/>
            <a:endCxn id="31" idx="2"/>
          </p:cNvCxnSpPr>
          <p:nvPr/>
        </p:nvCxnSpPr>
        <p:spPr>
          <a:xfrm flipV="1">
            <a:off x="3283283" y="1144564"/>
            <a:ext cx="159220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e 44"/>
              <p:cNvSpPr/>
              <p:nvPr/>
            </p:nvSpPr>
            <p:spPr>
              <a:xfrm>
                <a:off x="600267" y="5155091"/>
                <a:ext cx="930442" cy="930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3200" b="0" dirty="0"/>
              </a:p>
            </p:txBody>
          </p:sp>
        </mc:Choice>
        <mc:Fallback xmlns="">
          <p:sp>
            <p:nvSpPr>
              <p:cNvPr id="45" name="Ova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67" y="5155091"/>
                <a:ext cx="930442" cy="93044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e 45"/>
              <p:cNvSpPr/>
              <p:nvPr/>
            </p:nvSpPr>
            <p:spPr>
              <a:xfrm>
                <a:off x="2773971" y="4645780"/>
                <a:ext cx="509311" cy="50931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46" name="Ova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71" y="4645780"/>
                <a:ext cx="509311" cy="509311"/>
              </a:xfrm>
              <a:prstGeom prst="ellipse">
                <a:avLst/>
              </a:prstGeom>
              <a:blipFill>
                <a:blip r:embed="rId13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e 46"/>
              <p:cNvSpPr/>
              <p:nvPr/>
            </p:nvSpPr>
            <p:spPr>
              <a:xfrm>
                <a:off x="2773972" y="5365657"/>
                <a:ext cx="509311" cy="50931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47" name="Ova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72" y="5365657"/>
                <a:ext cx="509311" cy="509311"/>
              </a:xfrm>
              <a:prstGeom prst="ellipse">
                <a:avLst/>
              </a:prstGeom>
              <a:blipFill>
                <a:blip r:embed="rId14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e 47"/>
              <p:cNvSpPr/>
              <p:nvPr/>
            </p:nvSpPr>
            <p:spPr>
              <a:xfrm>
                <a:off x="2773971" y="6085533"/>
                <a:ext cx="509311" cy="50931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48" name="Ova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71" y="6085533"/>
                <a:ext cx="509311" cy="509311"/>
              </a:xfrm>
              <a:prstGeom prst="ellipse">
                <a:avLst/>
              </a:prstGeom>
              <a:blipFill>
                <a:blip r:embed="rId15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ttore curvo 48"/>
          <p:cNvCxnSpPr>
            <a:stCxn id="45" idx="6"/>
            <a:endCxn id="46" idx="2"/>
          </p:cNvCxnSpPr>
          <p:nvPr/>
        </p:nvCxnSpPr>
        <p:spPr>
          <a:xfrm flipV="1">
            <a:off x="1530709" y="4900436"/>
            <a:ext cx="1243262" cy="7198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curvo 49"/>
          <p:cNvCxnSpPr>
            <a:stCxn id="45" idx="6"/>
            <a:endCxn id="47" idx="2"/>
          </p:cNvCxnSpPr>
          <p:nvPr/>
        </p:nvCxnSpPr>
        <p:spPr>
          <a:xfrm>
            <a:off x="1530709" y="5620312"/>
            <a:ext cx="124326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curvo 50"/>
          <p:cNvCxnSpPr>
            <a:stCxn id="45" idx="6"/>
            <a:endCxn id="48" idx="2"/>
          </p:cNvCxnSpPr>
          <p:nvPr/>
        </p:nvCxnSpPr>
        <p:spPr>
          <a:xfrm>
            <a:off x="1530709" y="5620312"/>
            <a:ext cx="1243262" cy="719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e 51"/>
              <p:cNvSpPr/>
              <p:nvPr/>
            </p:nvSpPr>
            <p:spPr>
              <a:xfrm>
                <a:off x="4875488" y="5155091"/>
                <a:ext cx="930442" cy="9304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3200" b="0" dirty="0"/>
              </a:p>
            </p:txBody>
          </p:sp>
        </mc:Choice>
        <mc:Fallback xmlns="">
          <p:sp>
            <p:nvSpPr>
              <p:cNvPr id="52" name="Ova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88" y="5155091"/>
                <a:ext cx="930442" cy="93044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ttore curvo 52"/>
          <p:cNvCxnSpPr>
            <a:cxnSpLocks/>
            <a:stCxn id="9" idx="6"/>
            <a:endCxn id="31" idx="2"/>
          </p:cNvCxnSpPr>
          <p:nvPr/>
        </p:nvCxnSpPr>
        <p:spPr>
          <a:xfrm flipV="1">
            <a:off x="3283282" y="1144564"/>
            <a:ext cx="1592206" cy="719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56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Antonino Furnari</dc:creator>
  <cp:lastModifiedBy>Antonino Furnari</cp:lastModifiedBy>
  <cp:revision>7</cp:revision>
  <dcterms:created xsi:type="dcterms:W3CDTF">2017-01-16T18:24:33Z</dcterms:created>
  <dcterms:modified xsi:type="dcterms:W3CDTF">2019-03-19T11:29:47Z</dcterms:modified>
</cp:coreProperties>
</file>