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54E955-913A-734A-A40B-D00C6A9F0EDE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1"/>
    <p:restoredTop sz="96654"/>
  </p:normalViewPr>
  <p:slideViewPr>
    <p:cSldViewPr snapToGrid="0">
      <p:cViewPr varScale="1">
        <p:scale>
          <a:sx n="124" d="100"/>
          <a:sy n="124" d="100"/>
        </p:scale>
        <p:origin x="2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324E8-CCD7-20C7-B2B3-CCE610341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E480D-12FE-FFAD-4CD0-34CF9D74A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3A56B-41E3-D949-55F9-D7CD4D250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CDBC-B504-CD45-A36B-04CA20BEB05A}" type="datetimeFigureOut">
              <a:rPr lang="fr-FR" smtClean="0"/>
              <a:t>14/01/2024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0C48D-D000-689C-282C-B6FCC2FFE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DF453-5230-3C7F-388A-9989EE800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2D9F-B36D-7C4C-B101-B14A32755E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28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41277-EC2C-C516-719A-7AA4D3DD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FEE53-A39F-869D-479A-651D8EBA3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6EB60-E220-99CD-718B-B9902BD68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CDBC-B504-CD45-A36B-04CA20BEB05A}" type="datetimeFigureOut">
              <a:rPr lang="fr-FR" smtClean="0"/>
              <a:t>14/01/2024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C6795-E069-2669-8F21-2598B6F38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18180-5160-79B4-7DC0-9151F02B3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2D9F-B36D-7C4C-B101-B14A32755E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087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988D70-3DF0-F820-34EE-B9CA5D8D3F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ED8FD-E6A6-7379-36CE-8826B349C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2D446-FC37-A522-7958-A311DD2E1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CDBC-B504-CD45-A36B-04CA20BEB05A}" type="datetimeFigureOut">
              <a:rPr lang="fr-FR" smtClean="0"/>
              <a:t>14/01/2024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10EDD-72DB-B98E-EA59-02770782A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41D62-3B16-B410-2260-2B7BB3990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2D9F-B36D-7C4C-B101-B14A32755E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261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2FF75-E20A-22B3-34B5-71ED0CF48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02531-846B-70EE-9B85-6DD8E14C3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7E48A-CACC-9A5B-A8E8-2BB34A9F0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CDBC-B504-CD45-A36B-04CA20BEB05A}" type="datetimeFigureOut">
              <a:rPr lang="fr-FR" smtClean="0"/>
              <a:t>14/01/2024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86A89-4765-E151-934D-A0A08D71B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420B4-F0B1-6081-97A5-43B5E37F2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2D9F-B36D-7C4C-B101-B14A32755E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7320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D1F30-DEB1-055D-7BD0-BA99A205A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F9306-9A94-E295-3D61-C26A21390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345B6-38CB-2E94-03B1-FB3F9E971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CDBC-B504-CD45-A36B-04CA20BEB05A}" type="datetimeFigureOut">
              <a:rPr lang="fr-FR" smtClean="0"/>
              <a:t>14/01/2024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3AF30-9CA9-230F-E964-8C0DF8D4F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54536-3759-033C-1FF3-B614B176E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2D9F-B36D-7C4C-B101-B14A32755E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393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998C0-71C6-5D0A-5B93-1BF6FBA54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9D083-7FDC-B9EC-D840-6AE8BB69D7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4EF43-93DC-8987-BDBD-3A0B3F1A6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771AA-0243-25B9-3534-09C199F20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CDBC-B504-CD45-A36B-04CA20BEB05A}" type="datetimeFigureOut">
              <a:rPr lang="fr-FR" smtClean="0"/>
              <a:t>14/01/2024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88F34-27F6-3D1A-CC00-ED36F7EAA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082405-C80C-CF2D-778F-F2FB0343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2D9F-B36D-7C4C-B101-B14A32755E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9726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3A61C-99D7-DD8E-E30C-91437F894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66357-D090-1533-DE34-35AEBCAB5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CFDF8-D7BE-457C-6DD7-18E6DD457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2CE6D0-BA1F-22B6-DA72-EC60466C79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957BEB-F41A-9929-D67D-AFE5533C02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49B0F3-49BA-9D08-C615-6DEFD1710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CDBC-B504-CD45-A36B-04CA20BEB05A}" type="datetimeFigureOut">
              <a:rPr lang="fr-FR" smtClean="0"/>
              <a:t>14/01/2024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9A8743-367D-F102-0881-045910B49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E3BA0F-268B-66AE-B7EB-E028A4F13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2D9F-B36D-7C4C-B101-B14A32755E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9943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867C8-44F5-7A25-048F-FCB1F686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08596D-05BE-FD35-82B4-3FA04218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CDBC-B504-CD45-A36B-04CA20BEB05A}" type="datetimeFigureOut">
              <a:rPr lang="fr-FR" smtClean="0"/>
              <a:t>14/01/2024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9BA23D-B44C-8860-1823-D9E8169D7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0B6903-0098-5DDF-E768-C35B38468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2D9F-B36D-7C4C-B101-B14A32755E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98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E0938D-291C-9367-0680-D2F363ABD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CDBC-B504-CD45-A36B-04CA20BEB05A}" type="datetimeFigureOut">
              <a:rPr lang="fr-FR" smtClean="0"/>
              <a:t>14/01/2024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AD472D-F89D-BA22-AC34-EC9C12ECC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57C7E2-28F2-EBD5-7EEB-5646DB7CB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2D9F-B36D-7C4C-B101-B14A32755E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6400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2B88-3DB6-679E-FAED-E03443792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86CA0-768B-9E25-7F7A-4679614D2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06EA4-A502-2CF9-6886-FE5A8597A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BE8F1-C0E1-988B-50E7-FCF78EA1A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CDBC-B504-CD45-A36B-04CA20BEB05A}" type="datetimeFigureOut">
              <a:rPr lang="fr-FR" smtClean="0"/>
              <a:t>14/01/2024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EA9CC-E7DB-E6BD-C64D-8F7E67A65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76C07-009C-FD48-CF90-450601C2D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2D9F-B36D-7C4C-B101-B14A32755E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2433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FE28-D660-C4BE-E5A7-7D21E63AF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1EE54B-FD6F-A9E7-E01A-1A520DAFDA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1437C-1995-28F2-3FEF-5FD9C4E28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D1B95-2D68-84C0-AA25-58C8CC3D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CDBC-B504-CD45-A36B-04CA20BEB05A}" type="datetimeFigureOut">
              <a:rPr lang="fr-FR" smtClean="0"/>
              <a:t>14/01/2024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1DB22-8559-D665-D284-328F1228E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86FE4-CB7C-D62F-D6D2-7A61BA2C6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2D9F-B36D-7C4C-B101-B14A32755E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4344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BBCA4D-DA57-8485-6D0B-3232B6463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641D2-99B3-2E86-B24B-4C5966E26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28266-9A1A-BC7F-868E-D5318CA46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BCDBC-B504-CD45-A36B-04CA20BEB05A}" type="datetimeFigureOut">
              <a:rPr lang="fr-FR" smtClean="0"/>
              <a:t>14/01/2024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2B21F-D4FA-14C1-C15E-1D50CC80D2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CB0FE-EEBC-CCAA-26C9-CE84CF4F19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12D9F-B36D-7C4C-B101-B14A32755E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902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A169B-A3D7-DFBA-F437-8A266C6F16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LogParser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9A509-D087-B97C-8C93-6CEB944668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Antonin POMIES B3 IRC FA</a:t>
            </a:r>
          </a:p>
        </p:txBody>
      </p:sp>
    </p:spTree>
    <p:extLst>
      <p:ext uri="{BB962C8B-B14F-4D97-AF65-F5344CB8AC3E}">
        <p14:creationId xmlns:p14="http://schemas.microsoft.com/office/powerpoint/2010/main" val="617406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E4D77-16C0-506C-09E6-F69F202E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Globale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0C39D-4690-32A5-2009-DD1A3DEE4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Simplifie</a:t>
            </a:r>
          </a:p>
          <a:p>
            <a:r>
              <a:rPr lang="fr-FR" dirty="0"/>
              <a:t>Agréable visuellement</a:t>
            </a:r>
          </a:p>
          <a:p>
            <a:r>
              <a:rPr lang="fr-FR" dirty="0"/>
              <a:t>Plusieurs Fonctionnalité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3116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8FF7F-96E7-618E-FF21-DA7BCAE15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Fonctionnalité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9B7F9-E1CD-7CA6-A1F2-0B7DF8346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Couleur en fonction du Code (200, 400, 401 etc…)</a:t>
            </a:r>
          </a:p>
          <a:p>
            <a:r>
              <a:rPr lang="fr-FR" dirty="0"/>
              <a:t>Ouverture sur un </a:t>
            </a:r>
            <a:r>
              <a:rPr lang="fr-FR" dirty="0" err="1"/>
              <a:t>naviguateur</a:t>
            </a:r>
            <a:r>
              <a:rPr lang="fr-FR" dirty="0"/>
              <a:t> de l’IP</a:t>
            </a:r>
          </a:p>
          <a:p>
            <a:r>
              <a:rPr lang="fr-FR" dirty="0"/>
              <a:t>Tri par taille de la </a:t>
            </a:r>
            <a:r>
              <a:rPr lang="fr-FR" dirty="0" err="1"/>
              <a:t>requete</a:t>
            </a:r>
            <a:endParaRPr lang="fr-FR" dirty="0"/>
          </a:p>
          <a:p>
            <a:r>
              <a:rPr lang="fr-FR" dirty="0"/>
              <a:t>Ouverture d’un nouveau fichier sans relancer le programme</a:t>
            </a:r>
          </a:p>
          <a:p>
            <a:r>
              <a:rPr lang="fr-FR" dirty="0"/>
              <a:t>Notification du nombre de </a:t>
            </a:r>
            <a:r>
              <a:rPr lang="fr-FR" dirty="0" err="1"/>
              <a:t>requetes</a:t>
            </a:r>
            <a:r>
              <a:rPr lang="fr-FR" dirty="0"/>
              <a:t> chargé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4903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2C373F3A-8CB5-3D50-F5FB-15E62DB40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360" y="3071117"/>
            <a:ext cx="5319713" cy="3086100"/>
          </a:xfrm>
          <a:prstGeom prst="rect">
            <a:avLst/>
          </a:prstGeom>
        </p:spPr>
      </p:pic>
      <p:pic>
        <p:nvPicPr>
          <p:cNvPr id="13" name="Picture 1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FAE23261-BAF7-2FF8-AED3-C0254CA59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848" y="3071117"/>
            <a:ext cx="4002088" cy="3086100"/>
          </a:xfrm>
          <a:prstGeom prst="rect">
            <a:avLst/>
          </a:prstGeom>
        </p:spPr>
      </p:pic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2CC2708C-8E2F-4463-3C43-F996971B9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3073" y="1528067"/>
            <a:ext cx="4106863" cy="1479550"/>
          </a:xfrm>
          <a:prstGeom prst="rect">
            <a:avLst/>
          </a:prstGeom>
        </p:spPr>
      </p:pic>
      <p:pic>
        <p:nvPicPr>
          <p:cNvPr id="11" name="Picture 10" descr="A screen shot of a computer&#10;&#10;Description automatically generated">
            <a:extLst>
              <a:ext uri="{FF2B5EF4-FFF2-40B4-BE49-F238E27FC236}">
                <a16:creationId xmlns:a16="http://schemas.microsoft.com/office/drawing/2014/main" id="{AE34A687-F737-04F3-22F9-BA8C9F0A39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2064" y="1528067"/>
            <a:ext cx="5216525" cy="1022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5EDEF1-199D-11E0-17B6-E0875E2870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2063" y="2613917"/>
            <a:ext cx="5216525" cy="3921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D31F67-519A-A612-0BE8-6EF0812D2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291" y="255815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Présentation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du code</a:t>
            </a:r>
          </a:p>
        </p:txBody>
      </p:sp>
    </p:spTree>
    <p:extLst>
      <p:ext uri="{BB962C8B-B14F-4D97-AF65-F5344CB8AC3E}">
        <p14:creationId xmlns:p14="http://schemas.microsoft.com/office/powerpoint/2010/main" val="2808859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ABC41AD-D2B8-2908-33AB-2C22F43EF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25" y="2603161"/>
            <a:ext cx="5829300" cy="3616325"/>
          </a:xfrm>
          <a:prstGeom prst="rect">
            <a:avLst/>
          </a:prstGeom>
        </p:spPr>
      </p:pic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807F845-2A67-B905-439D-372CBF3D69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46850" y="2603161"/>
            <a:ext cx="5000625" cy="361632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93F8E7-30C2-ADE5-8129-7500808FC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050" y="375175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Interface </a:t>
            </a:r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Utilisateur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36142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7FF25-38CA-1D0B-B226-6EB3B3B43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Point fort / faible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79C261-AB04-F84F-233B-621441569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76633"/>
              </p:ext>
            </p:extLst>
          </p:nvPr>
        </p:nvGraphicFramePr>
        <p:xfrm>
          <a:off x="2032000" y="719666"/>
          <a:ext cx="81280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53367802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53150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Point Fort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Point Faible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759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Monté en compétences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Visibilité des logs réussi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Fonctionnalité ajouté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Optimisation de l’UX</a:t>
                      </a:r>
                    </a:p>
                    <a:p>
                      <a:r>
                        <a:rPr lang="fr-FR" dirty="0"/>
                        <a:t>Optimisation du code</a:t>
                      </a:r>
                    </a:p>
                    <a:p>
                      <a:r>
                        <a:rPr lang="fr-FR" dirty="0" err="1"/>
                        <a:t>Décomposision</a:t>
                      </a:r>
                      <a:r>
                        <a:rPr lang="fr-FR" dirty="0"/>
                        <a:t> des catégories</a:t>
                      </a:r>
                    </a:p>
                    <a:p>
                      <a:r>
                        <a:rPr lang="fr-FR" dirty="0"/>
                        <a:t>Intégration de plus de fonctionnalité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65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7693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93CF3-BE7D-A8DA-6936-A31D3D12A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Amélioration Possible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56A0D-B186-1CB0-5B70-2D87222F6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Optimisation du code et de l’interface avec TK</a:t>
            </a:r>
          </a:p>
          <a:p>
            <a:endParaRPr lang="fr-FR" dirty="0"/>
          </a:p>
          <a:p>
            <a:r>
              <a:rPr lang="fr-FR" dirty="0"/>
              <a:t>Ajout de la </a:t>
            </a:r>
            <a:r>
              <a:rPr lang="fr-FR" dirty="0" err="1"/>
              <a:t>collone</a:t>
            </a:r>
            <a:r>
              <a:rPr lang="fr-FR" dirty="0"/>
              <a:t> Type et d’autres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6677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106</Words>
  <Application>Microsoft Macintosh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LogParser</vt:lpstr>
      <vt:lpstr>Présentation Globale</vt:lpstr>
      <vt:lpstr>Fonctionnalité</vt:lpstr>
      <vt:lpstr>Présentation du code</vt:lpstr>
      <vt:lpstr>Interface Utilisateur</vt:lpstr>
      <vt:lpstr>Point fort / faible</vt:lpstr>
      <vt:lpstr>Amélioration Possible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LogParser</dc:title>
  <dc:creator>Antonin POMIES</dc:creator>
  <cp:lastModifiedBy>Antonin POMIES</cp:lastModifiedBy>
  <cp:revision>2</cp:revision>
  <dcterms:created xsi:type="dcterms:W3CDTF">2024-01-14T17:57:43Z</dcterms:created>
  <dcterms:modified xsi:type="dcterms:W3CDTF">2024-01-14T18:27:08Z</dcterms:modified>
</cp:coreProperties>
</file>