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1079976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68" y="36"/>
      </p:cViewPr>
      <p:guideLst>
        <p:guide orient="horz" pos="34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41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91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40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46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01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3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546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07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262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850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317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8042-A9ED-4960-9D08-E2FF3EF4E97A}" type="datetimeFigureOut">
              <a:rPr lang="fr-CH" smtClean="0"/>
              <a:t>24.09.2014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A811-28E3-4064-84E7-3FBD85DF59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71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2262" y="279400"/>
            <a:ext cx="4367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u="sng" dirty="0" smtClean="0"/>
              <a:t>Architecture – fonctionnement générale</a:t>
            </a:r>
            <a:endParaRPr lang="fr-CH" sz="2000" u="sng" dirty="0"/>
          </a:p>
        </p:txBody>
      </p:sp>
      <p:sp>
        <p:nvSpPr>
          <p:cNvPr id="5" name="Rectangle 4"/>
          <p:cNvSpPr/>
          <p:nvPr/>
        </p:nvSpPr>
        <p:spPr>
          <a:xfrm>
            <a:off x="1252262" y="2019300"/>
            <a:ext cx="995638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llipse 5"/>
          <p:cNvSpPr/>
          <p:nvPr/>
        </p:nvSpPr>
        <p:spPr>
          <a:xfrm>
            <a:off x="1489731" y="2355850"/>
            <a:ext cx="520700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1072812" y="3232150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Box - photos</a:t>
            </a:r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4516162" y="2019300"/>
            <a:ext cx="970238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4603412" y="32131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Server</a:t>
            </a:r>
            <a:endParaRPr lang="fr-CH" dirty="0"/>
          </a:p>
        </p:txBody>
      </p:sp>
      <p:sp>
        <p:nvSpPr>
          <p:cNvPr id="10" name="Rectangle 9"/>
          <p:cNvSpPr/>
          <p:nvPr/>
        </p:nvSpPr>
        <p:spPr>
          <a:xfrm>
            <a:off x="4616112" y="2730500"/>
            <a:ext cx="785664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Ruby</a:t>
            </a:r>
            <a:endParaRPr lang="fr-CH" dirty="0"/>
          </a:p>
        </p:txBody>
      </p:sp>
      <p:sp>
        <p:nvSpPr>
          <p:cNvPr id="11" name="Rectangle 10"/>
          <p:cNvSpPr/>
          <p:nvPr/>
        </p:nvSpPr>
        <p:spPr>
          <a:xfrm>
            <a:off x="4608449" y="2159000"/>
            <a:ext cx="785664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Apache</a:t>
            </a:r>
            <a:endParaRPr lang="fr-CH" sz="1400" dirty="0"/>
          </a:p>
        </p:txBody>
      </p:sp>
      <p:cxnSp>
        <p:nvCxnSpPr>
          <p:cNvPr id="13" name="Connecteur droit avec flèche 12"/>
          <p:cNvCxnSpPr>
            <a:stCxn id="5" idx="3"/>
            <a:endCxn id="8" idx="1"/>
          </p:cNvCxnSpPr>
          <p:nvPr/>
        </p:nvCxnSpPr>
        <p:spPr>
          <a:xfrm>
            <a:off x="2247900" y="2616200"/>
            <a:ext cx="22682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58369" y="2183368"/>
            <a:ext cx="212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smtClean="0"/>
              <a:t>POST HTTP : Photo + </a:t>
            </a:r>
            <a:r>
              <a:rPr lang="fr-CH" sz="1400" dirty="0" err="1" smtClean="0"/>
              <a:t>idBox</a:t>
            </a:r>
            <a:endParaRPr lang="fr-CH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203296" y="156424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ID unique</a:t>
            </a:r>
            <a:endParaRPr lang="fr-CH" dirty="0"/>
          </a:p>
        </p:txBody>
      </p:sp>
      <p:grpSp>
        <p:nvGrpSpPr>
          <p:cNvPr id="20" name="Groupe 19"/>
          <p:cNvGrpSpPr/>
          <p:nvPr/>
        </p:nvGrpSpPr>
        <p:grpSpPr>
          <a:xfrm>
            <a:off x="6553445" y="2033032"/>
            <a:ext cx="547065" cy="1154668"/>
            <a:chOff x="5942635" y="2844800"/>
            <a:chExt cx="876943" cy="1154668"/>
          </a:xfrm>
        </p:grpSpPr>
        <p:sp>
          <p:nvSpPr>
            <p:cNvPr id="18" name="Rectangle 17"/>
            <p:cNvSpPr/>
            <p:nvPr/>
          </p:nvSpPr>
          <p:spPr>
            <a:xfrm>
              <a:off x="5942635" y="2914650"/>
              <a:ext cx="870288" cy="1035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942635" y="3872468"/>
              <a:ext cx="870288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949290" y="3859252"/>
              <a:ext cx="870288" cy="127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Ellipse 15"/>
            <p:cNvSpPr/>
            <p:nvPr/>
          </p:nvSpPr>
          <p:spPr>
            <a:xfrm>
              <a:off x="5942635" y="2844800"/>
              <a:ext cx="870288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6527383" y="32268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smtClean="0"/>
              <a:t>BDD</a:t>
            </a:r>
            <a:endParaRPr lang="fr-CH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486400" y="2927350"/>
            <a:ext cx="10670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422369" y="1534557"/>
            <a:ext cx="28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Photo + </a:t>
            </a:r>
            <a:r>
              <a:rPr lang="fr-CH" dirty="0" err="1"/>
              <a:t>I</a:t>
            </a:r>
            <a:r>
              <a:rPr lang="fr-CH" dirty="0" err="1" smtClean="0"/>
              <a:t>dBox</a:t>
            </a:r>
            <a:r>
              <a:rPr lang="fr-CH" dirty="0" smtClean="0"/>
              <a:t> + date + heure</a:t>
            </a:r>
            <a:endParaRPr lang="fr-CH" dirty="0"/>
          </a:p>
        </p:txBody>
      </p:sp>
      <p:sp>
        <p:nvSpPr>
          <p:cNvPr id="25" name="ZoneTexte 24"/>
          <p:cNvSpPr txBox="1"/>
          <p:nvPr/>
        </p:nvSpPr>
        <p:spPr>
          <a:xfrm>
            <a:off x="1203296" y="1181695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u="sng" dirty="0" smtClean="0"/>
              <a:t>Envoi photo</a:t>
            </a:r>
            <a:endParaRPr lang="fr-CH" u="sng" dirty="0"/>
          </a:p>
        </p:txBody>
      </p:sp>
      <p:sp>
        <p:nvSpPr>
          <p:cNvPr id="26" name="Rectangle 25"/>
          <p:cNvSpPr/>
          <p:nvPr/>
        </p:nvSpPr>
        <p:spPr>
          <a:xfrm>
            <a:off x="1169740" y="4823341"/>
            <a:ext cx="995638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Ellipse 26"/>
          <p:cNvSpPr/>
          <p:nvPr/>
        </p:nvSpPr>
        <p:spPr>
          <a:xfrm>
            <a:off x="1407209" y="5159891"/>
            <a:ext cx="520700" cy="520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/>
          <p:cNvSpPr txBox="1"/>
          <p:nvPr/>
        </p:nvSpPr>
        <p:spPr>
          <a:xfrm>
            <a:off x="990290" y="6036191"/>
            <a:ext cx="13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Box - photos</a:t>
            </a:r>
            <a:endParaRPr lang="fr-CH" dirty="0"/>
          </a:p>
        </p:txBody>
      </p:sp>
      <p:sp>
        <p:nvSpPr>
          <p:cNvPr id="29" name="Rectangle 28"/>
          <p:cNvSpPr/>
          <p:nvPr/>
        </p:nvSpPr>
        <p:spPr>
          <a:xfrm>
            <a:off x="4433640" y="4823341"/>
            <a:ext cx="970238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0" name="ZoneTexte 29"/>
          <p:cNvSpPr txBox="1"/>
          <p:nvPr/>
        </p:nvSpPr>
        <p:spPr>
          <a:xfrm>
            <a:off x="4520890" y="601714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Server</a:t>
            </a:r>
            <a:endParaRPr lang="fr-CH" dirty="0"/>
          </a:p>
        </p:txBody>
      </p:sp>
      <p:sp>
        <p:nvSpPr>
          <p:cNvPr id="31" name="Rectangle 30"/>
          <p:cNvSpPr/>
          <p:nvPr/>
        </p:nvSpPr>
        <p:spPr>
          <a:xfrm>
            <a:off x="4533590" y="5534541"/>
            <a:ext cx="785664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Ruby</a:t>
            </a:r>
            <a:endParaRPr lang="fr-CH" dirty="0"/>
          </a:p>
        </p:txBody>
      </p:sp>
      <p:sp>
        <p:nvSpPr>
          <p:cNvPr id="32" name="Rectangle 31"/>
          <p:cNvSpPr/>
          <p:nvPr/>
        </p:nvSpPr>
        <p:spPr>
          <a:xfrm>
            <a:off x="4525927" y="4963041"/>
            <a:ext cx="785664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smtClean="0"/>
              <a:t>Apache</a:t>
            </a:r>
            <a:endParaRPr lang="fr-CH" sz="1400" dirty="0"/>
          </a:p>
        </p:txBody>
      </p:sp>
      <p:cxnSp>
        <p:nvCxnSpPr>
          <p:cNvPr id="33" name="Connecteur droit avec flèche 32"/>
          <p:cNvCxnSpPr>
            <a:stCxn id="26" idx="3"/>
            <a:endCxn id="29" idx="1"/>
          </p:cNvCxnSpPr>
          <p:nvPr/>
        </p:nvCxnSpPr>
        <p:spPr>
          <a:xfrm>
            <a:off x="2165378" y="5420241"/>
            <a:ext cx="22682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159000" y="489850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POST HTTP : battery + solar + </a:t>
            </a:r>
            <a:r>
              <a:rPr lang="fr-CH" sz="1400" dirty="0" err="1" smtClean="0"/>
              <a:t>idBox</a:t>
            </a:r>
            <a:endParaRPr lang="fr-CH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120774" y="436828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ID unique</a:t>
            </a:r>
            <a:endParaRPr lang="fr-CH" dirty="0"/>
          </a:p>
        </p:txBody>
      </p:sp>
      <p:grpSp>
        <p:nvGrpSpPr>
          <p:cNvPr id="36" name="Groupe 35"/>
          <p:cNvGrpSpPr/>
          <p:nvPr/>
        </p:nvGrpSpPr>
        <p:grpSpPr>
          <a:xfrm>
            <a:off x="6470923" y="4837073"/>
            <a:ext cx="547065" cy="1154668"/>
            <a:chOff x="5942635" y="2844800"/>
            <a:chExt cx="876943" cy="1154668"/>
          </a:xfrm>
        </p:grpSpPr>
        <p:sp>
          <p:nvSpPr>
            <p:cNvPr id="37" name="Rectangle 36"/>
            <p:cNvSpPr/>
            <p:nvPr/>
          </p:nvSpPr>
          <p:spPr>
            <a:xfrm>
              <a:off x="5942635" y="2914650"/>
              <a:ext cx="870288" cy="1035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5942635" y="3872468"/>
              <a:ext cx="870288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Ellipse 38"/>
            <p:cNvSpPr/>
            <p:nvPr/>
          </p:nvSpPr>
          <p:spPr>
            <a:xfrm>
              <a:off x="5949290" y="3859252"/>
              <a:ext cx="870288" cy="127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Ellipse 39"/>
            <p:cNvSpPr/>
            <p:nvPr/>
          </p:nvSpPr>
          <p:spPr>
            <a:xfrm>
              <a:off x="5942635" y="2844800"/>
              <a:ext cx="870288" cy="12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6444861" y="60308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smtClean="0"/>
              <a:t>BDD</a:t>
            </a:r>
            <a:endParaRPr lang="fr-CH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5403878" y="5731391"/>
            <a:ext cx="10670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339847" y="4338598"/>
            <a:ext cx="37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IdBox</a:t>
            </a:r>
            <a:r>
              <a:rPr lang="fr-CH" dirty="0" smtClean="0"/>
              <a:t> + battery + Solar + date + heure</a:t>
            </a:r>
            <a:endParaRPr lang="fr-CH" dirty="0"/>
          </a:p>
        </p:txBody>
      </p:sp>
      <p:sp>
        <p:nvSpPr>
          <p:cNvPr id="44" name="ZoneTexte 43"/>
          <p:cNvSpPr txBox="1"/>
          <p:nvPr/>
        </p:nvSpPr>
        <p:spPr>
          <a:xfrm>
            <a:off x="1120774" y="3985736"/>
            <a:ext cx="649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 smtClean="0"/>
              <a:t>Envoi batterie info – solar panel info (chaque heure)</a:t>
            </a:r>
            <a:endParaRPr lang="fr-CH" u="sng" dirty="0"/>
          </a:p>
        </p:txBody>
      </p:sp>
      <p:sp>
        <p:nvSpPr>
          <p:cNvPr id="68" name="ZoneTexte 67"/>
          <p:cNvSpPr txBox="1"/>
          <p:nvPr/>
        </p:nvSpPr>
        <p:spPr>
          <a:xfrm>
            <a:off x="1225212" y="3460750"/>
            <a:ext cx="469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/>
              <a:t>Nom de la photo unique incrémenté enregistré Eprom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0055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0700" y="4663281"/>
            <a:ext cx="9525000" cy="889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00" name="Connecteur droit 99"/>
          <p:cNvCxnSpPr/>
          <p:nvPr/>
        </p:nvCxnSpPr>
        <p:spPr>
          <a:xfrm>
            <a:off x="10797575" y="1752600"/>
            <a:ext cx="0" cy="591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700" y="1456015"/>
            <a:ext cx="9525000" cy="32174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Rectangle 30"/>
          <p:cNvSpPr/>
          <p:nvPr/>
        </p:nvSpPr>
        <p:spPr>
          <a:xfrm>
            <a:off x="619593" y="1632445"/>
            <a:ext cx="180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0025" y="3069925"/>
            <a:ext cx="180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34" name="Ellipse 33"/>
          <p:cNvSpPr/>
          <p:nvPr/>
        </p:nvSpPr>
        <p:spPr>
          <a:xfrm>
            <a:off x="571639" y="4632380"/>
            <a:ext cx="1280875" cy="102044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600" b="1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fr-CH" sz="1600" b="1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700" y="897215"/>
            <a:ext cx="95250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1155700" y="991949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BirdsWink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35000" y="5666581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/>
              <a:t>My winks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6416913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533400" y="6416913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15812" y="4701294"/>
            <a:ext cx="167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User name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31" y="5184593"/>
            <a:ext cx="171343" cy="171343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252295" y="5119726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Suisse | Genève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134453" y="4824565"/>
            <a:ext cx="921950" cy="55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50</a:t>
            </a:r>
          </a:p>
          <a:p>
            <a:pPr algn="ctr"/>
            <a:r>
              <a:rPr lang="fr-CH" sz="1100" dirty="0"/>
              <a:t>Photo/mois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7628905" y="4830526"/>
            <a:ext cx="947254" cy="55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600</a:t>
            </a:r>
          </a:p>
          <a:p>
            <a:pPr algn="ctr"/>
            <a:r>
              <a:rPr lang="fr-CH" sz="1100" dirty="0" smtClean="0"/>
              <a:t>photos</a:t>
            </a:r>
            <a:endParaRPr lang="fr-CH" sz="1100" dirty="0"/>
          </a:p>
        </p:txBody>
      </p:sp>
      <p:sp>
        <p:nvSpPr>
          <p:cNvPr id="29" name="Rectangle 28"/>
          <p:cNvSpPr/>
          <p:nvPr/>
        </p:nvSpPr>
        <p:spPr>
          <a:xfrm>
            <a:off x="533400" y="8581747"/>
            <a:ext cx="2260600" cy="679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sz="1400" dirty="0" smtClean="0"/>
              <a:t>Oiseau de printemps , J’adore!</a:t>
            </a:r>
            <a:endParaRPr lang="fr-CH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252262" y="279400"/>
            <a:ext cx="15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u="sng" dirty="0" smtClean="0"/>
              <a:t>ESPACE PUBLIC</a:t>
            </a:r>
            <a:endParaRPr lang="fr-CH" u="sng" dirty="0"/>
          </a:p>
        </p:txBody>
      </p:sp>
      <p:sp>
        <p:nvSpPr>
          <p:cNvPr id="39" name="Rectangle 38"/>
          <p:cNvSpPr/>
          <p:nvPr/>
        </p:nvSpPr>
        <p:spPr>
          <a:xfrm>
            <a:off x="6278641" y="1656676"/>
            <a:ext cx="180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79073" y="3094156"/>
            <a:ext cx="180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0132" y="1630048"/>
            <a:ext cx="360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62061" y="1656676"/>
            <a:ext cx="180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75193" y="3094156"/>
            <a:ext cx="180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4682971" y="4824565"/>
            <a:ext cx="921950" cy="55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 smtClean="0"/>
              <a:t>123</a:t>
            </a:r>
            <a:endParaRPr lang="fr-CH" dirty="0"/>
          </a:p>
          <a:p>
            <a:pPr algn="ctr"/>
            <a:r>
              <a:rPr lang="fr-CH" sz="1100" dirty="0" smtClean="0"/>
              <a:t>J’aime</a:t>
            </a:r>
            <a:endParaRPr lang="fr-CH" sz="1100" dirty="0"/>
          </a:p>
        </p:txBody>
      </p:sp>
      <p:sp>
        <p:nvSpPr>
          <p:cNvPr id="47" name="Rectangle 46"/>
          <p:cNvSpPr/>
          <p:nvPr/>
        </p:nvSpPr>
        <p:spPr>
          <a:xfrm>
            <a:off x="2959100" y="6416913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Rectangle 47"/>
          <p:cNvSpPr/>
          <p:nvPr/>
        </p:nvSpPr>
        <p:spPr>
          <a:xfrm>
            <a:off x="2962534" y="6416913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88614" y="6401853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1" name="Rectangle 50"/>
          <p:cNvSpPr/>
          <p:nvPr/>
        </p:nvSpPr>
        <p:spPr>
          <a:xfrm>
            <a:off x="5388614" y="6401853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88614" y="8566686"/>
            <a:ext cx="2260600" cy="1352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sz="1600" dirty="0" smtClean="0"/>
              <a:t>Bla </a:t>
            </a:r>
            <a:r>
              <a:rPr lang="fr-CH" sz="1600" dirty="0" err="1" smtClean="0"/>
              <a:t>baldshfdf</a:t>
            </a:r>
            <a:r>
              <a:rPr lang="fr-CH" sz="1600" dirty="0" smtClean="0"/>
              <a:t> </a:t>
            </a:r>
            <a:r>
              <a:rPr lang="fr-CH" sz="1600" dirty="0" err="1" smtClean="0"/>
              <a:t>dfd</a:t>
            </a:r>
            <a:r>
              <a:rPr lang="fr-CH" sz="1600" dirty="0" smtClean="0"/>
              <a:t> </a:t>
            </a:r>
            <a:r>
              <a:rPr lang="fr-CH" sz="1600" dirty="0" err="1" smtClean="0"/>
              <a:t>dsad</a:t>
            </a:r>
            <a:r>
              <a:rPr lang="fr-CH" sz="1600" dirty="0" smtClean="0"/>
              <a:t> </a:t>
            </a:r>
            <a:r>
              <a:rPr lang="fr-CH" sz="1600" dirty="0" err="1" smtClean="0"/>
              <a:t>dsdsd</a:t>
            </a:r>
            <a:r>
              <a:rPr lang="fr-CH" sz="1600" dirty="0" smtClean="0"/>
              <a:t> Bla </a:t>
            </a:r>
            <a:r>
              <a:rPr lang="fr-CH" sz="1600" dirty="0" err="1" smtClean="0"/>
              <a:t>baldshfdf</a:t>
            </a:r>
            <a:r>
              <a:rPr lang="fr-CH" sz="1600" dirty="0" smtClean="0"/>
              <a:t> </a:t>
            </a:r>
            <a:r>
              <a:rPr lang="fr-CH" sz="1600" dirty="0" err="1" smtClean="0"/>
              <a:t>dfd</a:t>
            </a:r>
            <a:r>
              <a:rPr lang="fr-CH" sz="1600" dirty="0" smtClean="0"/>
              <a:t> </a:t>
            </a:r>
            <a:r>
              <a:rPr lang="fr-CH" sz="1600" dirty="0" err="1" smtClean="0"/>
              <a:t>dsad</a:t>
            </a:r>
            <a:r>
              <a:rPr lang="fr-CH" sz="1600" dirty="0" smtClean="0"/>
              <a:t> </a:t>
            </a:r>
            <a:r>
              <a:rPr lang="fr-CH" sz="1600" dirty="0" err="1" smtClean="0"/>
              <a:t>dsdsd</a:t>
            </a:r>
            <a:endParaRPr lang="fr-CH" sz="1600" dirty="0" smtClean="0"/>
          </a:p>
          <a:p>
            <a:r>
              <a:rPr lang="fr-CH" sz="1600" dirty="0" smtClean="0"/>
              <a:t>Bla </a:t>
            </a:r>
            <a:r>
              <a:rPr lang="fr-CH" sz="1600" dirty="0" err="1" smtClean="0"/>
              <a:t>baldshfdf</a:t>
            </a:r>
            <a:r>
              <a:rPr lang="fr-CH" sz="1600" dirty="0" smtClean="0"/>
              <a:t> </a:t>
            </a:r>
            <a:r>
              <a:rPr lang="fr-CH" sz="1600" dirty="0" err="1" smtClean="0"/>
              <a:t>dfd</a:t>
            </a:r>
            <a:r>
              <a:rPr lang="fr-CH" sz="1600" dirty="0" smtClean="0"/>
              <a:t> </a:t>
            </a:r>
            <a:r>
              <a:rPr lang="fr-CH" sz="1600" dirty="0" err="1" smtClean="0"/>
              <a:t>dsad</a:t>
            </a:r>
            <a:r>
              <a:rPr lang="fr-CH" sz="1600" dirty="0" smtClean="0"/>
              <a:t> </a:t>
            </a:r>
            <a:r>
              <a:rPr lang="fr-CH" sz="1600" dirty="0" err="1" smtClean="0"/>
              <a:t>dsdsd</a:t>
            </a:r>
            <a:r>
              <a:rPr lang="fr-CH" sz="1600" dirty="0" smtClean="0"/>
              <a:t>…</a:t>
            </a:r>
          </a:p>
          <a:p>
            <a:endParaRPr lang="fr-CH" sz="1600" dirty="0"/>
          </a:p>
        </p:txBody>
      </p:sp>
      <p:sp>
        <p:nvSpPr>
          <p:cNvPr id="53" name="Rectangle 52"/>
          <p:cNvSpPr/>
          <p:nvPr/>
        </p:nvSpPr>
        <p:spPr>
          <a:xfrm>
            <a:off x="7801804" y="6401853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4" name="Rectangle 53"/>
          <p:cNvSpPr/>
          <p:nvPr/>
        </p:nvSpPr>
        <p:spPr>
          <a:xfrm>
            <a:off x="7801804" y="6401853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56" name="Cœur 55"/>
          <p:cNvSpPr/>
          <p:nvPr/>
        </p:nvSpPr>
        <p:spPr>
          <a:xfrm>
            <a:off x="635000" y="7899400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ZoneTexte 56"/>
          <p:cNvSpPr txBox="1"/>
          <p:nvPr/>
        </p:nvSpPr>
        <p:spPr>
          <a:xfrm>
            <a:off x="801653" y="7828837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3 - J’aime</a:t>
            </a:r>
            <a:endParaRPr lang="fr-CH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737442" y="8311458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10 juin 2014</a:t>
            </a:r>
            <a:endParaRPr lang="fr-CH" sz="1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801653" y="8070137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5 - Commentaires</a:t>
            </a:r>
            <a:endParaRPr lang="fr-CH" sz="1400" dirty="0"/>
          </a:p>
        </p:txBody>
      </p:sp>
      <p:sp>
        <p:nvSpPr>
          <p:cNvPr id="64" name="Émoticône 63"/>
          <p:cNvSpPr/>
          <p:nvPr/>
        </p:nvSpPr>
        <p:spPr>
          <a:xfrm>
            <a:off x="632719" y="8129572"/>
            <a:ext cx="178200" cy="17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" name="Cœur 65"/>
          <p:cNvSpPr/>
          <p:nvPr/>
        </p:nvSpPr>
        <p:spPr>
          <a:xfrm>
            <a:off x="3093977" y="7899400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7" name="ZoneTexte 66"/>
          <p:cNvSpPr txBox="1"/>
          <p:nvPr/>
        </p:nvSpPr>
        <p:spPr>
          <a:xfrm>
            <a:off x="3260630" y="7828837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23 - J’aime</a:t>
            </a:r>
            <a:endParaRPr lang="fr-CH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4196419" y="8311458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10 juin 2014</a:t>
            </a:r>
            <a:endParaRPr lang="fr-CH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3260630" y="8070137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15 - Commentaires</a:t>
            </a:r>
            <a:endParaRPr lang="fr-CH" sz="1400" dirty="0"/>
          </a:p>
        </p:txBody>
      </p:sp>
      <p:sp>
        <p:nvSpPr>
          <p:cNvPr id="70" name="Émoticône 69"/>
          <p:cNvSpPr/>
          <p:nvPr/>
        </p:nvSpPr>
        <p:spPr>
          <a:xfrm>
            <a:off x="3091696" y="8129572"/>
            <a:ext cx="178200" cy="17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Cœur 70"/>
          <p:cNvSpPr/>
          <p:nvPr/>
        </p:nvSpPr>
        <p:spPr>
          <a:xfrm>
            <a:off x="5493236" y="7901147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2" name="ZoneTexte 71"/>
          <p:cNvSpPr txBox="1"/>
          <p:nvPr/>
        </p:nvSpPr>
        <p:spPr>
          <a:xfrm>
            <a:off x="5659889" y="7830584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0 - J’aime</a:t>
            </a:r>
            <a:endParaRPr lang="fr-CH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595678" y="8313205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10 juin 2014</a:t>
            </a:r>
            <a:endParaRPr lang="fr-CH" sz="1400" dirty="0"/>
          </a:p>
        </p:txBody>
      </p:sp>
      <p:sp>
        <p:nvSpPr>
          <p:cNvPr id="74" name="ZoneTexte 73"/>
          <p:cNvSpPr txBox="1"/>
          <p:nvPr/>
        </p:nvSpPr>
        <p:spPr>
          <a:xfrm>
            <a:off x="5659889" y="8071884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1 - Commentaires</a:t>
            </a:r>
            <a:endParaRPr lang="fr-CH" sz="1400" dirty="0"/>
          </a:p>
        </p:txBody>
      </p:sp>
      <p:sp>
        <p:nvSpPr>
          <p:cNvPr id="75" name="Émoticône 74"/>
          <p:cNvSpPr/>
          <p:nvPr/>
        </p:nvSpPr>
        <p:spPr>
          <a:xfrm>
            <a:off x="5490955" y="8131319"/>
            <a:ext cx="178200" cy="17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Cœur 75"/>
          <p:cNvSpPr/>
          <p:nvPr/>
        </p:nvSpPr>
        <p:spPr>
          <a:xfrm>
            <a:off x="7879208" y="7899714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ZoneTexte 76"/>
          <p:cNvSpPr txBox="1"/>
          <p:nvPr/>
        </p:nvSpPr>
        <p:spPr>
          <a:xfrm>
            <a:off x="8045861" y="7829151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31 - J’aime</a:t>
            </a:r>
            <a:endParaRPr lang="fr-CH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8981650" y="8311772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10 juin 2014</a:t>
            </a:r>
            <a:endParaRPr lang="fr-CH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8045861" y="8070451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45 - Commentaires</a:t>
            </a:r>
            <a:endParaRPr lang="fr-CH" sz="1400" dirty="0"/>
          </a:p>
        </p:txBody>
      </p:sp>
      <p:sp>
        <p:nvSpPr>
          <p:cNvPr id="80" name="Émoticône 79"/>
          <p:cNvSpPr/>
          <p:nvPr/>
        </p:nvSpPr>
        <p:spPr>
          <a:xfrm>
            <a:off x="7876927" y="8129886"/>
            <a:ext cx="178200" cy="17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Rectangle 82"/>
          <p:cNvSpPr/>
          <p:nvPr/>
        </p:nvSpPr>
        <p:spPr>
          <a:xfrm>
            <a:off x="7801804" y="8581747"/>
            <a:ext cx="2260600" cy="898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sz="1600" dirty="0" smtClean="0"/>
              <a:t>Bla </a:t>
            </a:r>
            <a:r>
              <a:rPr lang="fr-CH" sz="1600" dirty="0" err="1" smtClean="0"/>
              <a:t>baldshfdf</a:t>
            </a:r>
            <a:r>
              <a:rPr lang="fr-CH" sz="1600" dirty="0" smtClean="0"/>
              <a:t> </a:t>
            </a:r>
            <a:r>
              <a:rPr lang="fr-CH" sz="1600" dirty="0" err="1" smtClean="0"/>
              <a:t>dfd</a:t>
            </a:r>
            <a:r>
              <a:rPr lang="fr-CH" sz="1600" dirty="0" smtClean="0"/>
              <a:t> </a:t>
            </a:r>
            <a:r>
              <a:rPr lang="fr-CH" sz="1600" dirty="0" err="1" smtClean="0"/>
              <a:t>dsad</a:t>
            </a:r>
            <a:r>
              <a:rPr lang="fr-CH" sz="1600" dirty="0" smtClean="0"/>
              <a:t> </a:t>
            </a:r>
            <a:r>
              <a:rPr lang="fr-CH" sz="1600" dirty="0" err="1" smtClean="0"/>
              <a:t>dsdsd</a:t>
            </a:r>
            <a:r>
              <a:rPr lang="fr-CH" sz="1600" dirty="0" smtClean="0"/>
              <a:t> Bla </a:t>
            </a:r>
            <a:r>
              <a:rPr lang="fr-CH" sz="1600" dirty="0" err="1" smtClean="0"/>
              <a:t>baldshfdf</a:t>
            </a:r>
            <a:r>
              <a:rPr lang="fr-CH" sz="1600" dirty="0" smtClean="0"/>
              <a:t> </a:t>
            </a:r>
            <a:r>
              <a:rPr lang="fr-CH" sz="1600" dirty="0" err="1" smtClean="0"/>
              <a:t>dfd</a:t>
            </a:r>
            <a:r>
              <a:rPr lang="fr-CH" sz="1600" dirty="0" smtClean="0"/>
              <a:t> </a:t>
            </a:r>
            <a:r>
              <a:rPr lang="fr-CH" sz="1600" dirty="0" err="1" smtClean="0"/>
              <a:t>dsad</a:t>
            </a:r>
            <a:r>
              <a:rPr lang="fr-CH" sz="1600" dirty="0" smtClean="0"/>
              <a:t> </a:t>
            </a:r>
            <a:r>
              <a:rPr lang="fr-CH" sz="1600" dirty="0" err="1" smtClean="0"/>
              <a:t>dsdsd</a:t>
            </a:r>
            <a:r>
              <a:rPr lang="fr-CH" sz="1600" dirty="0" smtClean="0"/>
              <a:t>…</a:t>
            </a:r>
          </a:p>
          <a:p>
            <a:endParaRPr lang="fr-CH" sz="1600" dirty="0"/>
          </a:p>
        </p:txBody>
      </p:sp>
      <p:sp>
        <p:nvSpPr>
          <p:cNvPr id="84" name="ZoneTexte 83"/>
          <p:cNvSpPr txBox="1"/>
          <p:nvPr/>
        </p:nvSpPr>
        <p:spPr>
          <a:xfrm>
            <a:off x="8991600" y="99375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Log in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455132" y="5996359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>
                    <a:lumMod val="50000"/>
                  </a:schemeClr>
                </a:solidFill>
              </a:rPr>
              <a:t>juin 2014</a:t>
            </a:r>
            <a:endParaRPr lang="fr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10660451" y="2717800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</a:t>
            </a:r>
            <a:endParaRPr lang="fr-CH" dirty="0"/>
          </a:p>
        </p:txBody>
      </p:sp>
      <p:sp>
        <p:nvSpPr>
          <p:cNvPr id="90" name="Ellipse 89"/>
          <p:cNvSpPr/>
          <p:nvPr/>
        </p:nvSpPr>
        <p:spPr>
          <a:xfrm>
            <a:off x="10660451" y="2322890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</a:t>
            </a:r>
            <a:endParaRPr lang="fr-CH" dirty="0"/>
          </a:p>
        </p:txBody>
      </p:sp>
      <p:sp>
        <p:nvSpPr>
          <p:cNvPr id="91" name="Ellipse 90"/>
          <p:cNvSpPr/>
          <p:nvPr/>
        </p:nvSpPr>
        <p:spPr>
          <a:xfrm>
            <a:off x="10660451" y="3098749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O</a:t>
            </a:r>
          </a:p>
        </p:txBody>
      </p:sp>
      <p:sp>
        <p:nvSpPr>
          <p:cNvPr id="92" name="Ellipse 91"/>
          <p:cNvSpPr/>
          <p:nvPr/>
        </p:nvSpPr>
        <p:spPr>
          <a:xfrm>
            <a:off x="10660451" y="3884280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</a:t>
            </a:r>
            <a:endParaRPr lang="fr-CH" dirty="0"/>
          </a:p>
        </p:txBody>
      </p:sp>
      <p:sp>
        <p:nvSpPr>
          <p:cNvPr id="93" name="Ellipse 92"/>
          <p:cNvSpPr/>
          <p:nvPr/>
        </p:nvSpPr>
        <p:spPr>
          <a:xfrm>
            <a:off x="10660451" y="3489370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</a:t>
            </a:r>
            <a:endParaRPr lang="fr-CH" dirty="0"/>
          </a:p>
        </p:txBody>
      </p:sp>
      <p:sp>
        <p:nvSpPr>
          <p:cNvPr id="94" name="Ellipse 93"/>
          <p:cNvSpPr/>
          <p:nvPr/>
        </p:nvSpPr>
        <p:spPr>
          <a:xfrm>
            <a:off x="10660451" y="4265229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J</a:t>
            </a:r>
            <a:endParaRPr lang="fr-CH" dirty="0"/>
          </a:p>
        </p:txBody>
      </p:sp>
      <p:sp>
        <p:nvSpPr>
          <p:cNvPr id="95" name="Rectangle 94"/>
          <p:cNvSpPr/>
          <p:nvPr/>
        </p:nvSpPr>
        <p:spPr>
          <a:xfrm>
            <a:off x="10740162" y="191200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smtClean="0">
                <a:solidFill>
                  <a:schemeClr val="accent1">
                    <a:lumMod val="50000"/>
                  </a:schemeClr>
                </a:solidFill>
              </a:rPr>
              <a:t>2014</a:t>
            </a:r>
            <a:endParaRPr lang="fr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740162" y="693608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smtClean="0">
                <a:solidFill>
                  <a:schemeClr val="accent1">
                    <a:lumMod val="50000"/>
                  </a:schemeClr>
                </a:solidFill>
              </a:rPr>
              <a:t>2013</a:t>
            </a:r>
            <a:endParaRPr lang="fr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750560" y="718668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smtClean="0">
                <a:solidFill>
                  <a:schemeClr val="accent1">
                    <a:lumMod val="50000"/>
                  </a:schemeClr>
                </a:solidFill>
              </a:rPr>
              <a:t>2012</a:t>
            </a:r>
            <a:endParaRPr lang="fr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10660451" y="5007705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</a:p>
        </p:txBody>
      </p:sp>
      <p:sp>
        <p:nvSpPr>
          <p:cNvPr id="105" name="Ellipse 104"/>
          <p:cNvSpPr/>
          <p:nvPr/>
        </p:nvSpPr>
        <p:spPr>
          <a:xfrm>
            <a:off x="10660451" y="4612795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J</a:t>
            </a:r>
          </a:p>
        </p:txBody>
      </p:sp>
      <p:sp>
        <p:nvSpPr>
          <p:cNvPr id="106" name="Ellipse 105"/>
          <p:cNvSpPr/>
          <p:nvPr/>
        </p:nvSpPr>
        <p:spPr>
          <a:xfrm>
            <a:off x="10660451" y="5388654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</a:t>
            </a:r>
            <a:endParaRPr lang="fr-CH" dirty="0"/>
          </a:p>
        </p:txBody>
      </p:sp>
      <p:sp>
        <p:nvSpPr>
          <p:cNvPr id="107" name="Ellipse 106"/>
          <p:cNvSpPr/>
          <p:nvPr/>
        </p:nvSpPr>
        <p:spPr>
          <a:xfrm>
            <a:off x="10660451" y="6174185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</a:t>
            </a:r>
            <a:endParaRPr lang="fr-CH" dirty="0"/>
          </a:p>
        </p:txBody>
      </p:sp>
      <p:sp>
        <p:nvSpPr>
          <p:cNvPr id="108" name="Ellipse 107"/>
          <p:cNvSpPr/>
          <p:nvPr/>
        </p:nvSpPr>
        <p:spPr>
          <a:xfrm>
            <a:off x="10660451" y="5779275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</a:t>
            </a:r>
            <a:endParaRPr lang="fr-CH" dirty="0"/>
          </a:p>
        </p:txBody>
      </p:sp>
      <p:sp>
        <p:nvSpPr>
          <p:cNvPr id="109" name="Ellipse 108"/>
          <p:cNvSpPr/>
          <p:nvPr/>
        </p:nvSpPr>
        <p:spPr>
          <a:xfrm>
            <a:off x="10660451" y="6555134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J</a:t>
            </a:r>
            <a:endParaRPr lang="fr-CH" dirty="0"/>
          </a:p>
        </p:txBody>
      </p:sp>
      <p:sp>
        <p:nvSpPr>
          <p:cNvPr id="113" name="Ellipse 112"/>
          <p:cNvSpPr/>
          <p:nvPr/>
        </p:nvSpPr>
        <p:spPr>
          <a:xfrm>
            <a:off x="10710558" y="1633173"/>
            <a:ext cx="174033" cy="174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4" name="Ellipse 113"/>
          <p:cNvSpPr/>
          <p:nvPr/>
        </p:nvSpPr>
        <p:spPr>
          <a:xfrm>
            <a:off x="10705106" y="7551133"/>
            <a:ext cx="174033" cy="174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5" name="Rectangle 144"/>
          <p:cNvSpPr/>
          <p:nvPr/>
        </p:nvSpPr>
        <p:spPr>
          <a:xfrm>
            <a:off x="533400" y="9345875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6" name="Rectangle 145"/>
          <p:cNvSpPr/>
          <p:nvPr/>
        </p:nvSpPr>
        <p:spPr>
          <a:xfrm>
            <a:off x="533400" y="9345875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148" name="Cœur 147"/>
          <p:cNvSpPr/>
          <p:nvPr/>
        </p:nvSpPr>
        <p:spPr>
          <a:xfrm>
            <a:off x="635000" y="10828362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9" name="ZoneTexte 148"/>
          <p:cNvSpPr txBox="1"/>
          <p:nvPr/>
        </p:nvSpPr>
        <p:spPr>
          <a:xfrm>
            <a:off x="801653" y="10757799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3 - J’aime</a:t>
            </a:r>
            <a:endParaRPr lang="fr-CH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801653" y="10999099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5 - Commentaires</a:t>
            </a:r>
            <a:endParaRPr lang="fr-CH" sz="1400" dirty="0"/>
          </a:p>
        </p:txBody>
      </p:sp>
      <p:sp>
        <p:nvSpPr>
          <p:cNvPr id="151" name="Émoticône 150"/>
          <p:cNvSpPr/>
          <p:nvPr/>
        </p:nvSpPr>
        <p:spPr>
          <a:xfrm>
            <a:off x="632719" y="11058534"/>
            <a:ext cx="178200" cy="17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2" name="Rectangle 151"/>
          <p:cNvSpPr/>
          <p:nvPr/>
        </p:nvSpPr>
        <p:spPr>
          <a:xfrm>
            <a:off x="2971762" y="8675651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3" name="Rectangle 152"/>
          <p:cNvSpPr/>
          <p:nvPr/>
        </p:nvSpPr>
        <p:spPr>
          <a:xfrm>
            <a:off x="2971762" y="8675651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971762" y="10840485"/>
            <a:ext cx="2260600" cy="679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sz="1400" dirty="0" smtClean="0"/>
              <a:t>Oiseau de printemps , J’adore!</a:t>
            </a:r>
            <a:endParaRPr lang="fr-CH" sz="1400" dirty="0"/>
          </a:p>
        </p:txBody>
      </p:sp>
      <p:sp>
        <p:nvSpPr>
          <p:cNvPr id="155" name="Cœur 154"/>
          <p:cNvSpPr/>
          <p:nvPr/>
        </p:nvSpPr>
        <p:spPr>
          <a:xfrm>
            <a:off x="3073362" y="10158138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6" name="ZoneTexte 155"/>
          <p:cNvSpPr txBox="1"/>
          <p:nvPr/>
        </p:nvSpPr>
        <p:spPr>
          <a:xfrm>
            <a:off x="3240015" y="10087575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3 - J’aime</a:t>
            </a:r>
            <a:endParaRPr lang="fr-CH" sz="1400" dirty="0"/>
          </a:p>
        </p:txBody>
      </p:sp>
      <p:sp>
        <p:nvSpPr>
          <p:cNvPr id="157" name="ZoneTexte 156"/>
          <p:cNvSpPr txBox="1"/>
          <p:nvPr/>
        </p:nvSpPr>
        <p:spPr>
          <a:xfrm>
            <a:off x="3240015" y="10328875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5 - Commentaires</a:t>
            </a:r>
            <a:endParaRPr lang="fr-CH" sz="1400" dirty="0"/>
          </a:p>
        </p:txBody>
      </p:sp>
      <p:sp>
        <p:nvSpPr>
          <p:cNvPr id="158" name="Émoticône 157"/>
          <p:cNvSpPr/>
          <p:nvPr/>
        </p:nvSpPr>
        <p:spPr>
          <a:xfrm>
            <a:off x="3071081" y="10388310"/>
            <a:ext cx="178200" cy="17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0" name="Rectangle 159"/>
          <p:cNvSpPr/>
          <p:nvPr/>
        </p:nvSpPr>
        <p:spPr>
          <a:xfrm>
            <a:off x="5388614" y="10009591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808403" y="9556282"/>
            <a:ext cx="2260600" cy="2005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7" name="Rectangle 166"/>
          <p:cNvSpPr/>
          <p:nvPr/>
        </p:nvSpPr>
        <p:spPr>
          <a:xfrm>
            <a:off x="7808403" y="9556282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169" name="Cœur 168"/>
          <p:cNvSpPr/>
          <p:nvPr/>
        </p:nvSpPr>
        <p:spPr>
          <a:xfrm>
            <a:off x="7910003" y="11038769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0" name="ZoneTexte 169"/>
          <p:cNvSpPr txBox="1"/>
          <p:nvPr/>
        </p:nvSpPr>
        <p:spPr>
          <a:xfrm>
            <a:off x="8076656" y="10968206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3 - J’aime</a:t>
            </a:r>
            <a:endParaRPr lang="fr-CH" sz="140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8076656" y="11209506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5 - Commentaires</a:t>
            </a:r>
            <a:endParaRPr lang="fr-CH" sz="1400" dirty="0"/>
          </a:p>
        </p:txBody>
      </p:sp>
      <p:sp>
        <p:nvSpPr>
          <p:cNvPr id="172" name="Émoticône 171"/>
          <p:cNvSpPr/>
          <p:nvPr/>
        </p:nvSpPr>
        <p:spPr>
          <a:xfrm>
            <a:off x="7907722" y="11268941"/>
            <a:ext cx="178200" cy="178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33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300" y="1456015"/>
            <a:ext cx="9525000" cy="1368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103" name="Rectangle 102"/>
          <p:cNvSpPr/>
          <p:nvPr/>
        </p:nvSpPr>
        <p:spPr>
          <a:xfrm>
            <a:off x="2032595" y="1651738"/>
            <a:ext cx="230227" cy="26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622300" y="897215"/>
            <a:ext cx="95250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ZoneTexte 8"/>
          <p:cNvSpPr txBox="1"/>
          <p:nvPr/>
        </p:nvSpPr>
        <p:spPr>
          <a:xfrm>
            <a:off x="1257300" y="991949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BirdsWink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53538" y="3076803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 smtClean="0"/>
              <a:t>Photos</a:t>
            </a:r>
            <a:endParaRPr lang="fr-CH" u="sng" dirty="0"/>
          </a:p>
        </p:txBody>
      </p:sp>
      <p:sp>
        <p:nvSpPr>
          <p:cNvPr id="12" name="Rectangle 11"/>
          <p:cNvSpPr/>
          <p:nvPr/>
        </p:nvSpPr>
        <p:spPr>
          <a:xfrm>
            <a:off x="651938" y="3801735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651938" y="3801735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1938" y="5966569"/>
            <a:ext cx="2260600" cy="679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sz="1400" dirty="0" smtClean="0"/>
              <a:t>+ Ajouter un commentaire</a:t>
            </a:r>
            <a:endParaRPr lang="fr-CH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53862" y="279400"/>
            <a:ext cx="261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u="sng" dirty="0" smtClean="0"/>
              <a:t>ESPACE ADMINISTRATEUR</a:t>
            </a:r>
            <a:endParaRPr lang="fr-CH" u="sng" dirty="0"/>
          </a:p>
        </p:txBody>
      </p:sp>
      <p:sp>
        <p:nvSpPr>
          <p:cNvPr id="34" name="Rectangle 33"/>
          <p:cNvSpPr/>
          <p:nvPr/>
        </p:nvSpPr>
        <p:spPr>
          <a:xfrm>
            <a:off x="3077638" y="3801735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" name="Rectangle 34"/>
          <p:cNvSpPr/>
          <p:nvPr/>
        </p:nvSpPr>
        <p:spPr>
          <a:xfrm>
            <a:off x="3081072" y="3801735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07152" y="3786675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" name="Rectangle 36"/>
          <p:cNvSpPr/>
          <p:nvPr/>
        </p:nvSpPr>
        <p:spPr>
          <a:xfrm>
            <a:off x="5507152" y="3786675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920342" y="3786675"/>
            <a:ext cx="2260600" cy="2196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0" name="Rectangle 39"/>
          <p:cNvSpPr/>
          <p:nvPr/>
        </p:nvSpPr>
        <p:spPr>
          <a:xfrm>
            <a:off x="7920342" y="3786675"/>
            <a:ext cx="2260600" cy="1370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/>
              <a:t>Photo</a:t>
            </a:r>
          </a:p>
        </p:txBody>
      </p:sp>
      <p:sp>
        <p:nvSpPr>
          <p:cNvPr id="41" name="Cœur 40"/>
          <p:cNvSpPr/>
          <p:nvPr/>
        </p:nvSpPr>
        <p:spPr>
          <a:xfrm>
            <a:off x="753538" y="5284222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ZoneTexte 41"/>
          <p:cNvSpPr txBox="1"/>
          <p:nvPr/>
        </p:nvSpPr>
        <p:spPr>
          <a:xfrm>
            <a:off x="920191" y="5213659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 smtClean="0"/>
              <a:t>Add</a:t>
            </a:r>
            <a:r>
              <a:rPr lang="fr-CH" sz="1400" dirty="0" smtClean="0"/>
              <a:t> to </a:t>
            </a:r>
            <a:r>
              <a:rPr lang="fr-CH" sz="1400" dirty="0" err="1" smtClean="0"/>
              <a:t>my</a:t>
            </a:r>
            <a:r>
              <a:rPr lang="fr-CH" sz="1400" dirty="0" smtClean="0"/>
              <a:t> winks</a:t>
            </a:r>
            <a:endParaRPr lang="fr-CH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1257300" y="5696280"/>
            <a:ext cx="227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10h00 | 10 juin 2014</a:t>
            </a:r>
            <a:endParaRPr lang="fr-CH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920191" y="5454959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Supprimer</a:t>
            </a:r>
            <a:endParaRPr lang="fr-CH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679169" y="5696280"/>
            <a:ext cx="231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12h00 | 10 juin 2014</a:t>
            </a:r>
            <a:endParaRPr lang="fr-CH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129396" y="5698027"/>
            <a:ext cx="22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13h00 | 10 juin 2014</a:t>
            </a:r>
            <a:endParaRPr lang="fr-CH" sz="1400" dirty="0"/>
          </a:p>
        </p:txBody>
      </p:sp>
      <p:sp>
        <p:nvSpPr>
          <p:cNvPr id="69" name="Étoile à 7 branches 68"/>
          <p:cNvSpPr/>
          <p:nvPr/>
        </p:nvSpPr>
        <p:spPr>
          <a:xfrm>
            <a:off x="9532495" y="973297"/>
            <a:ext cx="341105" cy="341105"/>
          </a:xfrm>
          <a:prstGeom prst="star7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ZoneTexte 70"/>
          <p:cNvSpPr txBox="1"/>
          <p:nvPr/>
        </p:nvSpPr>
        <p:spPr>
          <a:xfrm>
            <a:off x="2678442" y="998728"/>
            <a:ext cx="167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bg1"/>
                </a:solidFill>
              </a:rPr>
              <a:t>User name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573670" y="3406581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>
                    <a:lumMod val="50000"/>
                  </a:schemeClr>
                </a:solidFill>
              </a:rPr>
              <a:t>Aujourd’hui</a:t>
            </a:r>
            <a:endParaRPr lang="fr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39238" y="7417533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>
                    <a:lumMod val="50000"/>
                  </a:schemeClr>
                </a:solidFill>
              </a:rPr>
              <a:t>10 derniers jours</a:t>
            </a:r>
            <a:endParaRPr lang="fr-C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10797575" y="1752600"/>
            <a:ext cx="0" cy="591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10660451" y="2717800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N</a:t>
            </a:r>
            <a:endParaRPr lang="fr-CH" dirty="0"/>
          </a:p>
        </p:txBody>
      </p:sp>
      <p:sp>
        <p:nvSpPr>
          <p:cNvPr id="76" name="Ellipse 75"/>
          <p:cNvSpPr/>
          <p:nvPr/>
        </p:nvSpPr>
        <p:spPr>
          <a:xfrm>
            <a:off x="10660451" y="2322890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</a:t>
            </a:r>
            <a:endParaRPr lang="fr-CH" dirty="0"/>
          </a:p>
        </p:txBody>
      </p:sp>
      <p:sp>
        <p:nvSpPr>
          <p:cNvPr id="77" name="Ellipse 76"/>
          <p:cNvSpPr/>
          <p:nvPr/>
        </p:nvSpPr>
        <p:spPr>
          <a:xfrm>
            <a:off x="10660451" y="3098749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O</a:t>
            </a:r>
          </a:p>
        </p:txBody>
      </p:sp>
      <p:sp>
        <p:nvSpPr>
          <p:cNvPr id="78" name="Ellipse 77"/>
          <p:cNvSpPr/>
          <p:nvPr/>
        </p:nvSpPr>
        <p:spPr>
          <a:xfrm>
            <a:off x="10660451" y="3884280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</a:t>
            </a:r>
            <a:endParaRPr lang="fr-CH" dirty="0"/>
          </a:p>
        </p:txBody>
      </p:sp>
      <p:sp>
        <p:nvSpPr>
          <p:cNvPr id="79" name="Ellipse 78"/>
          <p:cNvSpPr/>
          <p:nvPr/>
        </p:nvSpPr>
        <p:spPr>
          <a:xfrm>
            <a:off x="10660451" y="3489370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S</a:t>
            </a:r>
            <a:endParaRPr lang="fr-CH" dirty="0"/>
          </a:p>
        </p:txBody>
      </p:sp>
      <p:sp>
        <p:nvSpPr>
          <p:cNvPr id="80" name="Ellipse 79"/>
          <p:cNvSpPr/>
          <p:nvPr/>
        </p:nvSpPr>
        <p:spPr>
          <a:xfrm>
            <a:off x="10660451" y="4265229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J</a:t>
            </a:r>
            <a:endParaRPr lang="fr-CH" dirty="0"/>
          </a:p>
        </p:txBody>
      </p:sp>
      <p:sp>
        <p:nvSpPr>
          <p:cNvPr id="81" name="Rectangle 80"/>
          <p:cNvSpPr/>
          <p:nvPr/>
        </p:nvSpPr>
        <p:spPr>
          <a:xfrm>
            <a:off x="10740162" y="191200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smtClean="0">
                <a:solidFill>
                  <a:schemeClr val="accent1">
                    <a:lumMod val="50000"/>
                  </a:schemeClr>
                </a:solidFill>
              </a:rPr>
              <a:t>2014</a:t>
            </a:r>
            <a:endParaRPr lang="fr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740162" y="693608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smtClean="0">
                <a:solidFill>
                  <a:schemeClr val="accent1">
                    <a:lumMod val="50000"/>
                  </a:schemeClr>
                </a:solidFill>
              </a:rPr>
              <a:t>2013</a:t>
            </a:r>
            <a:endParaRPr lang="fr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50560" y="718668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 smtClean="0">
                <a:solidFill>
                  <a:schemeClr val="accent1">
                    <a:lumMod val="50000"/>
                  </a:schemeClr>
                </a:solidFill>
              </a:rPr>
              <a:t>2012</a:t>
            </a:r>
            <a:endParaRPr lang="fr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0660451" y="5007705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</a:p>
        </p:txBody>
      </p:sp>
      <p:sp>
        <p:nvSpPr>
          <p:cNvPr id="85" name="Ellipse 84"/>
          <p:cNvSpPr/>
          <p:nvPr/>
        </p:nvSpPr>
        <p:spPr>
          <a:xfrm>
            <a:off x="10660451" y="4612795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J</a:t>
            </a:r>
          </a:p>
        </p:txBody>
      </p:sp>
      <p:sp>
        <p:nvSpPr>
          <p:cNvPr id="86" name="Ellipse 85"/>
          <p:cNvSpPr/>
          <p:nvPr/>
        </p:nvSpPr>
        <p:spPr>
          <a:xfrm>
            <a:off x="10660451" y="5388654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A</a:t>
            </a:r>
            <a:endParaRPr lang="fr-CH" dirty="0"/>
          </a:p>
        </p:txBody>
      </p:sp>
      <p:sp>
        <p:nvSpPr>
          <p:cNvPr id="87" name="Ellipse 86"/>
          <p:cNvSpPr/>
          <p:nvPr/>
        </p:nvSpPr>
        <p:spPr>
          <a:xfrm>
            <a:off x="10660451" y="6174185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</a:t>
            </a:r>
            <a:endParaRPr lang="fr-CH" dirty="0"/>
          </a:p>
        </p:txBody>
      </p:sp>
      <p:sp>
        <p:nvSpPr>
          <p:cNvPr id="88" name="Ellipse 87"/>
          <p:cNvSpPr/>
          <p:nvPr/>
        </p:nvSpPr>
        <p:spPr>
          <a:xfrm>
            <a:off x="10660451" y="5779275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</a:t>
            </a:r>
            <a:endParaRPr lang="fr-CH" dirty="0"/>
          </a:p>
        </p:txBody>
      </p:sp>
      <p:sp>
        <p:nvSpPr>
          <p:cNvPr id="89" name="Ellipse 88"/>
          <p:cNvSpPr/>
          <p:nvPr/>
        </p:nvSpPr>
        <p:spPr>
          <a:xfrm>
            <a:off x="10660451" y="6555134"/>
            <a:ext cx="274249" cy="274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J</a:t>
            </a:r>
            <a:endParaRPr lang="fr-CH" dirty="0"/>
          </a:p>
        </p:txBody>
      </p:sp>
      <p:sp>
        <p:nvSpPr>
          <p:cNvPr id="90" name="Ellipse 89"/>
          <p:cNvSpPr/>
          <p:nvPr/>
        </p:nvSpPr>
        <p:spPr>
          <a:xfrm>
            <a:off x="10710558" y="1633173"/>
            <a:ext cx="174033" cy="174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1" name="Ellipse 90"/>
          <p:cNvSpPr/>
          <p:nvPr/>
        </p:nvSpPr>
        <p:spPr>
          <a:xfrm>
            <a:off x="10705106" y="7551133"/>
            <a:ext cx="174033" cy="174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Rectangle 91"/>
          <p:cNvSpPr/>
          <p:nvPr/>
        </p:nvSpPr>
        <p:spPr>
          <a:xfrm>
            <a:off x="861719" y="1655340"/>
            <a:ext cx="658847" cy="78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Ellipse 92"/>
          <p:cNvSpPr/>
          <p:nvPr/>
        </p:nvSpPr>
        <p:spPr>
          <a:xfrm>
            <a:off x="1066800" y="1900515"/>
            <a:ext cx="266522" cy="266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ZoneTexte 93"/>
          <p:cNvSpPr txBox="1"/>
          <p:nvPr/>
        </p:nvSpPr>
        <p:spPr>
          <a:xfrm>
            <a:off x="781826" y="2487376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Box 1</a:t>
            </a:r>
            <a:endParaRPr lang="fr-CH" dirty="0"/>
          </a:p>
        </p:txBody>
      </p:sp>
      <p:sp>
        <p:nvSpPr>
          <p:cNvPr id="95" name="Triangle isocèle 94"/>
          <p:cNvSpPr/>
          <p:nvPr/>
        </p:nvSpPr>
        <p:spPr>
          <a:xfrm rot="10800000">
            <a:off x="1429395" y="2625701"/>
            <a:ext cx="179114" cy="88489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6" name="Connecteur droit 95"/>
          <p:cNvCxnSpPr/>
          <p:nvPr/>
        </p:nvCxnSpPr>
        <p:spPr>
          <a:xfrm>
            <a:off x="1839042" y="1633173"/>
            <a:ext cx="0" cy="108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3251200" y="1626528"/>
            <a:ext cx="0" cy="108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976167" y="1805359"/>
            <a:ext cx="345533" cy="639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1" name="ZoneTexte 100"/>
          <p:cNvSpPr txBox="1"/>
          <p:nvPr/>
        </p:nvSpPr>
        <p:spPr>
          <a:xfrm>
            <a:off x="1810364" y="2439327"/>
            <a:ext cx="86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Battery</a:t>
            </a:r>
            <a:endParaRPr lang="fr-CH" dirty="0"/>
          </a:p>
        </p:txBody>
      </p:sp>
      <p:sp>
        <p:nvSpPr>
          <p:cNvPr id="102" name="ZoneTexte 101"/>
          <p:cNvSpPr txBox="1"/>
          <p:nvPr/>
        </p:nvSpPr>
        <p:spPr>
          <a:xfrm>
            <a:off x="2459690" y="1779210"/>
            <a:ext cx="701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50%</a:t>
            </a:r>
          </a:p>
          <a:p>
            <a:r>
              <a:rPr lang="fr-CH" sz="1200" dirty="0" smtClean="0"/>
              <a:t>(4 jours)</a:t>
            </a:r>
            <a:endParaRPr lang="fr-CH" sz="1200" dirty="0"/>
          </a:p>
        </p:txBody>
      </p:sp>
      <p:sp>
        <p:nvSpPr>
          <p:cNvPr id="106" name="ZoneTexte 105"/>
          <p:cNvSpPr txBox="1"/>
          <p:nvPr/>
        </p:nvSpPr>
        <p:spPr>
          <a:xfrm>
            <a:off x="3334224" y="2425743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Solar panel</a:t>
            </a:r>
            <a:endParaRPr lang="fr-CH" dirty="0"/>
          </a:p>
        </p:txBody>
      </p:sp>
      <p:sp>
        <p:nvSpPr>
          <p:cNvPr id="107" name="ZoneTexte 106"/>
          <p:cNvSpPr txBox="1"/>
          <p:nvPr/>
        </p:nvSpPr>
        <p:spPr>
          <a:xfrm>
            <a:off x="3983550" y="1765626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70%</a:t>
            </a:r>
          </a:p>
          <a:p>
            <a:r>
              <a:rPr lang="fr-CH" sz="1200" dirty="0" smtClean="0"/>
              <a:t>(1,5w)</a:t>
            </a:r>
            <a:endParaRPr lang="fr-CH" sz="1200" dirty="0"/>
          </a:p>
        </p:txBody>
      </p:sp>
      <p:sp>
        <p:nvSpPr>
          <p:cNvPr id="108" name="Étoile à 7 branches 107"/>
          <p:cNvSpPr/>
          <p:nvPr/>
        </p:nvSpPr>
        <p:spPr>
          <a:xfrm>
            <a:off x="3384948" y="1773515"/>
            <a:ext cx="538812" cy="53881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9" name="ZoneTexte 108"/>
          <p:cNvSpPr txBox="1"/>
          <p:nvPr/>
        </p:nvSpPr>
        <p:spPr>
          <a:xfrm>
            <a:off x="5464086" y="1651738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/>
              <a:t>Aujourd’hui</a:t>
            </a:r>
            <a:endParaRPr lang="fr-CH" sz="16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5461903" y="189331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5 </a:t>
            </a:r>
            <a:r>
              <a:rPr lang="fr-CH" sz="1200" dirty="0" smtClean="0"/>
              <a:t>(+10%)</a:t>
            </a:r>
            <a:endParaRPr lang="fr-CH" sz="1200" dirty="0"/>
          </a:p>
        </p:txBody>
      </p:sp>
      <p:cxnSp>
        <p:nvCxnSpPr>
          <p:cNvPr id="112" name="Connecteur droit 111"/>
          <p:cNvCxnSpPr/>
          <p:nvPr/>
        </p:nvCxnSpPr>
        <p:spPr>
          <a:xfrm>
            <a:off x="4673397" y="1633173"/>
            <a:ext cx="0" cy="108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iangle isocèle 113"/>
          <p:cNvSpPr/>
          <p:nvPr/>
        </p:nvSpPr>
        <p:spPr>
          <a:xfrm>
            <a:off x="4914149" y="1882167"/>
            <a:ext cx="304925" cy="5294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3" name="Ellipse 112"/>
          <p:cNvSpPr/>
          <p:nvPr/>
        </p:nvSpPr>
        <p:spPr>
          <a:xfrm>
            <a:off x="4962966" y="1741257"/>
            <a:ext cx="191369" cy="317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5" name="Triangle isocèle 114"/>
          <p:cNvSpPr/>
          <p:nvPr/>
        </p:nvSpPr>
        <p:spPr>
          <a:xfrm flipV="1">
            <a:off x="5001670" y="1891393"/>
            <a:ext cx="100400" cy="3771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6" name="ZoneTexte 115"/>
          <p:cNvSpPr txBox="1"/>
          <p:nvPr/>
        </p:nvSpPr>
        <p:spPr>
          <a:xfrm>
            <a:off x="5455900" y="2135082"/>
            <a:ext cx="1511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/>
              <a:t>10 dernier jours</a:t>
            </a:r>
            <a:endParaRPr lang="fr-CH" sz="16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5504517" y="238936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50 </a:t>
            </a:r>
            <a:r>
              <a:rPr lang="fr-CH" sz="1200" dirty="0" smtClean="0"/>
              <a:t>(-5%)</a:t>
            </a:r>
            <a:endParaRPr lang="fr-CH" sz="1200" dirty="0"/>
          </a:p>
        </p:txBody>
      </p:sp>
      <p:cxnSp>
        <p:nvCxnSpPr>
          <p:cNvPr id="118" name="Connecteur droit 117"/>
          <p:cNvCxnSpPr/>
          <p:nvPr/>
        </p:nvCxnSpPr>
        <p:spPr>
          <a:xfrm>
            <a:off x="7124497" y="1594573"/>
            <a:ext cx="0" cy="108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Imag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30" y="2037277"/>
            <a:ext cx="171343" cy="171343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7211918" y="1644838"/>
            <a:ext cx="131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Localisation</a:t>
            </a:r>
          </a:p>
        </p:txBody>
      </p:sp>
      <p:sp>
        <p:nvSpPr>
          <p:cNvPr id="121" name="ZoneTexte 120"/>
          <p:cNvSpPr txBox="1"/>
          <p:nvPr/>
        </p:nvSpPr>
        <p:spPr>
          <a:xfrm>
            <a:off x="7496994" y="1972410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Suisse | Genève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077638" y="5989912"/>
            <a:ext cx="2260600" cy="679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sz="1400" dirty="0" smtClean="0"/>
              <a:t>+ Ajouter un commentaire</a:t>
            </a:r>
            <a:endParaRPr lang="fr-CH" sz="1400" dirty="0"/>
          </a:p>
        </p:txBody>
      </p:sp>
      <p:sp>
        <p:nvSpPr>
          <p:cNvPr id="123" name="Rectangle 122"/>
          <p:cNvSpPr/>
          <p:nvPr/>
        </p:nvSpPr>
        <p:spPr>
          <a:xfrm>
            <a:off x="5515354" y="5966569"/>
            <a:ext cx="2260600" cy="679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sz="1400" dirty="0" smtClean="0"/>
              <a:t>+ Ajouter un commentaire</a:t>
            </a:r>
            <a:endParaRPr lang="fr-CH" sz="1400" dirty="0"/>
          </a:p>
        </p:txBody>
      </p:sp>
      <p:sp>
        <p:nvSpPr>
          <p:cNvPr id="124" name="Rectangle 123"/>
          <p:cNvSpPr/>
          <p:nvPr/>
        </p:nvSpPr>
        <p:spPr>
          <a:xfrm>
            <a:off x="7928544" y="5966569"/>
            <a:ext cx="2260600" cy="679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sz="1400" dirty="0" smtClean="0"/>
              <a:t>+ Ajouter un commentaire</a:t>
            </a:r>
            <a:endParaRPr lang="fr-CH" sz="1400" dirty="0"/>
          </a:p>
        </p:txBody>
      </p:sp>
      <p:sp>
        <p:nvSpPr>
          <p:cNvPr id="125" name="Interdiction 124"/>
          <p:cNvSpPr/>
          <p:nvPr/>
        </p:nvSpPr>
        <p:spPr>
          <a:xfrm>
            <a:off x="749561" y="5529545"/>
            <a:ext cx="175781" cy="1757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26" name="Cœur 125"/>
          <p:cNvSpPr/>
          <p:nvPr/>
        </p:nvSpPr>
        <p:spPr>
          <a:xfrm>
            <a:off x="3194882" y="5350914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7" name="ZoneTexte 126"/>
          <p:cNvSpPr txBox="1"/>
          <p:nvPr/>
        </p:nvSpPr>
        <p:spPr>
          <a:xfrm>
            <a:off x="3361535" y="5280351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 smtClean="0"/>
              <a:t>Add</a:t>
            </a:r>
            <a:r>
              <a:rPr lang="fr-CH" sz="1400" dirty="0" smtClean="0"/>
              <a:t> to </a:t>
            </a:r>
            <a:r>
              <a:rPr lang="fr-CH" sz="1400" dirty="0" err="1" smtClean="0"/>
              <a:t>my</a:t>
            </a:r>
            <a:r>
              <a:rPr lang="fr-CH" sz="1400" dirty="0" smtClean="0"/>
              <a:t> winks</a:t>
            </a:r>
            <a:endParaRPr lang="fr-CH" sz="1400" dirty="0"/>
          </a:p>
        </p:txBody>
      </p:sp>
      <p:sp>
        <p:nvSpPr>
          <p:cNvPr id="128" name="ZoneTexte 127"/>
          <p:cNvSpPr txBox="1"/>
          <p:nvPr/>
        </p:nvSpPr>
        <p:spPr>
          <a:xfrm>
            <a:off x="3361535" y="5521651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Supprimer</a:t>
            </a:r>
            <a:endParaRPr lang="fr-CH" sz="1400" dirty="0"/>
          </a:p>
        </p:txBody>
      </p:sp>
      <p:sp>
        <p:nvSpPr>
          <p:cNvPr id="129" name="Interdiction 128"/>
          <p:cNvSpPr/>
          <p:nvPr/>
        </p:nvSpPr>
        <p:spPr>
          <a:xfrm>
            <a:off x="3190905" y="5596237"/>
            <a:ext cx="175781" cy="1757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30" name="Cœur 129"/>
          <p:cNvSpPr/>
          <p:nvPr/>
        </p:nvSpPr>
        <p:spPr>
          <a:xfrm>
            <a:off x="5621147" y="5285265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1" name="ZoneTexte 130"/>
          <p:cNvSpPr txBox="1"/>
          <p:nvPr/>
        </p:nvSpPr>
        <p:spPr>
          <a:xfrm>
            <a:off x="5787800" y="5214702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 smtClean="0"/>
              <a:t>Add</a:t>
            </a:r>
            <a:r>
              <a:rPr lang="fr-CH" sz="1400" dirty="0" smtClean="0"/>
              <a:t> to </a:t>
            </a:r>
            <a:r>
              <a:rPr lang="fr-CH" sz="1400" dirty="0" err="1" smtClean="0"/>
              <a:t>my</a:t>
            </a:r>
            <a:r>
              <a:rPr lang="fr-CH" sz="1400" dirty="0" smtClean="0"/>
              <a:t> winks</a:t>
            </a:r>
            <a:endParaRPr lang="fr-CH" sz="14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5787800" y="5456002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Supprimer</a:t>
            </a:r>
            <a:endParaRPr lang="fr-CH" sz="1400" dirty="0"/>
          </a:p>
        </p:txBody>
      </p:sp>
      <p:sp>
        <p:nvSpPr>
          <p:cNvPr id="133" name="Interdiction 132"/>
          <p:cNvSpPr/>
          <p:nvPr/>
        </p:nvSpPr>
        <p:spPr>
          <a:xfrm>
            <a:off x="5617170" y="5530588"/>
            <a:ext cx="175781" cy="1757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34" name="Cœur 133"/>
          <p:cNvSpPr/>
          <p:nvPr/>
        </p:nvSpPr>
        <p:spPr>
          <a:xfrm>
            <a:off x="8044929" y="5287494"/>
            <a:ext cx="166653" cy="16665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5" name="ZoneTexte 134"/>
          <p:cNvSpPr txBox="1"/>
          <p:nvPr/>
        </p:nvSpPr>
        <p:spPr>
          <a:xfrm>
            <a:off x="8211582" y="5216931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 smtClean="0"/>
              <a:t>Add</a:t>
            </a:r>
            <a:r>
              <a:rPr lang="fr-CH" sz="1400" dirty="0" smtClean="0"/>
              <a:t> to </a:t>
            </a:r>
            <a:r>
              <a:rPr lang="fr-CH" sz="1400" dirty="0" err="1" smtClean="0"/>
              <a:t>my</a:t>
            </a:r>
            <a:r>
              <a:rPr lang="fr-CH" sz="1400" dirty="0" smtClean="0"/>
              <a:t> winks</a:t>
            </a:r>
            <a:endParaRPr lang="fr-CH" sz="140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8211582" y="5458231"/>
            <a:ext cx="167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Supprimer</a:t>
            </a:r>
            <a:endParaRPr lang="fr-CH" sz="1400" dirty="0"/>
          </a:p>
        </p:txBody>
      </p:sp>
      <p:sp>
        <p:nvSpPr>
          <p:cNvPr id="137" name="Interdiction 136"/>
          <p:cNvSpPr/>
          <p:nvPr/>
        </p:nvSpPr>
        <p:spPr>
          <a:xfrm>
            <a:off x="8040952" y="5532817"/>
            <a:ext cx="175781" cy="17578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8537407" y="5660775"/>
            <a:ext cx="223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15h00 | 10 juin 2014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22595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3361</TotalTime>
  <Words>335</Words>
  <Application>Microsoft Office PowerPoint</Application>
  <PresentationFormat>Personnalisé</PresentationFormat>
  <Paragraphs>142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Antonin</dc:creator>
  <cp:lastModifiedBy>Antonin</cp:lastModifiedBy>
  <cp:revision>102</cp:revision>
  <dcterms:created xsi:type="dcterms:W3CDTF">2014-06-07T12:35:52Z</dcterms:created>
  <dcterms:modified xsi:type="dcterms:W3CDTF">2014-09-24T18:07:04Z</dcterms:modified>
</cp:coreProperties>
</file>