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46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565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8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956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476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9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500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518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333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56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590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E849E-C1CF-4AC5-9F3B-CC3317A57CC5}" type="datetimeFigureOut">
              <a:rPr lang="fr-CH" smtClean="0"/>
              <a:t>10.06.2014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B250-E9CE-4733-8CE8-023EFA327F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228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260648"/>
            <a:ext cx="6768752" cy="263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BirdBox</a:t>
            </a:r>
            <a:endParaRPr lang="fr-CH" dirty="0"/>
          </a:p>
        </p:txBody>
      </p:sp>
      <p:sp>
        <p:nvSpPr>
          <p:cNvPr id="7" name="Rectangle 6"/>
          <p:cNvSpPr/>
          <p:nvPr/>
        </p:nvSpPr>
        <p:spPr>
          <a:xfrm>
            <a:off x="1115616" y="692696"/>
            <a:ext cx="66967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35327"/>
            <a:ext cx="222194" cy="54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570228" y="836712"/>
            <a:ext cx="732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>
                <a:solidFill>
                  <a:schemeClr val="bg1"/>
                </a:solidFill>
              </a:rPr>
              <a:t>Battery</a:t>
            </a:r>
            <a:endParaRPr lang="fr-CH" sz="1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87054" y="1104999"/>
            <a:ext cx="5806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>
                <a:solidFill>
                  <a:schemeClr val="bg1"/>
                </a:solidFill>
              </a:rPr>
              <a:t>75%</a:t>
            </a:r>
          </a:p>
          <a:p>
            <a:r>
              <a:rPr lang="fr-CH" sz="1100" b="1" dirty="0" smtClean="0">
                <a:solidFill>
                  <a:schemeClr val="bg1"/>
                </a:solidFill>
              </a:rPr>
              <a:t>3 jours</a:t>
            </a:r>
            <a:endParaRPr lang="fr-CH" sz="1050" b="1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39752" y="836712"/>
            <a:ext cx="0" cy="6480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831380" y="836712"/>
            <a:ext cx="1014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>
                <a:solidFill>
                  <a:schemeClr val="bg1"/>
                </a:solidFill>
              </a:rPr>
              <a:t>Solar panel</a:t>
            </a:r>
            <a:endParaRPr lang="fr-CH" sz="14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948206" y="1104999"/>
            <a:ext cx="4988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>
                <a:solidFill>
                  <a:schemeClr val="bg1"/>
                </a:solidFill>
              </a:rPr>
              <a:t>60%</a:t>
            </a:r>
          </a:p>
          <a:p>
            <a:r>
              <a:rPr lang="fr-CH" sz="1100" b="1" dirty="0" smtClean="0">
                <a:solidFill>
                  <a:schemeClr val="bg1"/>
                </a:solidFill>
              </a:rPr>
              <a:t>1,2W</a:t>
            </a:r>
            <a:endParaRPr lang="fr-CH" sz="105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t="1356" b="-1356"/>
          <a:stretch/>
        </p:blipFill>
        <p:spPr bwMode="auto">
          <a:xfrm>
            <a:off x="2483768" y="1020944"/>
            <a:ext cx="31237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necteur droit 16"/>
          <p:cNvCxnSpPr/>
          <p:nvPr/>
        </p:nvCxnSpPr>
        <p:spPr>
          <a:xfrm>
            <a:off x="3846081" y="886019"/>
            <a:ext cx="0" cy="6480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utoShape 5" descr="data:image/jpeg;base64,/9j/4AAQSkZJRgABAQAAAQABAAD/2wCEAAkGBhQSERUUDxAUDxUQGBgVFxgUExYWFhEUFxwVFRcUFBUYGyYeIx0mHhkVIDsjLycpLS4tFR8xNTAqNycrLCoBCQoKBQUFDQUFDSkYEhgpKSkpKSkpKSkpKSkpKSkpKSkpKSkpKSkpKSkpKSkpKSkpKSkpKSkpKSkpKSkpKSkpKf/AABEIAG4AhgMBIgACEQEDEQH/xAAcAAEAAgMBAQEAAAAAAAAAAAAABQgBBgcEAwL/xAA2EAABAwIEBQEGBAYDAAAAAAABAAIDBBEFBiFRBxITMUFhIiMycYGhCEJSkSRiY3Kx8RQzc//EABQBAQAAAAAAAAAAAAAAAAAAAAD/xAAUEQEAAAAAAAAAAAAAAAAAAAAA/9oADAMBAAIRAxEAPwDuKIiAi+VTVMjaXSPbG0d3OcGtHzJ0WhZx41UVEAIXNr5CRdsMjS1jfJdKLtv6aneyDoSLwYHjcVXTx1FO7njmbzA+Ru1w8EG4I3C96AiIgIiICIiAiIgIiICIiAiIg1/POUmYlRvpnuMZdZzHDXkkb8JI8juCNiqr5qyjUYfMYauPlPdrhqyVv6mO8j7jyrkKIzNleCvgMFVGHtOoPZ0bvD2O8Ef7ugrpwn4muw2bpzkupJj7Y1Jhd26rB/keQNwrO01Q2RrXxuD2PAc1zTcOB1BBHhVR4g8N58Ll9v3sDz7uYDQ/yvH5X+nnx5tMcMOLsmHWgqQ6elJ0A+OAnuY7927t+otrcLNoofL+bKWtZzUlRHNuA6z2/wBzD7Q+oUwgIiICIiAiIgIiICIiAiIgIiIIHO1dSRUchxIB1O6zHgtLuYu0aAG63v2Olj5VQsQDOq/o8xj53dPm+IsueXm9bWVzsZw1s8EsT2NkbKxzeV4u0kjS4+dj9FSyaMtJa4WLTYg9wRoQUGYZ3MIcxxY5uoLSQQdwRqtuwbi7idNYMrHStH5ZgJR+7va+601EHect/iNY4huI03T/AKkBLm/WNx5gPkSus4JmGnrI+pSTsnZu06tOzm9wfQgKlqkMFx+eklEtJM6F7fLT3Gzh2I9DcILpouUZK490s0YZiJFJMO7rOMUh3BFy0+h09VsNbxlwqMa1rZDtGyR/3DbfdBuyLn1Nx1wpxsZ3x+r4X2+wK3TCsZhqYxLTTMnYfzMcHC+xt2Pp3Qe1ERAREQEREBERAVZ+OGSDSVhqI2+4rCXaDRk3d7D8/iHzOyswofNmW46+klppQLStPK61+m8asePUG33HlBTRFIY7gktJO+CoYWSRGxB7EeHNPlpFiDsVHoCIiDN1hEQZWzcPs5yYdWMlY49Jzg2ZmtpIybG43HcHcfMLWQug5D4NVWIBssn8JTnUPeLvlH9Nm38xsNroLG4JmamrG81JUR1AHfkdct/ub3H1ClFq2T+G9HhvtU0ZMpHK6WR3NI4aEjYDQaADstpQEREBERAREQF48WxaKmidNUythjZq5zjYDYbknYalexQ+bMtRV9LJTT6NkGjh3jeNWvb6g/vqPKCvucaqrzBXc9BRySQxe6jcI7DlvcullOgJOtidBp3vfT8z5RqcPl6dZCYyfhd3ZIN2PGh/yPICs9w9xC0Bo5mNhqMPtFIxoAa9tvdzxj9Lxrfe69WeMkw4nTGGYlhaeaN7e8UliA63keCNtu6Cn9lhdgi4Kx1DnwNnNDWU4HUikHUimZ2FRTv0d03be0Wm4NtF5JPw64hewmpSN+d4+3Ig5Ushu2q7Thn4bJCf4quYwbRRlx/dxA+y6PlThPQUBD4ojNK3tLMQ9zTu0WDW/MC/qg5/wo4L35avFItjFTvFr7Pmafsz99l3BjbaAWAWQFlAREQEREBERAREQFgrK8GJ4Q2fl53zNDDe0U0kQcdPiMZBI07XQazxGgNPGMRpnMjqKFpvznlbU05N3079/wBTfPMNO6kcrZ+pK6FskM7GuIHNG94bJG7y1zSb9769jbRSE+WaZ4tLTxzf+jep9fbvqtPxLIMFLUxvo4OjHVO6cnTjD2wSG3Te6JwLTE4jkLSLAuDmlhuSEjnWjdUxc1PT1Iq6Yl1NLGI2lj+3/Y94YY3aAtubjxoojLXFsl3/ABcSpJaesi0eAGCN2zwXPFr7C9/F1s2XssdEudLHBG/muDSGaJr2jt1Iy8gn01Gq9WZcvCpjPJyxztHu5HNDg09+SQfmjd2LToQd7FB+o8zNLiDBVNt5NLMWn0BY11/n29VLgqFwTLEUBEjIujI5oD2RyymEHuQyIu5AL3/KFNo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16" name="AutoShape 7" descr="data:image/jpeg;base64,/9j/4AAQSkZJRgABAQAAAQABAAD/2wCEAAkGBhQSERUUDxAUDxUQGBgVFxgUExYWFhEUFxwVFRcUFBUYGyYeIx0mHhkVIDsjLycpLS4tFR8xNTAqNycrLCoBCQoKBQUFDQUFDSkYEhgpKSkpKSkpKSkpKSkpKSkpKSkpKSkpKSkpKSkpKSkpKSkpKSkpKSkpKSkpKSkpKSkpKf/AABEIAG4AhgMBIgACEQEDEQH/xAAcAAEAAgMBAQEAAAAAAAAAAAAABQgBBgcEAwL/xAA2EAABAwIEBQEGBAYDAAAAAAABAAIDBBEFBiFRBxITMUFhIiMycYGhCEJSkSRiY3Kx8RQzc//EABQBAQAAAAAAAAAAAAAAAAAAAAD/xAAUEQEAAAAAAAAAAAAAAAAAAAAA/9oADAMBAAIRAxEAPwDuKIiAi+VTVMjaXSPbG0d3OcGtHzJ0WhZx41UVEAIXNr5CRdsMjS1jfJdKLtv6aneyDoSLwYHjcVXTx1FO7njmbzA+Ru1w8EG4I3C96AiIgIiICIiAiIgIiICIiAiIg1/POUmYlRvpnuMZdZzHDXkkb8JI8juCNiqr5qyjUYfMYauPlPdrhqyVv6mO8j7jyrkKIzNleCvgMFVGHtOoPZ0bvD2O8Ef7ugrpwn4muw2bpzkupJj7Y1Jhd26rB/keQNwrO01Q2RrXxuD2PAc1zTcOB1BBHhVR4g8N58Ll9v3sDz7uYDQ/yvH5X+nnx5tMcMOLsmHWgqQ6elJ0A+OAnuY7927t+otrcLNoofL+bKWtZzUlRHNuA6z2/wBzD7Q+oUwgIiICIiAiIgIiICIiAiIgIiIIHO1dSRUchxIB1O6zHgtLuYu0aAG63v2Olj5VQsQDOq/o8xj53dPm+IsueXm9bWVzsZw1s8EsT2NkbKxzeV4u0kjS4+dj9FSyaMtJa4WLTYg9wRoQUGYZ3MIcxxY5uoLSQQdwRqtuwbi7idNYMrHStH5ZgJR+7va+601EHect/iNY4huI03T/AKkBLm/WNx5gPkSus4JmGnrI+pSTsnZu06tOzm9wfQgKlqkMFx+eklEtJM6F7fLT3Gzh2I9DcILpouUZK490s0YZiJFJMO7rOMUh3BFy0+h09VsNbxlwqMa1rZDtGyR/3DbfdBuyLn1Nx1wpxsZ3x+r4X2+wK3TCsZhqYxLTTMnYfzMcHC+xt2Pp3Qe1ERAREQEREBERAVZ+OGSDSVhqI2+4rCXaDRk3d7D8/iHzOyswofNmW46+klppQLStPK61+m8asePUG33HlBTRFIY7gktJO+CoYWSRGxB7EeHNPlpFiDsVHoCIiDN1hEQZWzcPs5yYdWMlY49Jzg2ZmtpIybG43HcHcfMLWQug5D4NVWIBssn8JTnUPeLvlH9Nm38xsNroLG4JmamrG81JUR1AHfkdct/ub3H1ClFq2T+G9HhvtU0ZMpHK6WR3NI4aEjYDQaADstpQEREBERAREQF48WxaKmidNUythjZq5zjYDYbknYalexQ+bMtRV9LJTT6NkGjh3jeNWvb6g/vqPKCvucaqrzBXc9BRySQxe6jcI7DlvcullOgJOtidBp3vfT8z5RqcPl6dZCYyfhd3ZIN2PGh/yPICs9w9xC0Bo5mNhqMPtFIxoAa9tvdzxj9Lxrfe69WeMkw4nTGGYlhaeaN7e8UliA63keCNtu6Cn9lhdgi4Kx1DnwNnNDWU4HUikHUimZ2FRTv0d03be0Wm4NtF5JPw64hewmpSN+d4+3Ig5Ushu2q7Thn4bJCf4quYwbRRlx/dxA+y6PlThPQUBD4ojNK3tLMQ9zTu0WDW/MC/qg5/wo4L35avFItjFTvFr7Pmafsz99l3BjbaAWAWQFlAREQEREBERAREQFgrK8GJ4Q2fl53zNDDe0U0kQcdPiMZBI07XQazxGgNPGMRpnMjqKFpvznlbU05N3079/wBTfPMNO6kcrZ+pK6FskM7GuIHNG94bJG7y1zSb9769jbRSE+WaZ4tLTxzf+jep9fbvqtPxLIMFLUxvo4OjHVO6cnTjD2wSG3Te6JwLTE4jkLSLAuDmlhuSEjnWjdUxc1PT1Iq6Yl1NLGI2lj+3/Y94YY3aAtubjxoojLXFsl3/ABcSpJaesi0eAGCN2zwXPFr7C9/F1s2XssdEudLHBG/muDSGaJr2jt1Iy8gn01Gq9WZcvCpjPJyxztHu5HNDg09+SQfmjd2LToQd7FB+o8zNLiDBVNt5NLMWn0BY11/n29VLgqFwTLEUBEjIujI5oD2RyymEHuQyIu5AL3/KFNoCIiAiIgIiICIiAiIgIiICIiAiIgIiICIiAiIg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06" y="1082222"/>
            <a:ext cx="451909" cy="41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4493403" y="836712"/>
            <a:ext cx="70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>
                <a:solidFill>
                  <a:schemeClr val="bg1"/>
                </a:solidFill>
              </a:rPr>
              <a:t>Photos</a:t>
            </a:r>
            <a:endParaRPr lang="fr-CH" sz="1400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610229" y="1104999"/>
            <a:ext cx="6789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>
                <a:solidFill>
                  <a:schemeClr val="bg1"/>
                </a:solidFill>
              </a:rPr>
              <a:t>5 </a:t>
            </a:r>
            <a:r>
              <a:rPr lang="fr-CH" sz="1200" b="1" dirty="0" smtClean="0">
                <a:solidFill>
                  <a:schemeClr val="bg1"/>
                </a:solidFill>
              </a:rPr>
              <a:t>today</a:t>
            </a:r>
            <a:endParaRPr lang="fr-CH" sz="1400" b="1" dirty="0" smtClean="0">
              <a:solidFill>
                <a:schemeClr val="bg1"/>
              </a:solidFill>
            </a:endParaRPr>
          </a:p>
          <a:p>
            <a:r>
              <a:rPr lang="fr-CH" sz="1100" b="1" dirty="0" smtClean="0">
                <a:solidFill>
                  <a:schemeClr val="bg1"/>
                </a:solidFill>
              </a:rPr>
              <a:t>-5%</a:t>
            </a:r>
            <a:endParaRPr lang="fr-CH" sz="1050" b="1" dirty="0">
              <a:solidFill>
                <a:schemeClr val="bg1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5508104" y="886019"/>
            <a:ext cx="0" cy="6480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15616" y="1628800"/>
            <a:ext cx="6696744" cy="46085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" name="ZoneTexte 25"/>
          <p:cNvSpPr txBox="1"/>
          <p:nvPr/>
        </p:nvSpPr>
        <p:spPr>
          <a:xfrm>
            <a:off x="1115616" y="1681063"/>
            <a:ext cx="61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Today</a:t>
            </a:r>
            <a:endParaRPr lang="fr-CH" sz="14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314014" y="2004437"/>
            <a:ext cx="901679" cy="1459238"/>
            <a:chOff x="1314014" y="2004437"/>
            <a:chExt cx="901679" cy="1459238"/>
          </a:xfrm>
        </p:grpSpPr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2411760" y="2004437"/>
            <a:ext cx="901679" cy="1459238"/>
            <a:chOff x="1314014" y="2004437"/>
            <a:chExt cx="901679" cy="1459238"/>
          </a:xfrm>
        </p:grpSpPr>
        <p:pic>
          <p:nvPicPr>
            <p:cNvPr id="3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3527336" y="2012751"/>
            <a:ext cx="901679" cy="1459238"/>
            <a:chOff x="1314014" y="2004437"/>
            <a:chExt cx="901679" cy="1459238"/>
          </a:xfrm>
        </p:grpSpPr>
        <p:pic>
          <p:nvPicPr>
            <p:cNvPr id="43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4625082" y="2012751"/>
            <a:ext cx="901679" cy="1459238"/>
            <a:chOff x="1314014" y="2004437"/>
            <a:chExt cx="901679" cy="1459238"/>
          </a:xfrm>
        </p:grpSpPr>
        <p:pic>
          <p:nvPicPr>
            <p:cNvPr id="4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48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652120" y="2012751"/>
            <a:ext cx="901679" cy="1459238"/>
            <a:chOff x="1314014" y="2004437"/>
            <a:chExt cx="901679" cy="1459238"/>
          </a:xfrm>
        </p:grpSpPr>
        <p:pic>
          <p:nvPicPr>
            <p:cNvPr id="53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53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6749866" y="2012751"/>
            <a:ext cx="901679" cy="1459238"/>
            <a:chOff x="1314014" y="2004437"/>
            <a:chExt cx="901679" cy="1459238"/>
          </a:xfrm>
        </p:grpSpPr>
        <p:pic>
          <p:nvPicPr>
            <p:cNvPr id="5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ZoneTexte 61"/>
          <p:cNvSpPr txBox="1"/>
          <p:nvPr/>
        </p:nvSpPr>
        <p:spPr>
          <a:xfrm>
            <a:off x="1105755" y="357301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juin 2014</a:t>
            </a:r>
            <a:endParaRPr lang="fr-CH" sz="1400" b="1" dirty="0"/>
          </a:p>
        </p:txBody>
      </p:sp>
      <p:grpSp>
        <p:nvGrpSpPr>
          <p:cNvPr id="63" name="Groupe 62"/>
          <p:cNvGrpSpPr/>
          <p:nvPr/>
        </p:nvGrpSpPr>
        <p:grpSpPr>
          <a:xfrm>
            <a:off x="1315451" y="3890609"/>
            <a:ext cx="901679" cy="1459238"/>
            <a:chOff x="1314014" y="2004437"/>
            <a:chExt cx="901679" cy="1459238"/>
          </a:xfrm>
        </p:grpSpPr>
        <p:pic>
          <p:nvPicPr>
            <p:cNvPr id="6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Rectangle 64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2413197" y="3890609"/>
            <a:ext cx="901679" cy="1459238"/>
            <a:chOff x="1314014" y="2004437"/>
            <a:chExt cx="901679" cy="1459238"/>
          </a:xfrm>
        </p:grpSpPr>
        <p:pic>
          <p:nvPicPr>
            <p:cNvPr id="69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Rectangle 69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3528773" y="3898923"/>
            <a:ext cx="901679" cy="1459238"/>
            <a:chOff x="1314014" y="2004437"/>
            <a:chExt cx="901679" cy="1459238"/>
          </a:xfrm>
        </p:grpSpPr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Rectangle 74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4626519" y="3898923"/>
            <a:ext cx="901679" cy="1459238"/>
            <a:chOff x="1314014" y="2004437"/>
            <a:chExt cx="901679" cy="1459238"/>
          </a:xfrm>
        </p:grpSpPr>
        <p:pic>
          <p:nvPicPr>
            <p:cNvPr id="79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Rectangle 79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e 82"/>
          <p:cNvGrpSpPr/>
          <p:nvPr/>
        </p:nvGrpSpPr>
        <p:grpSpPr>
          <a:xfrm>
            <a:off x="5653557" y="3898923"/>
            <a:ext cx="901679" cy="1459238"/>
            <a:chOff x="1314014" y="2004437"/>
            <a:chExt cx="901679" cy="1459238"/>
          </a:xfrm>
        </p:grpSpPr>
        <p:pic>
          <p:nvPicPr>
            <p:cNvPr id="84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84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e 87"/>
          <p:cNvGrpSpPr/>
          <p:nvPr/>
        </p:nvGrpSpPr>
        <p:grpSpPr>
          <a:xfrm>
            <a:off x="6751303" y="3898923"/>
            <a:ext cx="901679" cy="1459238"/>
            <a:chOff x="1314014" y="2004437"/>
            <a:chExt cx="901679" cy="1459238"/>
          </a:xfrm>
        </p:grpSpPr>
        <p:pic>
          <p:nvPicPr>
            <p:cNvPr id="89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Rectangle 89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900" b="1" dirty="0" smtClean="0">
                  <a:solidFill>
                    <a:schemeClr val="tx1"/>
                  </a:solidFill>
                </a:rPr>
                <a:t> to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wall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Delete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314014" y="3140968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smtClean="0">
                  <a:solidFill>
                    <a:schemeClr val="tx1"/>
                  </a:solidFill>
                </a:rPr>
                <a:t>+ </a:t>
              </a:r>
              <a:r>
                <a:rPr lang="fr-CH" sz="800" b="1" dirty="0" err="1" smtClean="0">
                  <a:solidFill>
                    <a:schemeClr val="tx1"/>
                  </a:solidFill>
                </a:rPr>
                <a:t>Add</a:t>
              </a:r>
              <a:r>
                <a:rPr lang="fr-CH" sz="800" b="1" dirty="0" smtClean="0">
                  <a:solidFill>
                    <a:schemeClr val="tx1"/>
                  </a:solidFill>
                </a:rPr>
                <a:t> comment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Connecteur droit avec flèche 29"/>
          <p:cNvCxnSpPr/>
          <p:nvPr/>
        </p:nvCxnSpPr>
        <p:spPr>
          <a:xfrm>
            <a:off x="8244408" y="1628800"/>
            <a:ext cx="0" cy="3888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253389" y="162802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2014</a:t>
            </a:r>
            <a:endParaRPr lang="fr-CH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8249609" y="377218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2013</a:t>
            </a:r>
            <a:endParaRPr lang="fr-CH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8244408" y="401609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2012</a:t>
            </a:r>
            <a:endParaRPr lang="fr-CH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8364794" y="184418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364794" y="2004437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Nov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364794" y="2132856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oct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8364794" y="2278333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Sep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8364794" y="2438583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Aug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8364794" y="256700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Jul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8364794" y="2711721"/>
            <a:ext cx="362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8364794" y="2871971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8364794" y="3000390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Apr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8364794" y="3145867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364794" y="3306117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Feb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8364794" y="3434536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9612" y="284962"/>
            <a:ext cx="6768752" cy="263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 smtClean="0"/>
              <a:t>BirdBox</a:t>
            </a:r>
            <a:endParaRPr lang="fr-CH" dirty="0"/>
          </a:p>
        </p:txBody>
      </p:sp>
      <p:sp>
        <p:nvSpPr>
          <p:cNvPr id="18" name="Rectangle 17"/>
          <p:cNvSpPr/>
          <p:nvPr/>
        </p:nvSpPr>
        <p:spPr>
          <a:xfrm>
            <a:off x="1115616" y="2348880"/>
            <a:ext cx="6696744" cy="38884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ZoneTexte 18"/>
          <p:cNvSpPr txBox="1"/>
          <p:nvPr/>
        </p:nvSpPr>
        <p:spPr>
          <a:xfrm>
            <a:off x="1115616" y="2348880"/>
            <a:ext cx="619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Today</a:t>
            </a:r>
            <a:endParaRPr lang="fr-CH" sz="1400" b="1" dirty="0"/>
          </a:p>
        </p:txBody>
      </p:sp>
      <p:grpSp>
        <p:nvGrpSpPr>
          <p:cNvPr id="20" name="Groupe 19"/>
          <p:cNvGrpSpPr/>
          <p:nvPr/>
        </p:nvGrpSpPr>
        <p:grpSpPr>
          <a:xfrm>
            <a:off x="1314014" y="2672254"/>
            <a:ext cx="901679" cy="1620842"/>
            <a:chOff x="1314014" y="2004437"/>
            <a:chExt cx="901679" cy="1620842"/>
          </a:xfrm>
        </p:grpSpPr>
        <p:pic>
          <p:nvPicPr>
            <p:cNvPr id="21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14014" y="3140968"/>
              <a:ext cx="900241" cy="48431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2411760" y="2672254"/>
            <a:ext cx="901679" cy="2052890"/>
            <a:chOff x="1314014" y="2004437"/>
            <a:chExt cx="901679" cy="2052890"/>
          </a:xfrm>
        </p:grpSpPr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4014" y="3140968"/>
              <a:ext cx="900241" cy="91635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</a:p>
            <a:p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3527336" y="2680568"/>
            <a:ext cx="901679" cy="1586396"/>
            <a:chOff x="1314014" y="2004437"/>
            <a:chExt cx="901679" cy="1586396"/>
          </a:xfrm>
        </p:grpSpPr>
        <p:pic>
          <p:nvPicPr>
            <p:cNvPr id="31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14014" y="3140968"/>
              <a:ext cx="900241" cy="44986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4625082" y="2680568"/>
            <a:ext cx="901679" cy="1756544"/>
            <a:chOff x="1314014" y="2004437"/>
            <a:chExt cx="901679" cy="1756544"/>
          </a:xfrm>
        </p:grpSpPr>
        <p:pic>
          <p:nvPicPr>
            <p:cNvPr id="3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14014" y="3140968"/>
              <a:ext cx="900241" cy="62001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652120" y="2680568"/>
            <a:ext cx="901679" cy="2044576"/>
            <a:chOff x="1314014" y="2004437"/>
            <a:chExt cx="901679" cy="2044576"/>
          </a:xfrm>
        </p:grpSpPr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14014" y="3140968"/>
              <a:ext cx="900241" cy="908045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</a:p>
            <a:p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6749866" y="2680568"/>
            <a:ext cx="901679" cy="1612528"/>
            <a:chOff x="1314014" y="2004437"/>
            <a:chExt cx="901679" cy="1612528"/>
          </a:xfrm>
        </p:grpSpPr>
        <p:pic>
          <p:nvPicPr>
            <p:cNvPr id="46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Rectangle 46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14014" y="3140968"/>
              <a:ext cx="900241" cy="47599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necteur droit avec flèche 80"/>
          <p:cNvCxnSpPr/>
          <p:nvPr/>
        </p:nvCxnSpPr>
        <p:spPr>
          <a:xfrm>
            <a:off x="8244408" y="1628800"/>
            <a:ext cx="0" cy="3888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8253389" y="162802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2014</a:t>
            </a:r>
            <a:endParaRPr lang="fr-CH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8249609" y="377218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2013</a:t>
            </a:r>
            <a:endParaRPr lang="fr-CH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8244408" y="401609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2012</a:t>
            </a:r>
            <a:endParaRPr lang="fr-CH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8364794" y="1844187"/>
            <a:ext cx="393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8364794" y="2004437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Nov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8364794" y="2132856"/>
            <a:ext cx="3593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oct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8364794" y="2278333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Sep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8364794" y="2438583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Aug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8364794" y="256700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Jul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8364794" y="2711721"/>
            <a:ext cx="362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8364794" y="2871971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8364794" y="3000390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Apr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8364794" y="3145867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8364794" y="3306117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Feb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8364794" y="3434536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</a:t>
            </a:r>
            <a:endParaRPr lang="fr-CH" sz="105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115616" y="514843"/>
            <a:ext cx="6696744" cy="183403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98" name="ZoneTexte 97"/>
          <p:cNvSpPr txBox="1"/>
          <p:nvPr/>
        </p:nvSpPr>
        <p:spPr>
          <a:xfrm>
            <a:off x="1157034" y="620688"/>
            <a:ext cx="50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b="1" dirty="0" smtClean="0"/>
              <a:t>Best</a:t>
            </a:r>
            <a:endParaRPr lang="fr-CH" sz="1400" b="1" dirty="0"/>
          </a:p>
        </p:txBody>
      </p:sp>
      <p:pic>
        <p:nvPicPr>
          <p:cNvPr id="9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91557"/>
            <a:ext cx="720255" cy="66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11" y="1584028"/>
            <a:ext cx="720255" cy="66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74" y="722629"/>
            <a:ext cx="720255" cy="66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53" y="1415100"/>
            <a:ext cx="720255" cy="66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05" y="778235"/>
            <a:ext cx="720255" cy="66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84" y="1470706"/>
            <a:ext cx="720255" cy="66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09" y="793862"/>
            <a:ext cx="720255" cy="66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88" y="1486333"/>
            <a:ext cx="720255" cy="66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80" y="548680"/>
            <a:ext cx="1913597" cy="176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4" name="Groupe 113"/>
          <p:cNvGrpSpPr/>
          <p:nvPr/>
        </p:nvGrpSpPr>
        <p:grpSpPr>
          <a:xfrm>
            <a:off x="1315451" y="4402972"/>
            <a:ext cx="901679" cy="1620842"/>
            <a:chOff x="1314014" y="2004437"/>
            <a:chExt cx="901679" cy="1620842"/>
          </a:xfrm>
        </p:grpSpPr>
        <p:pic>
          <p:nvPicPr>
            <p:cNvPr id="115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Rectangle 115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314014" y="3140968"/>
              <a:ext cx="900241" cy="48431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2410322" y="4809884"/>
            <a:ext cx="901679" cy="1620842"/>
            <a:chOff x="1314014" y="2004437"/>
            <a:chExt cx="901679" cy="1620842"/>
          </a:xfrm>
        </p:grpSpPr>
        <p:pic>
          <p:nvPicPr>
            <p:cNvPr id="120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Rectangle 120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14014" y="3140968"/>
              <a:ext cx="900241" cy="48431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e 123"/>
          <p:cNvGrpSpPr/>
          <p:nvPr/>
        </p:nvGrpSpPr>
        <p:grpSpPr>
          <a:xfrm>
            <a:off x="3525898" y="4338467"/>
            <a:ext cx="901679" cy="2186877"/>
            <a:chOff x="1314014" y="2004437"/>
            <a:chExt cx="901679" cy="2186877"/>
          </a:xfrm>
        </p:grpSpPr>
        <p:pic>
          <p:nvPicPr>
            <p:cNvPr id="125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Rectangle 125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314014" y="3140968"/>
              <a:ext cx="900241" cy="105034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</a:p>
            <a:p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</a:p>
            <a:p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Groupe 128"/>
          <p:cNvGrpSpPr/>
          <p:nvPr/>
        </p:nvGrpSpPr>
        <p:grpSpPr>
          <a:xfrm>
            <a:off x="4625083" y="4503223"/>
            <a:ext cx="901679" cy="1620842"/>
            <a:chOff x="1314014" y="2004437"/>
            <a:chExt cx="901679" cy="1620842"/>
          </a:xfrm>
        </p:grpSpPr>
        <p:pic>
          <p:nvPicPr>
            <p:cNvPr id="130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Rectangle 130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314014" y="3140968"/>
              <a:ext cx="900241" cy="48431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e 133"/>
          <p:cNvGrpSpPr/>
          <p:nvPr/>
        </p:nvGrpSpPr>
        <p:grpSpPr>
          <a:xfrm>
            <a:off x="5650682" y="4807111"/>
            <a:ext cx="901679" cy="1620842"/>
            <a:chOff x="1314014" y="2004437"/>
            <a:chExt cx="901679" cy="1620842"/>
          </a:xfrm>
        </p:grpSpPr>
        <p:pic>
          <p:nvPicPr>
            <p:cNvPr id="135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Rectangle 135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314014" y="3140968"/>
              <a:ext cx="900241" cy="484311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e 138"/>
          <p:cNvGrpSpPr/>
          <p:nvPr/>
        </p:nvGrpSpPr>
        <p:grpSpPr>
          <a:xfrm>
            <a:off x="6737838" y="4341870"/>
            <a:ext cx="901679" cy="2086083"/>
            <a:chOff x="1314014" y="2004437"/>
            <a:chExt cx="901679" cy="2086083"/>
          </a:xfrm>
        </p:grpSpPr>
        <p:pic>
          <p:nvPicPr>
            <p:cNvPr id="140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560" y="2004437"/>
              <a:ext cx="881133" cy="813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" name="Rectangle 140"/>
            <p:cNvSpPr/>
            <p:nvPr/>
          </p:nvSpPr>
          <p:spPr>
            <a:xfrm>
              <a:off x="1315451" y="2004437"/>
              <a:ext cx="900241" cy="81382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314015" y="2818261"/>
              <a:ext cx="900241" cy="32270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900" b="1" dirty="0" smtClean="0">
                  <a:solidFill>
                    <a:schemeClr val="tx1"/>
                  </a:solidFill>
                </a:rPr>
                <a:t>3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likes</a:t>
              </a:r>
              <a:endParaRPr lang="fr-CH" sz="900" b="1" dirty="0" smtClean="0">
                <a:solidFill>
                  <a:schemeClr val="tx1"/>
                </a:solidFill>
              </a:endParaRPr>
            </a:p>
            <a:p>
              <a:r>
                <a:rPr lang="fr-CH" sz="900" b="1" dirty="0" smtClean="0">
                  <a:solidFill>
                    <a:schemeClr val="tx1"/>
                  </a:solidFill>
                </a:rPr>
                <a:t>2 </a:t>
              </a:r>
              <a:r>
                <a:rPr lang="fr-CH" sz="900" b="1" dirty="0" err="1" smtClean="0">
                  <a:solidFill>
                    <a:schemeClr val="tx1"/>
                  </a:solidFill>
                </a:rPr>
                <a:t>comments</a:t>
              </a:r>
              <a:endParaRPr lang="fr-CH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314014" y="3140968"/>
              <a:ext cx="900241" cy="94955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</a:p>
            <a:p>
              <a:r>
                <a:rPr lang="fr-CH" sz="800" b="1" dirty="0" err="1" smtClean="0">
                  <a:solidFill>
                    <a:schemeClr val="tx1"/>
                  </a:solidFill>
                </a:rPr>
                <a:t>Blablabalbakba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err="1" smtClean="0">
                  <a:solidFill>
                    <a:schemeClr val="tx1"/>
                  </a:solidFill>
                </a:rPr>
                <a:t>ads</a:t>
              </a:r>
              <a:r>
                <a:rPr lang="fr-CH" sz="800" b="1" dirty="0" smtClean="0">
                  <a:solidFill>
                    <a:schemeClr val="tx1"/>
                  </a:solidFill>
                </a:rPr>
                <a:t/>
              </a:r>
              <a:br>
                <a:rPr lang="fr-CH" sz="800" b="1" dirty="0" smtClean="0">
                  <a:solidFill>
                    <a:schemeClr val="tx1"/>
                  </a:solidFill>
                </a:rPr>
              </a:br>
              <a:r>
                <a:rPr lang="fr-CH" sz="800" b="1" dirty="0" smtClean="0">
                  <a:solidFill>
                    <a:schemeClr val="tx1"/>
                  </a:solidFill>
                </a:rPr>
                <a:t>ad</a:t>
              </a:r>
            </a:p>
            <a:p>
              <a:endParaRPr lang="fr-CH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115616" y="6271484"/>
            <a:ext cx="6696744" cy="507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09776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221</Words>
  <Application>Microsoft Office PowerPoint</Application>
  <PresentationFormat>Affichage à l'écran (4:3)</PresentationFormat>
  <Paragraphs>119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A. SANDOZ</dc:creator>
  <cp:lastModifiedBy>A. SANDOZ</cp:lastModifiedBy>
  <cp:revision>16</cp:revision>
  <dcterms:created xsi:type="dcterms:W3CDTF">2014-06-10T12:43:18Z</dcterms:created>
  <dcterms:modified xsi:type="dcterms:W3CDTF">2014-06-10T13:52:58Z</dcterms:modified>
</cp:coreProperties>
</file>