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30F8-CE0D-476C-B2FF-E5AF19B0A86C}" type="datetimeFigureOut">
              <a:rPr lang="fr-CH" smtClean="0"/>
              <a:t>27.09.2014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2AF5-EF52-43D3-BC5D-809AA97AEC6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55847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30F8-CE0D-476C-B2FF-E5AF19B0A86C}" type="datetimeFigureOut">
              <a:rPr lang="fr-CH" smtClean="0"/>
              <a:t>27.09.2014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2AF5-EF52-43D3-BC5D-809AA97AEC6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35892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30F8-CE0D-476C-B2FF-E5AF19B0A86C}" type="datetimeFigureOut">
              <a:rPr lang="fr-CH" smtClean="0"/>
              <a:t>27.09.2014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2AF5-EF52-43D3-BC5D-809AA97AEC6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0254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30F8-CE0D-476C-B2FF-E5AF19B0A86C}" type="datetimeFigureOut">
              <a:rPr lang="fr-CH" smtClean="0"/>
              <a:t>27.09.2014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2AF5-EF52-43D3-BC5D-809AA97AEC6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5476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30F8-CE0D-476C-B2FF-E5AF19B0A86C}" type="datetimeFigureOut">
              <a:rPr lang="fr-CH" smtClean="0"/>
              <a:t>27.09.2014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2AF5-EF52-43D3-BC5D-809AA97AEC6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11875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30F8-CE0D-476C-B2FF-E5AF19B0A86C}" type="datetimeFigureOut">
              <a:rPr lang="fr-CH" smtClean="0"/>
              <a:t>27.09.2014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2AF5-EF52-43D3-BC5D-809AA97AEC6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78101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30F8-CE0D-476C-B2FF-E5AF19B0A86C}" type="datetimeFigureOut">
              <a:rPr lang="fr-CH" smtClean="0"/>
              <a:t>27.09.2014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2AF5-EF52-43D3-BC5D-809AA97AEC6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06504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30F8-CE0D-476C-B2FF-E5AF19B0A86C}" type="datetimeFigureOut">
              <a:rPr lang="fr-CH" smtClean="0"/>
              <a:t>27.09.2014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2AF5-EF52-43D3-BC5D-809AA97AEC6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14963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30F8-CE0D-476C-B2FF-E5AF19B0A86C}" type="datetimeFigureOut">
              <a:rPr lang="fr-CH" smtClean="0"/>
              <a:t>27.09.2014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2AF5-EF52-43D3-BC5D-809AA97AEC6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86157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30F8-CE0D-476C-B2FF-E5AF19B0A86C}" type="datetimeFigureOut">
              <a:rPr lang="fr-CH" smtClean="0"/>
              <a:t>27.09.2014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2AF5-EF52-43D3-BC5D-809AA97AEC6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43602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30F8-CE0D-476C-B2FF-E5AF19B0A86C}" type="datetimeFigureOut">
              <a:rPr lang="fr-CH" smtClean="0"/>
              <a:t>27.09.2014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2AF5-EF52-43D3-BC5D-809AA97AEC6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13586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E30F8-CE0D-476C-B2FF-E5AF19B0A86C}" type="datetimeFigureOut">
              <a:rPr lang="fr-CH" smtClean="0"/>
              <a:t>27.09.2014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92AF5-EF52-43D3-BC5D-809AA97AEC6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87571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Connecteur droit 23"/>
          <p:cNvCxnSpPr/>
          <p:nvPr/>
        </p:nvCxnSpPr>
        <p:spPr>
          <a:xfrm>
            <a:off x="7803715" y="1572015"/>
            <a:ext cx="2021221" cy="2747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7803715" y="1572015"/>
            <a:ext cx="22171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2016690" y="1572015"/>
            <a:ext cx="48976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204963"/>
              </p:ext>
            </p:extLst>
          </p:nvPr>
        </p:nvGraphicFramePr>
        <p:xfrm>
          <a:off x="566457" y="1396071"/>
          <a:ext cx="1512866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866"/>
              </a:tblGrid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Users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fr-CH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email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name</a:t>
                      </a:r>
                      <a:endParaRPr lang="fr-CH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password</a:t>
                      </a:r>
                      <a:endParaRPr lang="fr-CH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adress</a:t>
                      </a:r>
                      <a:endParaRPr lang="fr-CH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city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country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account_type</a:t>
                      </a:r>
                      <a:endParaRPr lang="fr-CH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sz="1400" dirty="0" err="1" smtClean="0"/>
                        <a:t>subscription_date</a:t>
                      </a:r>
                      <a:endParaRPr lang="fr-CH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creation_date</a:t>
                      </a:r>
                      <a:endParaRPr lang="fr-CH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sz="1600" dirty="0" err="1" smtClean="0"/>
                        <a:t>Languages_iso</a:t>
                      </a:r>
                      <a:endParaRPr lang="fr-CH" sz="16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957027"/>
              </p:ext>
            </p:extLst>
          </p:nvPr>
        </p:nvGraphicFramePr>
        <p:xfrm>
          <a:off x="3499631" y="1297951"/>
          <a:ext cx="1512866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866"/>
              </a:tblGrid>
              <a:tr h="132103">
                <a:tc>
                  <a:txBody>
                    <a:bodyPr/>
                    <a:lstStyle/>
                    <a:p>
                      <a:r>
                        <a:rPr lang="fr-CH" dirty="0" smtClean="0"/>
                        <a:t>Boxes</a:t>
                      </a:r>
                      <a:endParaRPr lang="fr-CH" dirty="0"/>
                    </a:p>
                  </a:txBody>
                  <a:tcPr/>
                </a:tc>
              </a:tr>
              <a:tr h="132103">
                <a:tc>
                  <a:txBody>
                    <a:bodyPr/>
                    <a:lstStyle/>
                    <a:p>
                      <a:r>
                        <a:rPr lang="fr-CH" dirty="0" smtClean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fr-CH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32103">
                <a:tc>
                  <a:txBody>
                    <a:bodyPr/>
                    <a:lstStyle/>
                    <a:p>
                      <a:r>
                        <a:rPr lang="fr-CH" dirty="0" err="1" smtClean="0">
                          <a:solidFill>
                            <a:schemeClr val="accent6"/>
                          </a:solidFill>
                        </a:rPr>
                        <a:t>user_id</a:t>
                      </a:r>
                      <a:endParaRPr lang="fr-CH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132103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name</a:t>
                      </a:r>
                      <a:endParaRPr lang="fr-CH" dirty="0"/>
                    </a:p>
                  </a:txBody>
                  <a:tcPr/>
                </a:tc>
              </a:tr>
              <a:tr h="1321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 smtClean="0"/>
                        <a:t>country</a:t>
                      </a:r>
                    </a:p>
                  </a:txBody>
                  <a:tcPr/>
                </a:tc>
              </a:tr>
              <a:tr h="132103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battery</a:t>
                      </a:r>
                      <a:endParaRPr lang="fr-CH" dirty="0" smtClean="0"/>
                    </a:p>
                  </a:txBody>
                  <a:tcPr/>
                </a:tc>
              </a:tr>
              <a:tr h="132103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solar_panel</a:t>
                      </a:r>
                      <a:endParaRPr lang="fr-CH" dirty="0" smtClean="0"/>
                    </a:p>
                  </a:txBody>
                  <a:tcPr/>
                </a:tc>
              </a:tr>
              <a:tr h="132103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first_date</a:t>
                      </a:r>
                      <a:endParaRPr lang="fr-CH" dirty="0" smtClean="0"/>
                    </a:p>
                  </a:txBody>
                  <a:tcPr/>
                </a:tc>
              </a:tr>
              <a:tr h="264206">
                <a:tc>
                  <a:txBody>
                    <a:bodyPr/>
                    <a:lstStyle/>
                    <a:p>
                      <a:r>
                        <a:rPr lang="fr-CH" dirty="0" smtClean="0"/>
                        <a:t>version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715505"/>
              </p:ext>
            </p:extLst>
          </p:nvPr>
        </p:nvGraphicFramePr>
        <p:xfrm>
          <a:off x="6495435" y="1402915"/>
          <a:ext cx="1512866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866"/>
              </a:tblGrid>
              <a:tr h="120843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Pictures</a:t>
                      </a:r>
                      <a:endParaRPr lang="fr-CH" dirty="0"/>
                    </a:p>
                  </a:txBody>
                  <a:tcPr/>
                </a:tc>
              </a:tr>
              <a:tr h="120843">
                <a:tc>
                  <a:txBody>
                    <a:bodyPr/>
                    <a:lstStyle/>
                    <a:p>
                      <a:r>
                        <a:rPr lang="fr-CH" dirty="0" smtClean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fr-CH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20843">
                <a:tc>
                  <a:txBody>
                    <a:bodyPr/>
                    <a:lstStyle/>
                    <a:p>
                      <a:r>
                        <a:rPr lang="fr-CH" dirty="0" err="1" smtClean="0">
                          <a:solidFill>
                            <a:schemeClr val="accent6"/>
                          </a:solidFill>
                        </a:rPr>
                        <a:t>box_id</a:t>
                      </a:r>
                      <a:endParaRPr lang="fr-CH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120843">
                <a:tc>
                  <a:txBody>
                    <a:bodyPr/>
                    <a:lstStyle/>
                    <a:p>
                      <a:r>
                        <a:rPr lang="fr-CH" dirty="0" err="1" smtClean="0">
                          <a:solidFill>
                            <a:schemeClr val="tx1"/>
                          </a:solidFill>
                        </a:rPr>
                        <a:t>Picture_url</a:t>
                      </a:r>
                      <a:endParaRPr lang="fr-CH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0843">
                <a:tc>
                  <a:txBody>
                    <a:bodyPr/>
                    <a:lstStyle/>
                    <a:p>
                      <a:r>
                        <a:rPr lang="fr-CH" dirty="0" err="1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fr-CH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0843">
                <a:tc>
                  <a:txBody>
                    <a:bodyPr/>
                    <a:lstStyle/>
                    <a:p>
                      <a:r>
                        <a:rPr lang="fr-CH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fr-CH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0843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wall</a:t>
                      </a:r>
                      <a:endParaRPr lang="fr-CH" dirty="0" smtClean="0"/>
                    </a:p>
                  </a:txBody>
                  <a:tcPr/>
                </a:tc>
              </a:tr>
              <a:tr h="120843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like</a:t>
                      </a:r>
                      <a:endParaRPr lang="fr-CH" dirty="0"/>
                    </a:p>
                  </a:txBody>
                  <a:tcPr/>
                </a:tc>
              </a:tr>
              <a:tr h="120843">
                <a:tc>
                  <a:txBody>
                    <a:bodyPr/>
                    <a:lstStyle/>
                    <a:p>
                      <a:r>
                        <a:rPr lang="fr-CH" dirty="0" smtClean="0"/>
                        <a:t>comment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rganigramme : Préparation 4"/>
          <p:cNvSpPr/>
          <p:nvPr/>
        </p:nvSpPr>
        <p:spPr>
          <a:xfrm>
            <a:off x="2292263" y="1415440"/>
            <a:ext cx="977029" cy="313151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has</a:t>
            </a:r>
            <a:endParaRPr lang="fr-CH" dirty="0"/>
          </a:p>
        </p:txBody>
      </p:sp>
      <p:sp>
        <p:nvSpPr>
          <p:cNvPr id="6" name="Organigramme : Préparation 5"/>
          <p:cNvSpPr/>
          <p:nvPr/>
        </p:nvSpPr>
        <p:spPr>
          <a:xfrm>
            <a:off x="5237967" y="1427966"/>
            <a:ext cx="977029" cy="313151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has</a:t>
            </a:r>
            <a:endParaRPr lang="fr-CH" dirty="0"/>
          </a:p>
        </p:txBody>
      </p:sp>
      <p:sp>
        <p:nvSpPr>
          <p:cNvPr id="9" name="ZoneTexte 8"/>
          <p:cNvSpPr txBox="1"/>
          <p:nvPr/>
        </p:nvSpPr>
        <p:spPr>
          <a:xfrm>
            <a:off x="3086382" y="1181774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400" b="1" dirty="0" smtClean="0"/>
              <a:t>1-1</a:t>
            </a:r>
            <a:endParaRPr lang="fr-CH" sz="14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2031304" y="1181775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400" b="1" dirty="0" smtClean="0"/>
              <a:t>0-N</a:t>
            </a:r>
            <a:endParaRPr lang="fr-CH" sz="14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4967375" y="1181773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400" b="1" dirty="0" smtClean="0"/>
              <a:t>0-N</a:t>
            </a:r>
            <a:endParaRPr lang="fr-CH" sz="14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6102262" y="1181772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400" b="1" dirty="0"/>
              <a:t>1</a:t>
            </a:r>
            <a:r>
              <a:rPr lang="fr-CH" sz="1400" b="1" dirty="0" smtClean="0"/>
              <a:t>-1</a:t>
            </a:r>
            <a:endParaRPr lang="fr-CH" sz="1400" b="1" dirty="0"/>
          </a:p>
        </p:txBody>
      </p:sp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611736"/>
              </p:ext>
            </p:extLst>
          </p:nvPr>
        </p:nvGraphicFramePr>
        <p:xfrm>
          <a:off x="9616504" y="1415440"/>
          <a:ext cx="1512866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866"/>
              </a:tblGrid>
              <a:tr h="20525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Comments</a:t>
                      </a:r>
                      <a:endParaRPr lang="fr-CH" dirty="0"/>
                    </a:p>
                  </a:txBody>
                  <a:tcPr/>
                </a:tc>
              </a:tr>
              <a:tr h="205250">
                <a:tc>
                  <a:txBody>
                    <a:bodyPr/>
                    <a:lstStyle/>
                    <a:p>
                      <a:r>
                        <a:rPr lang="fr-CH" dirty="0" smtClean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fr-CH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05250">
                <a:tc>
                  <a:txBody>
                    <a:bodyPr/>
                    <a:lstStyle/>
                    <a:p>
                      <a:r>
                        <a:rPr lang="fr-CH" dirty="0" err="1" smtClean="0">
                          <a:solidFill>
                            <a:schemeClr val="accent6"/>
                          </a:solidFill>
                        </a:rPr>
                        <a:t>pic_id</a:t>
                      </a:r>
                      <a:endParaRPr lang="fr-CH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205250">
                <a:tc>
                  <a:txBody>
                    <a:bodyPr/>
                    <a:lstStyle/>
                    <a:p>
                      <a:r>
                        <a:rPr lang="fr-CH" dirty="0" smtClean="0">
                          <a:solidFill>
                            <a:schemeClr val="tx1"/>
                          </a:solidFill>
                        </a:rPr>
                        <a:t>comment</a:t>
                      </a:r>
                      <a:endParaRPr lang="fr-CH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05250">
                <a:tc>
                  <a:txBody>
                    <a:bodyPr/>
                    <a:lstStyle/>
                    <a:p>
                      <a:r>
                        <a:rPr lang="fr-CH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fr-CH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0525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user_name</a:t>
                      </a:r>
                      <a:endParaRPr lang="fr-CH" dirty="0" smtClean="0"/>
                    </a:p>
                  </a:txBody>
                  <a:tcPr/>
                </a:tc>
              </a:tr>
              <a:tr h="205250">
                <a:tc>
                  <a:txBody>
                    <a:bodyPr/>
                    <a:lstStyle/>
                    <a:p>
                      <a:r>
                        <a:rPr lang="fr-CH" sz="1600" dirty="0" err="1" smtClean="0"/>
                        <a:t>Languages_iso</a:t>
                      </a:r>
                      <a:endParaRPr lang="fr-CH" sz="16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Organigramme : Préparation 13"/>
          <p:cNvSpPr/>
          <p:nvPr/>
        </p:nvSpPr>
        <p:spPr>
          <a:xfrm>
            <a:off x="8394527" y="1421702"/>
            <a:ext cx="977029" cy="313151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has</a:t>
            </a:r>
            <a:endParaRPr lang="fr-CH" dirty="0"/>
          </a:p>
        </p:txBody>
      </p:sp>
      <p:sp>
        <p:nvSpPr>
          <p:cNvPr id="15" name="ZoneTexte 14"/>
          <p:cNvSpPr txBox="1"/>
          <p:nvPr/>
        </p:nvSpPr>
        <p:spPr>
          <a:xfrm>
            <a:off x="8123935" y="1188035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400" b="1" dirty="0" smtClean="0"/>
              <a:t>0-N</a:t>
            </a:r>
            <a:endParaRPr lang="fr-CH" sz="1400" b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9258822" y="1188034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400" b="1" dirty="0"/>
              <a:t>1</a:t>
            </a:r>
            <a:r>
              <a:rPr lang="fr-CH" sz="1400" b="1" dirty="0" smtClean="0"/>
              <a:t>-1</a:t>
            </a:r>
            <a:endParaRPr lang="fr-CH" sz="1400" b="1" dirty="0"/>
          </a:p>
        </p:txBody>
      </p:sp>
      <p:graphicFrame>
        <p:nvGraphicFramePr>
          <p:cNvPr id="17" name="Tableau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753790"/>
              </p:ext>
            </p:extLst>
          </p:nvPr>
        </p:nvGraphicFramePr>
        <p:xfrm>
          <a:off x="9642148" y="4193241"/>
          <a:ext cx="151286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866"/>
              </a:tblGrid>
              <a:tr h="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Likes</a:t>
                      </a:r>
                      <a:endParaRPr lang="fr-CH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CH" dirty="0" smtClean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fr-CH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CH" dirty="0" err="1" smtClean="0">
                          <a:solidFill>
                            <a:schemeClr val="accent6"/>
                          </a:solidFill>
                        </a:rPr>
                        <a:t>pic_id</a:t>
                      </a:r>
                      <a:endParaRPr lang="fr-CH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user_name</a:t>
                      </a:r>
                      <a:endParaRPr lang="fr-CH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Organigramme : Préparation 17"/>
          <p:cNvSpPr/>
          <p:nvPr/>
        </p:nvSpPr>
        <p:spPr>
          <a:xfrm rot="2966467">
            <a:off x="8235484" y="2716667"/>
            <a:ext cx="977029" cy="313151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has</a:t>
            </a:r>
            <a:endParaRPr lang="fr-CH" dirty="0"/>
          </a:p>
        </p:txBody>
      </p:sp>
      <p:sp>
        <p:nvSpPr>
          <p:cNvPr id="19" name="ZoneTexte 18"/>
          <p:cNvSpPr txBox="1"/>
          <p:nvPr/>
        </p:nvSpPr>
        <p:spPr>
          <a:xfrm>
            <a:off x="8123935" y="2065534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400" b="1" dirty="0" smtClean="0"/>
              <a:t>0-N</a:t>
            </a:r>
            <a:endParaRPr lang="fr-CH" sz="1400" b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9233459" y="3820141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400" b="1" dirty="0"/>
              <a:t>1</a:t>
            </a:r>
            <a:r>
              <a:rPr lang="fr-CH" sz="1400" b="1" dirty="0" smtClean="0"/>
              <a:t>-1</a:t>
            </a:r>
            <a:endParaRPr lang="fr-CH" sz="1400" b="1" dirty="0"/>
          </a:p>
        </p:txBody>
      </p:sp>
      <p:sp>
        <p:nvSpPr>
          <p:cNvPr id="26" name="ZoneTexte 25"/>
          <p:cNvSpPr txBox="1"/>
          <p:nvPr/>
        </p:nvSpPr>
        <p:spPr>
          <a:xfrm>
            <a:off x="424435" y="372444"/>
            <a:ext cx="2872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base </a:t>
            </a:r>
            <a:r>
              <a:rPr lang="fr-CH" sz="24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fr-CH" sz="2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28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2117</TotalTime>
  <Words>56</Words>
  <Application>Microsoft Office PowerPoint</Application>
  <PresentationFormat>Grand écran</PresentationFormat>
  <Paragraphs>54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Antonin</dc:creator>
  <cp:lastModifiedBy>Antonin</cp:lastModifiedBy>
  <cp:revision>43</cp:revision>
  <dcterms:created xsi:type="dcterms:W3CDTF">2014-09-16T16:32:47Z</dcterms:created>
  <dcterms:modified xsi:type="dcterms:W3CDTF">2014-09-26T22:18:53Z</dcterms:modified>
</cp:coreProperties>
</file>