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02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02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84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202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4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442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99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374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9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3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690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6C0A-6735-4E91-A401-782C699A36C9}" type="datetimeFigureOut">
              <a:rPr lang="fr-CH" smtClean="0"/>
              <a:t>22.09.2014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658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677" y="1603332"/>
            <a:ext cx="1730682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HomeController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4724398" y="1603331"/>
            <a:ext cx="1730682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WallController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6956118" y="1553224"/>
            <a:ext cx="1891429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AdminController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2492676" y="2104371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-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601247" y="1164923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Routes :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2492676" y="1164923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4724397" y="2104370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UserName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6956118" y="2054264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UserName</a:t>
            </a:r>
            <a:endParaRPr lang="fr-CH" dirty="0"/>
          </a:p>
        </p:txBody>
      </p:sp>
      <p:sp>
        <p:nvSpPr>
          <p:cNvPr id="12" name="Rectangle 11"/>
          <p:cNvSpPr/>
          <p:nvPr/>
        </p:nvSpPr>
        <p:spPr>
          <a:xfrm>
            <a:off x="601245" y="2104369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Paramètres :</a:t>
            </a:r>
            <a:endParaRPr lang="fr-CH" dirty="0"/>
          </a:p>
        </p:txBody>
      </p:sp>
      <p:sp>
        <p:nvSpPr>
          <p:cNvPr id="13" name="Rectangle 12"/>
          <p:cNvSpPr/>
          <p:nvPr/>
        </p:nvSpPr>
        <p:spPr>
          <a:xfrm>
            <a:off x="4724397" y="1164919"/>
            <a:ext cx="889345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</a:t>
            </a:r>
            <a:r>
              <a:rPr lang="fr-CH" dirty="0" err="1" smtClean="0"/>
              <a:t>wall</a:t>
            </a:r>
            <a:r>
              <a:rPr lang="fr-CH" dirty="0" smtClean="0"/>
              <a:t>/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6956118" y="1114812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./admin/</a:t>
            </a:r>
            <a:endParaRPr lang="fr-CH" dirty="0"/>
          </a:p>
        </p:txBody>
      </p:sp>
      <p:sp>
        <p:nvSpPr>
          <p:cNvPr id="15" name="Rectangle 14"/>
          <p:cNvSpPr/>
          <p:nvPr/>
        </p:nvSpPr>
        <p:spPr>
          <a:xfrm>
            <a:off x="9348586" y="1553221"/>
            <a:ext cx="1730682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PageController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9348585" y="2054260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Page </a:t>
            </a:r>
            <a:r>
              <a:rPr lang="fr-CH" dirty="0" err="1" smtClean="0"/>
              <a:t>name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9348585" y="1114812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./page/</a:t>
            </a:r>
            <a:endParaRPr lang="fr-CH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39181"/>
              </p:ext>
            </p:extLst>
          </p:nvPr>
        </p:nvGraphicFramePr>
        <p:xfrm>
          <a:off x="2492676" y="3106450"/>
          <a:ext cx="1365338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 la page d’accueil du site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27335"/>
              </p:ext>
            </p:extLst>
          </p:nvPr>
        </p:nvGraphicFramePr>
        <p:xfrm>
          <a:off x="4724397" y="3110415"/>
          <a:ext cx="1365338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</a:t>
                      </a:r>
                      <a:r>
                        <a:rPr lang="fr-CH" sz="1400" baseline="0" dirty="0" smtClean="0"/>
                        <a:t> la page du mur public d’un utilisateur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22710"/>
              </p:ext>
            </p:extLst>
          </p:nvPr>
        </p:nvGraphicFramePr>
        <p:xfrm>
          <a:off x="6956118" y="3110415"/>
          <a:ext cx="1365338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La page de connexion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38862"/>
              </p:ext>
            </p:extLst>
          </p:nvPr>
        </p:nvGraphicFramePr>
        <p:xfrm>
          <a:off x="9348585" y="3110415"/>
          <a:ext cx="1365338" cy="18801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 les page d’information du site (page de blog)</a:t>
                      </a:r>
                      <a:endParaRPr lang="fr-CH" sz="1400" dirty="0"/>
                    </a:p>
                  </a:txBody>
                  <a:tcPr/>
                </a:tc>
              </a:tr>
              <a:tr h="325688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Contact</a:t>
                      </a:r>
                      <a:endParaRPr lang="fr-CH" sz="1400" dirty="0"/>
                    </a:p>
                  </a:txBody>
                  <a:tcPr/>
                </a:tc>
              </a:tr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Aide</a:t>
                      </a:r>
                    </a:p>
                  </a:txBody>
                  <a:tcPr/>
                </a:tc>
              </a:tr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Etc…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492676" y="2530249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4397" y="2549033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6118" y="2492671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48585" y="2492670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67024"/>
              </p:ext>
            </p:extLst>
          </p:nvPr>
        </p:nvGraphicFramePr>
        <p:xfrm>
          <a:off x="601245" y="3131508"/>
          <a:ext cx="1365338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260742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Non authentifié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44427"/>
              </p:ext>
            </p:extLst>
          </p:nvPr>
        </p:nvGraphicFramePr>
        <p:xfrm>
          <a:off x="601245" y="3803522"/>
          <a:ext cx="1365338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Authentifié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10815"/>
              </p:ext>
            </p:extLst>
          </p:nvPr>
        </p:nvGraphicFramePr>
        <p:xfrm>
          <a:off x="2480147" y="3780558"/>
          <a:ext cx="1365338" cy="944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Barre personnalisée mon compte, ma page, admin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6938"/>
              </p:ext>
            </p:extLst>
          </p:nvPr>
        </p:nvGraphicFramePr>
        <p:xfrm>
          <a:off x="6956118" y="3786513"/>
          <a:ext cx="1365338" cy="731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 la page admin de</a:t>
                      </a:r>
                      <a:r>
                        <a:rPr lang="fr-CH" sz="1400" baseline="0" dirty="0" smtClean="0"/>
                        <a:t> utilisateur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79818"/>
              </p:ext>
            </p:extLst>
          </p:nvPr>
        </p:nvGraphicFramePr>
        <p:xfrm>
          <a:off x="4724397" y="3995588"/>
          <a:ext cx="1365338" cy="944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Barre personnalisée mon compte, ma page, admin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51616"/>
              </p:ext>
            </p:extLst>
          </p:nvPr>
        </p:nvGraphicFramePr>
        <p:xfrm>
          <a:off x="9348585" y="5173035"/>
          <a:ext cx="1365338" cy="944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Barre personnalisée mon compte, ma page, admin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>
            <a:off x="563667" y="450937"/>
            <a:ext cx="3109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 smtClean="0">
                <a:solidFill>
                  <a:schemeClr val="accent1">
                    <a:lumMod val="75000"/>
                  </a:schemeClr>
                </a:solidFill>
              </a:rPr>
              <a:t>Contrôleurs de l’application</a:t>
            </a:r>
            <a:endParaRPr lang="fr-C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111</Words>
  <Application>Microsoft Office PowerPoint</Application>
  <PresentationFormat>Personnalisé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</dc:creator>
  <cp:lastModifiedBy>adminlabo</cp:lastModifiedBy>
  <cp:revision>23</cp:revision>
  <dcterms:created xsi:type="dcterms:W3CDTF">2014-09-18T17:32:13Z</dcterms:created>
  <dcterms:modified xsi:type="dcterms:W3CDTF">2014-09-22T13:58:01Z</dcterms:modified>
</cp:coreProperties>
</file>