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B620D-494B-F711-1084-893702506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A68A2A-C955-7694-489E-EFD14016F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A93E9F-12AD-36A9-C571-C50C21AD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DAACBF-7265-CAE6-9DDD-006B6F74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6A50B-C824-5B57-41A1-11B590A5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1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4A564-8353-C6E1-8B41-8ADBEF53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4F3224-77A0-BEFA-AB27-160938F5A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1BF32D-DDCC-55F5-61A2-CA162D97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E2BB73-D80E-D981-ADE3-9208250A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E6C92E-0C75-1AC0-E573-D0DBE3EA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6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12B2641-D1CC-0E88-FF40-1C0160C58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61C0A8-1BF4-0290-55E5-6A73B5DE1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F43060-8FF3-DA6E-E5CE-7D44C7DF2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D853FE-FCCB-47A6-39FB-FE694E0D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91BC95-4650-F49C-B57A-E49D7A57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773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21760-211D-DF11-3DE1-06C7C4F1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1DA729-7AAB-D633-D3A2-767CF6CD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09A851-AB0C-4836-2437-15EECFAA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09ECBF-FA52-5023-2BB8-C36728DB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F0A4A8-A07A-3E49-997B-66B5E060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01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627C6-DE4D-6DFF-A3FC-16F08873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4919AF-6F2B-83DD-EA71-7C6F7B4D2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26DD5B-6CEC-ADFF-044A-E96F2AB3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77E355-D3BB-FA0C-B4F4-5521B05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7BF8A4-28A2-B240-A2D5-3FEB5F00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33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5FE1D-DFA3-8C4A-1121-C04C02B1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56D5ED-6929-0925-FC7A-F56D58CFC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654B725-95EB-320D-D517-0197B6AC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B5189C-5E34-A5C7-C60C-01A2A146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CFD323-CE3F-7470-7A32-4643790E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05A5F93-78C4-C869-D3FD-4BB28949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412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1F1CDE-413A-CD69-DC37-C7C08D41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133124-D8B3-90FC-3DCB-D4D6BF9B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5F3A736-69C0-1562-4CE1-1464A142A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55BB9DD-13BE-25BB-B3BC-253D3649F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166685-F494-EC97-361E-295E6451F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173C4D-CA23-2B0B-8CB4-A13B60FB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FB125A1-BEEE-93D9-9EBF-A3AB37856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CCDD383-4DE7-76AD-E774-DA554640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27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5CEE91-F956-0527-EA25-8A5FB32C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5096E5-B4F4-ACA2-3D3F-AC9369A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C7F333-EE67-FF05-67E3-4129794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6C8804C-66E2-9BB5-5A7A-2E51A633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22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F50F89-BECC-DF09-1DD6-88E7BE33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1C2023-CB09-14BC-CB20-380C7818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3B8538-835F-F87E-6177-49F41DA7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64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9F7B8-D3E3-265F-7775-A139BDF5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9D2B94-9072-30FC-EA06-98CD1106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E8815-C786-E54F-5E67-FF529FC66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5B10CA-538B-321E-41DB-040420FB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B7EA15-F9B2-0852-791B-6E9DA17E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EB012E-86A3-3E31-8B53-E8B3149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70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0E4761-DC61-5FBF-913A-CD50E52A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F46522F-42A5-78AC-F7F8-ABECBA673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460690-A5AD-3548-675F-C413DA318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1AF7BA-DFD9-F5AA-92AF-1947B1023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5CC06E-A100-E0CB-0486-A353EFB5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11999C-5C35-E118-7E8D-DFA3349D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5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9DBCCC-CC40-5043-EE46-964C6430F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521840-D26B-B961-106C-3991E528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EB05B2-5A24-7EB0-B97F-153632AF5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EBF1A-219F-47D4-8DD5-9630B802700D}" type="datetimeFigureOut">
              <a:rPr lang="it-IT" smtClean="0"/>
              <a:t>18/09/2025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14ED7C-717A-E009-24C7-AAB8F8178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DF7EB6-5911-F03B-CA58-B2E587EB4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7A054-A986-455F-8DF2-6A32CB514C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65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F81DBE3D-FD08-6782-875A-4CC4A94D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30" y="275974"/>
            <a:ext cx="4007397" cy="141095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4E8007D-6378-F613-2A58-20970617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30" y="2308688"/>
            <a:ext cx="5599738" cy="137391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57043CD-A2CE-2FC1-DF4E-4C27515D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49" y="4448476"/>
            <a:ext cx="4219048" cy="2409524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DA1644AC-3AF6-FCF2-29F7-872B515F0A1D}"/>
              </a:ext>
            </a:extLst>
          </p:cNvPr>
          <p:cNvGrpSpPr/>
          <p:nvPr/>
        </p:nvGrpSpPr>
        <p:grpSpPr>
          <a:xfrm>
            <a:off x="7960011" y="876444"/>
            <a:ext cx="3295545" cy="2921888"/>
            <a:chOff x="7048071" y="131861"/>
            <a:chExt cx="3295545" cy="2921888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E79A2B9-4CB0-377C-5487-035443C43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7015" y="131861"/>
              <a:ext cx="2130558" cy="2465655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454C1B4-2112-0490-7C3C-8E5A5F5A0B1B}"/>
                </a:ext>
              </a:extLst>
            </p:cNvPr>
            <p:cNvSpPr txBox="1"/>
            <p:nvPr/>
          </p:nvSpPr>
          <p:spPr>
            <a:xfrm>
              <a:off x="7048071" y="2684417"/>
              <a:ext cx="3295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account </a:t>
              </a:r>
              <a:r>
                <a:rPr lang="it-IT" dirty="0" err="1"/>
                <a:t>tiktok</a:t>
              </a:r>
              <a:r>
                <a:rPr lang="it-IT" dirty="0"/>
                <a:t>: </a:t>
              </a:r>
              <a:r>
                <a:rPr lang="it-IT" b="1" i="1" dirty="0" err="1">
                  <a:solidFill>
                    <a:srgbClr val="C00000"/>
                  </a:solidFill>
                </a:rPr>
                <a:t>brainlink</a:t>
              </a:r>
              <a:endParaRPr lang="it-IT" b="1" i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4" name="Immagine 13">
            <a:extLst>
              <a:ext uri="{FF2B5EF4-FFF2-40B4-BE49-F238E27FC236}">
                <a16:creationId xmlns:a16="http://schemas.microsoft.com/office/drawing/2014/main" id="{B6FA92FA-3A74-96B6-263D-32143C12E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426" y="5299816"/>
            <a:ext cx="3295545" cy="105137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E09037F-85F1-118E-D3F8-773072709E7A}"/>
              </a:ext>
            </a:extLst>
          </p:cNvPr>
          <p:cNvSpPr txBox="1"/>
          <p:nvPr/>
        </p:nvSpPr>
        <p:spPr>
          <a:xfrm>
            <a:off x="4652378" y="45142"/>
            <a:ext cx="4007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YouTube e TikTok Italia</a:t>
            </a:r>
          </a:p>
        </p:txBody>
      </p:sp>
    </p:spTree>
    <p:extLst>
      <p:ext uri="{BB962C8B-B14F-4D97-AF65-F5344CB8AC3E}">
        <p14:creationId xmlns:p14="http://schemas.microsoft.com/office/powerpoint/2010/main" val="1949426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1</cp:revision>
  <dcterms:created xsi:type="dcterms:W3CDTF">2025-09-18T14:54:36Z</dcterms:created>
  <dcterms:modified xsi:type="dcterms:W3CDTF">2025-09-18T15:04:18Z</dcterms:modified>
</cp:coreProperties>
</file>