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127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21B06D-995F-1A34-AB40-C8724D7B1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423DDA1-77A4-E86B-5AFA-3BC195EAF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F7A7B72-8C62-F4B5-180C-F9B767B44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039CA-67E8-4915-8CB8-0E59DDBFBD8D}" type="datetimeFigureOut">
              <a:rPr lang="it-IT" smtClean="0"/>
              <a:t>15/09/2025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10E5866-8637-F3D4-1D4F-8DAFB5C58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0AA3D7B-2883-C94E-9674-EF1366FF5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B662-977B-4650-9980-3E05C364B2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5996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982ED4-FB90-DAE0-86C3-B33EE7095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EEE231A-FFAC-3CC2-790D-A4F01B72C0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4B9B2B7-7321-5B8B-BE85-1601F6470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039CA-67E8-4915-8CB8-0E59DDBFBD8D}" type="datetimeFigureOut">
              <a:rPr lang="it-IT" smtClean="0"/>
              <a:t>15/09/2025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65AE914-9443-60E9-34D2-54CF6808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5D87B89-EBC4-6E7C-99DB-9C590813E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B662-977B-4650-9980-3E05C364B2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4387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DE93920-A05A-B62E-E30C-786757CCF0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E76497B-5F48-E96F-5F5F-FFB671CADE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33DC25-97AF-764A-CD0E-316FB4F33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039CA-67E8-4915-8CB8-0E59DDBFBD8D}" type="datetimeFigureOut">
              <a:rPr lang="it-IT" smtClean="0"/>
              <a:t>15/09/2025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15B4FF6-FC45-237E-8293-B610A79F9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B823346-90CD-D03F-0B6C-D91CB089D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B662-977B-4650-9980-3E05C364B2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570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F40B25-BE06-6CF2-56D8-7EBC7B272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CB0B2DD-96FB-732E-6864-17490E59E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F9EBFF5-ED0B-2883-F896-34DA7F544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039CA-67E8-4915-8CB8-0E59DDBFBD8D}" type="datetimeFigureOut">
              <a:rPr lang="it-IT" smtClean="0"/>
              <a:t>15/09/2025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5AAA03F-984E-662E-9834-716116735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C13A866-FC28-74D0-7298-2BD676845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B662-977B-4650-9980-3E05C364B2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6029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9C9EF7-7A5F-D36B-1AFE-9C18087D1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35420A4-8AC3-C491-3D56-C6E199269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5FEA0A0-1EDE-9EA4-B07C-A01DD77DB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039CA-67E8-4915-8CB8-0E59DDBFBD8D}" type="datetimeFigureOut">
              <a:rPr lang="it-IT" smtClean="0"/>
              <a:t>15/09/2025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4AD1D2C-25FF-3124-1BB9-E3F92DE5A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8748326-650A-B97F-C798-C5221E8AE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B662-977B-4650-9980-3E05C364B2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6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87BB1E-A10F-3C26-7A3C-C6FDA872B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09C5A7-564B-488F-7FE6-67ADCA7578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25AF004-5F5B-5DD7-4ACF-66E175B47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EF42B96-577D-939E-586F-189523483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039CA-67E8-4915-8CB8-0E59DDBFBD8D}" type="datetimeFigureOut">
              <a:rPr lang="it-IT" smtClean="0"/>
              <a:t>15/09/2025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4B7FD57-EC66-92DE-9405-A15C3645F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0DD62CF-7B16-7065-25AC-0B9A08F76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B662-977B-4650-9980-3E05C364B2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3699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4178B3-403D-A7D5-2485-FE92B89C3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544644A-7DEA-55C3-DD5F-BC149A417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499E18A-9BB4-F863-B323-01ADD969F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A0006C4-C25C-DCE3-D444-8CCB27D43A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352E3B7-8A1B-6004-16FD-7E8962E8A0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B592B41-E90D-8A7C-0D10-8FFDE9542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039CA-67E8-4915-8CB8-0E59DDBFBD8D}" type="datetimeFigureOut">
              <a:rPr lang="it-IT" smtClean="0"/>
              <a:t>15/09/2025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4D4BDFF-B3F1-402A-9D14-DC0E264A0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3C6FDAD-A71D-AF07-E64D-276A46D44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B662-977B-4650-9980-3E05C364B2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8230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8AE14C-5AEC-E388-F7A4-671589907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5608050-1164-19A4-7E77-45760A106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039CA-67E8-4915-8CB8-0E59DDBFBD8D}" type="datetimeFigureOut">
              <a:rPr lang="it-IT" smtClean="0"/>
              <a:t>15/09/2025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94CC63D-5AB8-43D5-0910-5CFE712A0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2BEAF79-65CB-321B-5A1C-DC84E91E6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B662-977B-4650-9980-3E05C364B2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4950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FC86F9A-35EA-5261-D7F0-759E194BD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039CA-67E8-4915-8CB8-0E59DDBFBD8D}" type="datetimeFigureOut">
              <a:rPr lang="it-IT" smtClean="0"/>
              <a:t>15/09/2025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B77E3E2-288F-264C-A4BA-087C4AD47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36FC899-1802-4EA4-728A-408FD157A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B662-977B-4650-9980-3E05C364B2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6191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BE69C4-67F4-0BAE-F14E-9FEA4033D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9BE3857-E1A9-CA6F-03B3-F0E98EA61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601CC23-B90E-0BA3-2A0F-EBB1B7C95F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BF2B373-964C-82BB-8BED-6AEA3C159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039CA-67E8-4915-8CB8-0E59DDBFBD8D}" type="datetimeFigureOut">
              <a:rPr lang="it-IT" smtClean="0"/>
              <a:t>15/09/2025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53D49B6-495B-D678-FFB9-59E29D2FA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3137C7D-B701-762E-0CC5-9CEFC745D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B662-977B-4650-9980-3E05C364B2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9772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D9C970-32A9-EC7B-DC5D-1E6357579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238FE32-D49B-8DA3-6B9F-A004372B8D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FDB1AD8-E622-263E-9765-D85D6DDAF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888807F-A713-7088-3FD6-BE9BF4EFB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039CA-67E8-4915-8CB8-0E59DDBFBD8D}" type="datetimeFigureOut">
              <a:rPr lang="it-IT" smtClean="0"/>
              <a:t>15/09/2025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6C3B589-DBF5-2436-E385-57A661126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DB0A4AA-CFCF-7610-8C21-2EF031D2A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B662-977B-4650-9980-3E05C364B2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680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9F6E579-DA62-9815-1A0D-C0A8B3982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8FC7D1A-335F-2DE0-93A8-E4A75245F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BB13DDA-4B7F-CCD1-E548-CB304420B7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4039CA-67E8-4915-8CB8-0E59DDBFBD8D}" type="datetimeFigureOut">
              <a:rPr lang="it-IT" smtClean="0"/>
              <a:t>15/09/2025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E762760-AA6D-D1C8-46BA-67B54AEDE0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FEEB639-1FA8-7157-E9D1-AC020404EB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28B662-977B-4650-9980-3E05C364B2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5022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6D1B49A2-98B8-B214-784C-8CDD04BE7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44" y="678094"/>
            <a:ext cx="5774559" cy="5964148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C099CC2-001A-5BF3-6DFE-03B68B13B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678094"/>
            <a:ext cx="5714927" cy="524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681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02AB1640-B8E8-8A0C-FAE9-FACEB2ACE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28" y="322887"/>
            <a:ext cx="5934371" cy="4097542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283BEA33-66DA-6FAB-70AE-EB80356C4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3726" y="226644"/>
            <a:ext cx="5718274" cy="5261144"/>
          </a:xfrm>
          <a:prstGeom prst="rect">
            <a:avLst/>
          </a:prstGeom>
        </p:spPr>
      </p:pic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BA579A85-F416-3DF4-7752-85A124CCABC6}"/>
              </a:ext>
            </a:extLst>
          </p:cNvPr>
          <p:cNvSpPr/>
          <p:nvPr/>
        </p:nvSpPr>
        <p:spPr>
          <a:xfrm>
            <a:off x="6473726" y="4551452"/>
            <a:ext cx="5372377" cy="93633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03810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di Office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Antonio Piemontese</dc:creator>
  <cp:lastModifiedBy>Antonio Piemontese</cp:lastModifiedBy>
  <cp:revision>2</cp:revision>
  <dcterms:created xsi:type="dcterms:W3CDTF">2025-09-15T06:56:08Z</dcterms:created>
  <dcterms:modified xsi:type="dcterms:W3CDTF">2025-09-15T07:08:13Z</dcterms:modified>
</cp:coreProperties>
</file>