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6E412-71C1-7C14-2E8D-369266F3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15208A0-108E-F1EA-7B93-529E57445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196409-A9F0-E94D-5EFF-07BBBE0E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D7841E-DC49-3AD8-E819-D37ECD0E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AFAC7D-EB25-D2CD-980D-3C0A0B3A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74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F6589C-69DE-D04F-8E33-AA26A574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C4C625D-5501-3CE6-3190-B37B4ACD9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82AAD6-B237-9227-E631-B2AF3D25D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1F8FF5-46B7-4032-D6CD-4A2022A8D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F55BBF-A703-3F6A-6476-AB343539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09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0184357-9C92-17C4-70A1-9B8D6CFB1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6DD8FD7-7EE2-4C7D-302B-784BE878B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0800C8-37E3-1C07-32D4-9512DB81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32F2A41-1C1A-B1B4-1F62-87D49955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AB666-C7F9-DAD9-A4D7-70C621B0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77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57B925-4E51-BAEA-6147-19DA0D63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287817-BD13-1071-144D-6CFFB6E06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6224DD-8B31-AD11-9205-95E37506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2211C6-F852-E762-C907-57B4203C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7530AB-5DC2-8EB3-79CF-4C3D96F6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17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E1DC8E-F754-4864-773E-4F4BA3E4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923E542-0560-39FD-8FA6-C197EF57D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97CC5D-909B-4567-E752-21145941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2EBA93-0CEF-F5C0-B38E-6FD4834A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D4E0D-E0B4-C0BB-FC92-8717F244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6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14B7E-68C1-D72F-B6BF-D08C183B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B58CCE-EBBF-74CC-0D8A-C277ACE46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EE0F166-29C1-D96E-8BE0-AED84B935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E2BE88-4227-E5E3-46A5-0728BD6B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C0B994-809C-4CD0-3B60-5FDD7D19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5173A1A-E9DA-D613-5E1E-0AD44EC7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223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CC4F9-642A-CBC6-9573-08F8E065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72E2F1-DDCC-44D6-6084-E82ACDE3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E864D6-0E13-3C1D-9F53-4C362C111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E8C1A20-77A2-10E0-FD32-F2B07CF7E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849B40-72F3-991A-0825-8C56C7BF0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525D98-3A63-25B0-9F69-91204374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E7B689-DAE3-1926-C82F-F8C774D9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4DDDA4-527E-48AC-7F5A-56CDD483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20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42301-3311-BFBA-ED7B-21A073C2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4280D8C-EB06-1412-1FA5-16A23232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7E65963-3D7F-3704-31DA-5FFEB2B6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5DB8CBF-D6B2-65F4-58E4-C4DC0938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782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07726EE-040D-DFC8-4418-D9465E3B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97FC2BE-DD12-0369-B13F-0E26DC69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3966AB-6B07-1CD1-FC27-9275475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018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0899B-3C2B-5F53-D0C3-169CB0153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CA2994-8A36-8CB9-E2B2-987FC195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F2C2C4-0CC0-082F-16B1-AA58B77E5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CA7C5D-5DDF-DA6F-29AA-27CC3D8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FF4637-2983-BF67-FCE4-6907A3F3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EDF248-6B5E-987D-11D9-4DC4DE64E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6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E1F5B5-5073-9C44-0B0E-F2EA2715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BEAEFB-5C8E-E4E3-1A41-F26B52A0A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992E46-A7ED-B288-AC67-F7D4A680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53B840-6EE9-6A50-108F-0C086CDC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D67BF9-D6C0-1041-65C5-C7338239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FB6A41-766F-6727-03A4-55BCE82D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5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0C93D3C-E4B2-6C08-488C-5D3E6A1F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0736A6-58A6-0764-68E8-83FC583E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D861FF-36AF-DB2E-027A-40D46E5B5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C5383-6B6D-4092-AE2B-FC8E8DC2BEF7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FD9E30-E8F0-5273-C91A-3DE18C66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A4B962-D08E-B21A-BFE2-D66567E5E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4F67C-1479-4CE0-8EB7-3C456A70A2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65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EAE35C5-CFD6-9F3A-3EE5-CC1EC499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8" y="351707"/>
            <a:ext cx="6079987" cy="388101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7E8132D-9400-D426-317E-366A9D3C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295" y="497879"/>
            <a:ext cx="5948705" cy="436511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EBD7FCB-F748-19EB-8A45-56B4A0C54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628" y="5283931"/>
            <a:ext cx="6733333" cy="1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46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1</cp:revision>
  <dcterms:created xsi:type="dcterms:W3CDTF">2025-09-14T19:24:59Z</dcterms:created>
  <dcterms:modified xsi:type="dcterms:W3CDTF">2025-09-14T19:26:09Z</dcterms:modified>
</cp:coreProperties>
</file>