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574A9-A65A-58D1-FEED-28BBE63D8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C219DA-26F4-D766-5CF3-1B89C7990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12B0CA-D252-3A10-F7EC-72C380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63538-460A-4DC0-2727-656E0ED7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7A1907-1484-AB2E-6031-F64944EF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9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46CFC-CA12-2732-609D-3E00750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9670A4-002B-797C-2EB3-26394105A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6CDA13-4F45-618A-EFDD-F1327EEF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E1894A-6EF5-1C5A-D2D9-43F97CAE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48311-2B2E-1BAD-EABE-16E477B1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70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83891D7-06AF-33E3-69F7-752913573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01B4B9-7D9B-BB23-AB87-32FB3663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EDCB79-96D6-0223-5D34-4E46EC04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C48AD4-8C75-A9DE-F955-341BBFE8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DE3DFD-2925-8EA7-8B5A-F2F88C98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1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A687F-0B76-BB27-5F51-D4B1F128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91CB50-26E7-6FBF-801F-129F551B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36B5F1-9045-1B49-A2D9-E8AD45ED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B039-EB04-592C-5B70-5C3CF435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50F813-0E6E-742E-901F-F3C8E2EB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33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D41FE-D2D3-F8A1-C4B3-ED937866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5C4CD5-1554-CDDB-EC4D-97F2F72C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552C75-8D7E-3109-6676-A81355C1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2EF814-544A-65C6-4979-22CBC9B2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98277-8EE4-19D0-0E80-5CB43D6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6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F2E42-1E04-7074-249B-88CAF691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6CF7B6-7E95-873A-305C-51014442F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97FF7F-FFCC-4D97-28DA-EEAAF5B9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ACCAA8-6D31-837E-0AED-26AEF03A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B8416D-EB39-6C1A-F15E-CFDA9CE1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4C025B-07BB-64ED-90D1-2A23C21F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55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7F016-75C8-484E-2FB5-BFEE4302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887839-366B-9707-7DA8-B85311B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21A0F6-B024-A42F-9BDA-068AE3AD4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3D3E63-DE84-5148-CB66-F23DCEBD7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22AC2D-EA37-9917-0F23-0E56BB730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00C4F9-2E17-F2A7-4ABD-C59D455C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F8D58C-7BF3-8B70-025F-3C3A9FBC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EBF80C-5A4E-8FEE-D883-FD7A1144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440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C8988-FD6C-1B39-D7CF-39C06C50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A5D6BA5-6331-9130-049A-5B0BC743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E71BFE-D591-6D89-8700-8CF8A6E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3C8E90-8BFB-7983-A123-1F7AF5F7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0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B9110E-DEF6-8B9E-0767-F787A8D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DDBB91-6A3E-B100-530D-90A1493A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23357F-788C-262A-EEC9-A6E9993A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06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59C33-1007-A83B-5209-A0C800FC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C3EEC-B87B-200F-D438-93D7EA6D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9C5E38-B8AF-5B98-9F3A-D05285F9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831119-033A-CEF9-892C-EAA09BB4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488D02-A306-5C52-F63B-9A96A82A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35D985-2538-88CB-F8E5-06AC4126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77E34-0BDF-CCEC-767C-7B4E1B93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165479A-2280-D562-78EB-B28427D87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CA1241-C0E4-343A-9F13-B28044DF1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9D39D5-5BBF-30EC-78BF-71EC6BB2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4FD2FE-3447-FEA3-9EE5-4A811E9E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BF36F2-5F34-3001-AB0D-476AB49E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86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E24D41-42E7-9D34-CD82-D2379B2D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1750D9-081E-8281-50E7-264CCA5CB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D0A5E8-EF30-BBC3-38CC-005644C98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E7375-02C3-4C66-BECB-E425B6AFFDE8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24FF4-F361-A27A-0896-D344693DF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B2CC5-3C1B-601B-FDB0-18AFB8A74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F90AA-7323-48B8-B769-14E2646EB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65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9A41033-13EE-B627-AEA9-572C667098CC}"/>
              </a:ext>
            </a:extLst>
          </p:cNvPr>
          <p:cNvGrpSpPr/>
          <p:nvPr/>
        </p:nvGrpSpPr>
        <p:grpSpPr>
          <a:xfrm>
            <a:off x="130052" y="10272"/>
            <a:ext cx="6424956" cy="6858000"/>
            <a:chOff x="407450" y="-92468"/>
            <a:chExt cx="6424956" cy="685800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B416EC4D-8C05-EF9C-DA3D-FC9CB03F0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450" y="-92468"/>
              <a:ext cx="6424956" cy="6858000"/>
            </a:xfrm>
            <a:prstGeom prst="rect">
              <a:avLst/>
            </a:prstGeom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2271D416-6C0E-220A-652C-FDFE9E6E53F6}"/>
                </a:ext>
              </a:extLst>
            </p:cNvPr>
            <p:cNvSpPr/>
            <p:nvPr/>
          </p:nvSpPr>
          <p:spPr>
            <a:xfrm>
              <a:off x="3267182" y="6321175"/>
              <a:ext cx="647272" cy="400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E12684F-B228-8051-39ED-434C0647D766}"/>
              </a:ext>
            </a:extLst>
          </p:cNvPr>
          <p:cNvGrpSpPr/>
          <p:nvPr/>
        </p:nvGrpSpPr>
        <p:grpSpPr>
          <a:xfrm>
            <a:off x="6965875" y="-10276"/>
            <a:ext cx="4558333" cy="6858000"/>
            <a:chOff x="6914478" y="-92468"/>
            <a:chExt cx="4650828" cy="6858000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2D0903E7-E6BD-58AF-F192-7255F9EA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4478" y="-92468"/>
              <a:ext cx="4650828" cy="6858000"/>
            </a:xfrm>
            <a:prstGeom prst="rect">
              <a:avLst/>
            </a:prstGeom>
          </p:spPr>
        </p:pic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4D60630-6BB6-92F1-A603-AE9D7270B454}"/>
                </a:ext>
              </a:extLst>
            </p:cNvPr>
            <p:cNvSpPr/>
            <p:nvPr/>
          </p:nvSpPr>
          <p:spPr>
            <a:xfrm>
              <a:off x="9671590" y="6190179"/>
              <a:ext cx="647272" cy="400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83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CE55445-46B9-A7DA-4E45-8A6057D5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4" y="811659"/>
            <a:ext cx="5836455" cy="42945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7C02599-6E65-8909-D58B-96BD4D77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811658"/>
            <a:ext cx="5650788" cy="466593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F6D9F3-1D4A-8F8D-25E8-1D97EC973722}"/>
              </a:ext>
            </a:extLst>
          </p:cNvPr>
          <p:cNvSpPr txBox="1"/>
          <p:nvPr/>
        </p:nvSpPr>
        <p:spPr>
          <a:xfrm>
            <a:off x="3102796" y="174661"/>
            <a:ext cx="583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Cosa vuol dire che </a:t>
            </a:r>
            <a:r>
              <a:rPr lang="it-IT" dirty="0" err="1">
                <a:solidFill>
                  <a:srgbClr val="C00000"/>
                </a:solidFill>
              </a:rPr>
              <a:t>y</a:t>
            </a:r>
            <a:r>
              <a:rPr lang="it-IT" baseline="-25000" dirty="0" err="1">
                <a:solidFill>
                  <a:srgbClr val="C00000"/>
                </a:solidFill>
              </a:rPr>
              <a:t>t</a:t>
            </a:r>
            <a:r>
              <a:rPr lang="it-IT" dirty="0">
                <a:solidFill>
                  <a:srgbClr val="C00000"/>
                </a:solidFill>
              </a:rPr>
              <a:t> dipende dagli errori passati?</a:t>
            </a:r>
          </a:p>
        </p:txBody>
      </p:sp>
    </p:spTree>
    <p:extLst>
      <p:ext uri="{BB962C8B-B14F-4D97-AF65-F5344CB8AC3E}">
        <p14:creationId xmlns:p14="http://schemas.microsoft.com/office/powerpoint/2010/main" val="989243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1</cp:revision>
  <dcterms:created xsi:type="dcterms:W3CDTF">2025-09-15T06:31:45Z</dcterms:created>
  <dcterms:modified xsi:type="dcterms:W3CDTF">2025-09-15T06:56:03Z</dcterms:modified>
</cp:coreProperties>
</file>