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2B211-52C2-E296-EE56-8FE79EE3E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EA2107-1C71-1CCD-D202-FD2466356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94D08F-7186-CF52-45CB-93B8C324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9A399B-D7D9-9A00-73F4-D6B2B7D3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CCBEE7-0BCA-CA0A-5D89-7EB7FE93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93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6428F-297C-C98A-57EA-FEA23FE0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A7C014-FCAE-2932-9E64-992B6276E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94796-3028-E8C4-77E0-1ED90A35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AAF02-469D-EADD-ABA3-5D5BCE1F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F8C8E5-6717-6AE0-BF68-9B76C24A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306DD0-8750-8BE1-0394-EB3DB16B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7C111D-0EDC-F43F-4FDC-4E7C34902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D112AB-8E1C-C6EF-6AC4-290BEB32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B6252A-7A54-7170-7C0B-63D3BCAF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18BAC0-722C-CF84-7D14-398B4EAD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850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DADAE-598F-80E6-0E82-D261EF55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D18E2C-6C7C-F210-83C1-B89FBD0C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DD6AEC-E87F-3945-715E-D653956F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D775DF-473B-B16E-3B34-C95B8D43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C8CD51-B0E1-B2F6-F1F1-146BD0DD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9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F4AE3-6A03-5E65-E128-99C53380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3B82F9-6EE3-B943-64A9-DCA14DFB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4F9C81-FEFC-7A63-F2A2-D723DCA9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792C22-63BF-A88C-4832-3B080F1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CD9BA1-BCEC-5E53-2E56-2F440FDE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8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5EEE7-D6C6-01AC-B428-1A2EAC36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3D31CE-497A-668D-0AA9-FFA2AA669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51504F-6A57-7DE5-82BF-4D5E191F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F9E388-20C8-E09A-2079-46426253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917D07-9715-2803-EEBD-0C50BCF0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544179-604D-8561-14DC-CBD3A5D3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4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05DD0-A55A-FE42-147C-1B9E38C2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71ACE5-B0CD-335B-A66E-380A3801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625FB4-0587-EAFE-D2D3-6E82F381E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F84A22-ECB8-5245-B9CA-10103040C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07945C2-FB68-6129-AED5-D78C5CE68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01D804-C3B4-CC7D-E188-CACEC308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C788643-AD7D-E977-54A0-96FEA7B7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BE995D-09FB-EE9A-D5E8-B1BFE04A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402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1640B-187F-B326-9036-6DA4C489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14CCD3-0971-6C7F-CFA1-BD47396B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7245E7-0663-AF36-2374-4603382D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1E107A-5FF4-9E4B-009A-33A11220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5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B5B636-D97E-A513-A9C9-505308A8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2DFF9A-BE8D-F6C5-C26F-9BB121C5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FBA430-86D8-76EF-A81D-7DEB57AF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2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7D4F2-982B-1699-8C8C-1B425DBA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FD23D3-4E90-1F36-CA4E-1732AC90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C6B4DA-5245-A8A8-8DD0-FEA214266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DD9E88-9F6F-E68A-0CD7-9B287529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EA64FC-05D8-87C1-9B1C-6DBA8856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08F5C3-BD35-6E2B-CF02-E7393A33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60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15F07-26B6-A8B1-287A-A95C8B07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98B419-1413-B51E-B445-D65BDC7A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2D24D1-8F00-0C08-61E1-C6B8A276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D39B8C-A133-A592-2CB1-97C035CF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DA906C-7C0F-C656-BDA6-03B9C418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7E943D-44CB-B2BE-87F7-5E6756F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7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5786A4-412F-7C97-0D2F-BCADF175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FBB165-5886-6D69-F0CC-804842F84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D33BD-5FC3-B534-EC66-C42B09A5B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86459-DD27-493E-A123-895D3871919E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FC9036-B3C3-32E5-6E60-21907088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89223E-AE64-02C0-CDFE-CD3FDAD3F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77F48E-8996-4339-A45D-74BA378620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41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2FC58C2-C643-EF8A-68E9-076161EC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" y="1695284"/>
            <a:ext cx="5668116" cy="38694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DAE5AD9-FD59-116D-5ED7-039708C3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31" y="1638252"/>
            <a:ext cx="5676890" cy="39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A7BB4B7A-CC84-5B81-52AC-A772EE6C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9" y="230049"/>
            <a:ext cx="5756953" cy="2901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F5BAEA5-3598-B559-AFE0-ED821AD3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90" y="230049"/>
            <a:ext cx="5838038" cy="49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8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2CE13B1-5B10-54BB-C220-486A1B51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32" y="911252"/>
            <a:ext cx="6219048" cy="44190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D0EDF42-18D9-B5F0-7C8C-AC51A44F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48" y="911252"/>
            <a:ext cx="5980952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08C63A4-0E36-EBEA-D870-5EC92288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0" y="780835"/>
            <a:ext cx="5470682" cy="45617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53EB08C-9CD9-6B88-990F-D0F55452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56" y="780835"/>
            <a:ext cx="5522618" cy="54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4</cp:revision>
  <dcterms:created xsi:type="dcterms:W3CDTF">2025-09-08T06:37:56Z</dcterms:created>
  <dcterms:modified xsi:type="dcterms:W3CDTF">2025-09-08T07:33:03Z</dcterms:modified>
</cp:coreProperties>
</file>