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AE21E-66C8-D9A0-AC85-36A3AC28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05FBC63-E648-64B3-3583-D737944F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BF2BA0-2FF0-45C0-B5F3-E7DAE40A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568A-4246-46D1-9BD2-A0C1CFF8971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EF685F-D024-CD2F-9D9C-10E6CD8F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C1A143-7590-675E-831E-431480AC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52E3-B9FC-483E-9E48-1C3B6433DE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540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944481-AE7A-608B-A1B2-9ABB72E3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B3AA86-0EA7-E535-1D9F-854F186DE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5DA9A8-C7E4-8BD9-63A3-28F27F92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568A-4246-46D1-9BD2-A0C1CFF8971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5CF91-0573-C591-1292-BB8E851C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39544D-1912-2A62-F2BC-74D7E802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52E3-B9FC-483E-9E48-1C3B6433DE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41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DC0084-0A72-3C5C-CC5A-A8D55AF7C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37B03C-8F4F-DE89-EBE7-53AC05162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E63C27-32AC-2E97-EE7D-46E073F7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568A-4246-46D1-9BD2-A0C1CFF8971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076C4C-F43A-CB8B-7628-B5438A86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60F143-CEDF-85EC-5AB7-1FC2DE1F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52E3-B9FC-483E-9E48-1C3B6433DE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366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523AB-81EF-57E4-B06E-383426B0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C33883-6DC5-BB84-9573-5E90764B6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807430-F6EB-FAC9-64CF-96A16F00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568A-4246-46D1-9BD2-A0C1CFF8971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67F672-B8D5-33B6-A636-BD1F3449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256939-94B5-A9C7-2DB7-D7BA0DC2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52E3-B9FC-483E-9E48-1C3B6433DE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1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3A505-98E0-06B5-BC16-509CB28A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5E029B-FC47-CD10-0C0C-091BB1E6C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56727F-E036-4AAC-D757-F63CD85A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568A-4246-46D1-9BD2-A0C1CFF8971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CB6F1C-262B-3236-8AE7-C863573F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26EB5E-F827-7EDC-55B7-30164825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52E3-B9FC-483E-9E48-1C3B6433DE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351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1C03B-F1E9-5444-CE82-9DC9B6BF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55F13E-6FB7-9592-2D99-7A4C8A8F0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2FDD2A-FA9B-066A-E530-A28FD1CEE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11CF0F-FC07-879E-5491-8645EE86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568A-4246-46D1-9BD2-A0C1CFF8971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E1D83B-D5FD-60C4-F012-FFF1C441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6D4121-1B36-C61A-695E-D41EC1D4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52E3-B9FC-483E-9E48-1C3B6433DE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72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93F9B-63C1-4309-38B1-16E3442F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A8FFE3-951D-3C44-3CDC-1889CD53B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226964-C999-2A66-9F9D-0A8FDC7E3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D9529AA-0BF1-6A3E-AD64-73CEE4537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401B1F6-D597-3B85-934F-8B8856B8A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7ACF30A-8E5E-4DE8-1BDC-8040DDB9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568A-4246-46D1-9BD2-A0C1CFF8971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945FD55-384D-5795-A9EB-C3D2D3D7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A350B0-4C3D-CA9E-7FD9-B1576FE4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52E3-B9FC-483E-9E48-1C3B6433DE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65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5C8920-0B62-A09B-009A-FAFA1C7D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146F01-D9BB-2DD7-7AFB-0F68BD94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568A-4246-46D1-9BD2-A0C1CFF8971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65BA27-2FD0-2C69-3E35-1CBFCD0D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FEE654E-1E50-5D20-C960-7512527A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52E3-B9FC-483E-9E48-1C3B6433DE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043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6B39F0-3F0A-CF1D-61AC-CAE180B8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568A-4246-46D1-9BD2-A0C1CFF8971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DB50D3F-CCE4-FB97-9DFF-57A381FD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89E73F-3144-C313-3326-AFC718D7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52E3-B9FC-483E-9E48-1C3B6433DE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08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1C28A4-FDEE-0AF2-8444-DEFAC7B6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691576-A710-6714-C343-129F603A4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03783E-D59D-F112-B250-2A98281A8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571C32-E874-6A97-BAF1-E1345776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568A-4246-46D1-9BD2-A0C1CFF8971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955AE4-7D14-5406-9E18-D2A65C5D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25D0F2-DCB5-32EE-F989-B5694084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52E3-B9FC-483E-9E48-1C3B6433DE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91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D2DEA-535A-28E5-7C93-54778C62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0278D0E-335C-0363-2DA1-A84305B9B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EF65C2-AFFF-D50F-53B8-063AAEB63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16A70F-0768-39E2-401B-FA57FB6A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568A-4246-46D1-9BD2-A0C1CFF8971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E59471-C074-0339-5541-90D19094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43F757-115C-DC96-1815-3C0337EF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52E3-B9FC-483E-9E48-1C3B6433DE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57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239CFB3-A235-3349-30FC-E78C9191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E95BCC-6A80-2CD0-CE03-5F521E6D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85F65E-34D6-280C-E447-0C65301D4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6F568A-4246-46D1-9BD2-A0C1CFF8971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08863D-D706-3432-1820-4B9D3EA08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D1821E-1268-61CB-B8A8-E2A03EABF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0152E3-B9FC-483E-9E48-1C3B6433DE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923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o 22">
            <a:extLst>
              <a:ext uri="{FF2B5EF4-FFF2-40B4-BE49-F238E27FC236}">
                <a16:creationId xmlns:a16="http://schemas.microsoft.com/office/drawing/2014/main" id="{7B8C346F-10EC-63DF-8F9A-A524E73EA866}"/>
              </a:ext>
            </a:extLst>
          </p:cNvPr>
          <p:cNvGrpSpPr/>
          <p:nvPr/>
        </p:nvGrpSpPr>
        <p:grpSpPr>
          <a:xfrm>
            <a:off x="89450" y="138598"/>
            <a:ext cx="6665633" cy="2139965"/>
            <a:chOff x="89450" y="672853"/>
            <a:chExt cx="6665633" cy="213996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67FC6DE1-5110-6407-4111-AE88A2A9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450" y="672853"/>
              <a:ext cx="6665633" cy="2139965"/>
            </a:xfrm>
            <a:prstGeom prst="rect">
              <a:avLst/>
            </a:prstGeom>
          </p:spPr>
        </p:pic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7F71792B-3093-B779-F620-3E7A427074F0}"/>
                </a:ext>
              </a:extLst>
            </p:cNvPr>
            <p:cNvCxnSpPr/>
            <p:nvPr/>
          </p:nvCxnSpPr>
          <p:spPr>
            <a:xfrm>
              <a:off x="4602650" y="1448656"/>
              <a:ext cx="158598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26C81E46-A13C-52D3-49BD-8F452D430EAF}"/>
                </a:ext>
              </a:extLst>
            </p:cNvPr>
            <p:cNvSpPr/>
            <p:nvPr/>
          </p:nvSpPr>
          <p:spPr>
            <a:xfrm>
              <a:off x="164387" y="1479478"/>
              <a:ext cx="6328880" cy="49315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E0E7CE30-888F-DE5F-06EB-CDE60EAB69E5}"/>
                </a:ext>
              </a:extLst>
            </p:cNvPr>
            <p:cNvCxnSpPr/>
            <p:nvPr/>
          </p:nvCxnSpPr>
          <p:spPr>
            <a:xfrm>
              <a:off x="3086429" y="2473146"/>
              <a:ext cx="50534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0E45E882-1667-B285-F72D-4BFB632D78C1}"/>
                </a:ext>
              </a:extLst>
            </p:cNvPr>
            <p:cNvCxnSpPr/>
            <p:nvPr/>
          </p:nvCxnSpPr>
          <p:spPr>
            <a:xfrm>
              <a:off x="1891472" y="2697466"/>
              <a:ext cx="67261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DEB4C4AB-5CB6-D337-ED18-72EA75987B14}"/>
              </a:ext>
            </a:extLst>
          </p:cNvPr>
          <p:cNvGrpSpPr/>
          <p:nvPr/>
        </p:nvGrpSpPr>
        <p:grpSpPr>
          <a:xfrm>
            <a:off x="6755083" y="138598"/>
            <a:ext cx="5242402" cy="1822554"/>
            <a:chOff x="6755083" y="672853"/>
            <a:chExt cx="5242402" cy="1822554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8B1240F1-314A-F833-6B37-014EFD7D6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5083" y="672853"/>
              <a:ext cx="5242402" cy="1822554"/>
            </a:xfrm>
            <a:prstGeom prst="rect">
              <a:avLst/>
            </a:prstGeom>
          </p:spPr>
        </p:pic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38042B47-4ED2-A7B8-5A68-36847A5B65D0}"/>
                </a:ext>
              </a:extLst>
            </p:cNvPr>
            <p:cNvCxnSpPr/>
            <p:nvPr/>
          </p:nvCxnSpPr>
          <p:spPr>
            <a:xfrm>
              <a:off x="7110721" y="1187165"/>
              <a:ext cx="2809684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52CE1A89-F6B4-80ED-C4AC-DFFEBAA4E028}"/>
              </a:ext>
            </a:extLst>
          </p:cNvPr>
          <p:cNvGrpSpPr/>
          <p:nvPr/>
        </p:nvGrpSpPr>
        <p:grpSpPr>
          <a:xfrm>
            <a:off x="2907587" y="3597316"/>
            <a:ext cx="6780304" cy="2938612"/>
            <a:chOff x="2825393" y="3782249"/>
            <a:chExt cx="6780304" cy="2938612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58561883-C92F-DB62-8C9A-53E35E3F1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5801" y="3782249"/>
              <a:ext cx="6419896" cy="2938612"/>
            </a:xfrm>
            <a:prstGeom prst="rect">
              <a:avLst/>
            </a:prstGeom>
          </p:spPr>
        </p:pic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FC806936-AB52-DA8F-90E8-839687293260}"/>
                </a:ext>
              </a:extLst>
            </p:cNvPr>
            <p:cNvSpPr/>
            <p:nvPr/>
          </p:nvSpPr>
          <p:spPr>
            <a:xfrm>
              <a:off x="3231309" y="3853085"/>
              <a:ext cx="3981149" cy="79083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217C958-8E10-5735-02F9-52943DCFB4A2}"/>
                </a:ext>
              </a:extLst>
            </p:cNvPr>
            <p:cNvSpPr/>
            <p:nvPr/>
          </p:nvSpPr>
          <p:spPr>
            <a:xfrm>
              <a:off x="3185801" y="5378521"/>
              <a:ext cx="6297246" cy="69928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D4FB826D-C3EF-1BC9-FFD1-F1E779831ACA}"/>
                </a:ext>
              </a:extLst>
            </p:cNvPr>
            <p:cNvCxnSpPr/>
            <p:nvPr/>
          </p:nvCxnSpPr>
          <p:spPr>
            <a:xfrm>
              <a:off x="5082333" y="5562243"/>
              <a:ext cx="3739689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ccia a destra 21">
              <a:extLst>
                <a:ext uri="{FF2B5EF4-FFF2-40B4-BE49-F238E27FC236}">
                  <a16:creationId xmlns:a16="http://schemas.microsoft.com/office/drawing/2014/main" id="{838EDDDF-CE3A-6B9B-A40C-E23E44D3557A}"/>
                </a:ext>
              </a:extLst>
            </p:cNvPr>
            <p:cNvSpPr/>
            <p:nvPr/>
          </p:nvSpPr>
          <p:spPr>
            <a:xfrm>
              <a:off x="2825393" y="6328882"/>
              <a:ext cx="405916" cy="184934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921291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Piemontese</dc:creator>
  <cp:lastModifiedBy>Antonio Piemontese</cp:lastModifiedBy>
  <cp:revision>2</cp:revision>
  <dcterms:created xsi:type="dcterms:W3CDTF">2025-09-09T11:14:52Z</dcterms:created>
  <dcterms:modified xsi:type="dcterms:W3CDTF">2025-09-09T11:22:36Z</dcterms:modified>
</cp:coreProperties>
</file>