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641C8D-7F66-8557-E785-D9F60D333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3393323-B9BF-B353-A589-397AF8C07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9C40B-2E4D-1939-3A4C-A2DF3233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9D150BE-0370-823C-7268-4DA4F577B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D7AD1F-6CE0-FF43-E1B3-BDB496F3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93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08D266-FE54-660F-288D-BBFB8C7F7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CE79D0F-18E2-7982-0989-139615DB0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AEC3F7-31BA-31D9-98A7-5924CD045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731C5B-B8C1-5B73-4646-566938BD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DB1D40-EB7F-5F3F-945B-8F7DD718A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777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E80A493-65CB-CA2B-2832-8EA90EF30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EE243F0-52CD-A851-CB14-5CACD9A3D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EEFFD5-3C21-3A4E-3485-19C165818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4FCF5B-3EC9-AE01-4350-9375398E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745703-2ECE-CFB4-820F-E76402BF8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3248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B5E5EE-E43E-9BB4-7578-AB1C6ADF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3972EE-7D9A-FC7B-E9D4-C8B970382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4A12F2-9F6A-28AD-9E85-71A26686E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C6D2292-7561-45A5-B6AC-3BCE0996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AABBFB-EE47-BE04-00F1-B2D4F538C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124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143ECD-3351-2922-DF29-0890B102B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4D837A-A6F6-4924-6CB1-DEE6EA965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74E8EE-095F-A27E-CD82-945A31D8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A4D1E39-F1D6-AD67-BD30-4055D621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4A32E3-D112-5D24-3FEA-AB8A9FA97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72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8DF329-59FB-133D-0C6F-C0E86DF42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5475D6-EE95-E11A-13D2-FB417BC25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09CAE7F-F37A-0FFC-E498-3BC22DA9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236F61-21F3-4E75-EC6D-D6F9CAF34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4A0700E-4E5A-C24D-9760-0E0F985B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158587C-8971-2D13-9BBE-B7D1D3BF6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55257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EAFBB3-E972-1B87-0E9F-E22EBB39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046FDE-B1C7-06AF-DA3E-B49F828A1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5EC5B17-56B5-F265-7BB8-A38BE79F3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9D16C1-88FD-8191-6845-0BB367BF2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4855CD3-4A8F-A017-42D3-33A46F157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22A243B-D29D-D0B3-BA2E-5BF98F61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B449304-F16B-F89E-426A-110F50BE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9CDFDFC-CC6A-8E79-A8B3-DBEDBFFA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19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A5B733-FADD-BAE5-3C42-E294F2EF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DFDD93-4026-A853-BE87-D8F6E2E4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90E15EA-BF7D-F33B-351F-7E31774A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210E2BB-FF21-3BBC-68AB-9E5B45C7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7589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1524E76-2B95-DB1A-46EB-F47638794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602E9DB-DB79-80D4-F05F-92565C9F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E1EB7F-65DA-828B-42D3-629132D4F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875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DA7336-C0C9-71F3-603C-EFE0CA7EE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A04B9D-9254-7987-E45B-B5826D1F3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B7530BC-4EE3-312D-BB3B-01E8CF144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26D266E-DE95-8728-3704-8F2B8AEA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107C12E-CA36-08CC-5FC8-7AEEFA9C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1C6072-0FFE-F591-4B0A-A7557F8ED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53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1DD71-6AE1-95ED-2FB2-6C9015268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0DBA127-F747-C9AC-9991-1C93A76E6B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84A4D83-FBDB-97C9-CB96-B43DF7149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CC1E948-2C0F-A1D6-934F-07A02BE9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B433BE-BC45-FF9D-FBA8-D09872F2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D3AB06-3D88-656C-9396-3A31E697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92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4F19E4D-B3E3-627A-967D-831A8EDB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CFE1733-88A3-E3D3-42D9-776A7B3A1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703E710-E72A-9770-61FD-265F913B0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3CF4C-1D66-4083-BA73-9EF48EB0EDC9}" type="datetimeFigureOut">
              <a:rPr lang="it-IT" smtClean="0"/>
              <a:t>14/09/2025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39FD3F-D0BC-D8E5-4563-0F6F40205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A90D63-213E-D9DF-8D0D-3EC28DBBD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BE41F8-5D08-43C2-8467-2D2F5543DB1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482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7A8F1B0-D88C-018D-48C6-6B13A089D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151" y="1006913"/>
            <a:ext cx="6110849" cy="3158128"/>
          </a:xfrm>
          <a:prstGeom prst="rect">
            <a:avLst/>
          </a:prstGeom>
        </p:spPr>
      </p:pic>
      <p:pic>
        <p:nvPicPr>
          <p:cNvPr id="7" name="Immagine 6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EB55B950-DC6C-E4FD-71DB-2296A331F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81" y="1006913"/>
            <a:ext cx="6059497" cy="484417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7063FA1-F21A-88B5-CA53-114EAAEB413F}"/>
              </a:ext>
            </a:extLst>
          </p:cNvPr>
          <p:cNvSpPr txBox="1"/>
          <p:nvPr/>
        </p:nvSpPr>
        <p:spPr>
          <a:xfrm>
            <a:off x="2753473" y="123289"/>
            <a:ext cx="6308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solidFill>
                  <a:srgbClr val="C00000"/>
                </a:solidFill>
              </a:rPr>
              <a:t>Metriche di bontà e selezione dei modelli statistici</a:t>
            </a:r>
          </a:p>
        </p:txBody>
      </p:sp>
    </p:spTree>
    <p:extLst>
      <p:ext uri="{BB962C8B-B14F-4D97-AF65-F5344CB8AC3E}">
        <p14:creationId xmlns:p14="http://schemas.microsoft.com/office/powerpoint/2010/main" val="1159094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Piemontese</dc:creator>
  <cp:lastModifiedBy>Antonio Piemontese</cp:lastModifiedBy>
  <cp:revision>1</cp:revision>
  <dcterms:created xsi:type="dcterms:W3CDTF">2025-09-14T10:38:30Z</dcterms:created>
  <dcterms:modified xsi:type="dcterms:W3CDTF">2025-09-14T10:40:12Z</dcterms:modified>
</cp:coreProperties>
</file>