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E09E8F-132B-A584-A3DF-58A66FCB5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EF0079-5E33-8086-03E1-D58D668D2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D0CF68-96D3-074C-C0C4-856402F9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2B680D-6854-50AA-218D-44811C36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5D75DB-00E6-4CC1-0063-5A7B67F7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857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CE2EB2-D96C-553E-437B-A3B37973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CE77837-624E-95A2-96E7-C858FA896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A5C4AC-4C4F-7007-E847-19EB52A0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03AB96-698B-7461-8259-39017576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AF0BA4-B888-05F5-9164-0091B008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316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B4611A5-67BA-0A6C-FD3F-352E68896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2A0FB3-DA87-F71D-5230-83AFC6FF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7FD7D8-5294-3066-2500-D94A137E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F11A41-3365-F215-8D68-397E3319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FB2382-031E-BCBB-A010-8D376E52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78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24FE7E-F493-6636-DA57-66F2D82A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B36C47-0D16-1E44-05D1-616836FBA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343EC6-67AB-4C69-6BCD-67AAE825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4F7F-3371-008F-2F18-7397A20B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3F1AE9-1950-E1B3-B934-01C9FD0E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20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38853B-C43A-FEBB-CBD7-E1AC64EA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CA0DED-9434-7BA6-4AC2-BF6BB43F7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73029F-7654-9EA8-1B26-80E8FE33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E0EDD4-251F-A624-8727-16BB1405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29952B-C497-506D-13DC-E3AB0220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65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2549AA-8B1F-B20C-2E20-59CF620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76C096-45C4-4046-4CD8-EDFD6C022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F34D2D-E0F8-97CB-B64A-2AED45468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E09443-85BE-A051-81B2-A4286359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6EB781-1CC3-F034-055E-70A417A8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D381A0-4454-CE5F-0D5B-2F8ABC98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9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F1BCBA-B6BB-6A2C-5A8B-28E5024F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EE44E1-C3AA-E2B8-F11B-2B4ADB81B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EAD9F3-B867-8C9F-B779-F24BC3E8F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845CD3-BCE0-7017-4A43-FD92BCB7F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AE9333-F034-570F-8C95-92D61D59B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C7557E-7E32-FB45-7275-77F6AFBB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C9EE7C1-A2A0-519D-8D5B-8931F5F1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DBD6BF3-3B18-95E4-CB5D-F912091D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302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488216-7411-9B23-5BC2-8F6F9AC2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355C515-1CAB-CB1E-D70B-A9B28202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C76863-829C-66B7-AE9B-FFFD967D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0B2B3E5-0EBC-A962-9E61-20460A50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176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48025F-954E-6819-EC0F-C26562E9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E34DB00-497B-1F00-4AA7-AD74CCCD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AFD55-4C2C-750E-7F5A-F1A4445B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48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7B658-93D4-AE59-75C0-6EFBB57A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FF2A8D2-A820-7793-13B2-FFA9B993F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69178B-96C2-094E-E0D7-3E80E1D77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2AE443-0DB0-EDFB-43C2-F511B357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3172E0-8A51-FE4B-BD64-CF406D6A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785D93-9ACF-E088-C0F4-914F0D82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004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804D1-22C5-B319-2FC3-7F39D3ED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573BEC-D26D-D367-A855-1C0F03BEA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27FFD6C-40C5-F1CF-7B21-EAACEB76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477AD4-D09D-3C1D-42DE-5E7921E9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207BEC-3DC0-2FBD-874C-4355FE30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D99087-464B-6080-5E55-0A8D0933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0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A7C3035-1DB2-80FF-E668-89B51025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61DAB1-7BC3-31E6-0E11-1505C3B2B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309B3-1D4B-204A-0BB6-C1B189F7F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3343E-8138-4FC8-8D30-FB88E82F33FD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63B106-F740-94B4-638F-C5B0F21E0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BAB766-6447-71E1-A7F7-21AFABD2D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1A736-A89A-4502-8F8D-3551193EBE9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83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54CAD1E1-921B-A25B-5934-F4475EF9D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97"/>
            <a:ext cx="6187675" cy="610279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6F9ACB4-96EF-D3E8-F410-9D3C0CDDC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46" y="862602"/>
            <a:ext cx="6272554" cy="49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8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1</cp:revision>
  <dcterms:created xsi:type="dcterms:W3CDTF">2025-09-14T14:58:03Z</dcterms:created>
  <dcterms:modified xsi:type="dcterms:W3CDTF">2025-09-14T15:05:31Z</dcterms:modified>
</cp:coreProperties>
</file>