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C214F-54D4-5D13-21E2-21F281E07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ADEBB96-EBDD-FDDE-7034-0BA417CE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4D3EEE-480A-4EBE-03BB-CCC67CFA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C16CC5-47FE-C7F2-37FA-83ADD9F4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D7C5F3-38ED-716B-2452-57856B98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77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C7EE6-E881-2141-402B-509FAB680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58D1CAA-F4A9-7242-1722-8DCB09976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271E01-12A3-FDF2-0921-E3EED52F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B0DED1-49DB-9526-CB55-E442BBC5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B39BB4-1FBA-EBFC-1E76-637F971E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740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50F073D-0B20-FC57-3782-C94E733D8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CE6089-6D5C-0D2B-3385-BB1C15773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92076C-2E3C-7CD6-E162-73DBD40B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38DBED-19D1-63C1-BB0D-9C80AAE3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637BA4-3281-34DF-6DBF-76A125B7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5665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4F4C71-1A47-C0B6-E1F2-F1DB9CF97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922DA5-C8FE-DEB3-4EBE-FA2702593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A1B01-3051-9AB4-8B3D-ACE21166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6E2A5E-1FAD-E300-0E17-6617D6B0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2B7F54-D815-A126-4B7B-0D32EA7A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63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EA83B1-F385-D122-BC9D-4BC3D3FE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B9B934-E999-A1B6-7C1C-995C877D6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4436AD-1C64-C501-4B3D-867BED72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B597DE-5D79-1204-5C93-0AC0210C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3F18E3-FC2D-41A1-5538-E79E406E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6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856C8-1CA7-2A94-0152-80487613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C2C0-8F00-A909-0D35-BEB5BD2E8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FDE541-A3F5-9583-3F81-D298FADF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07D2B5-12EC-F8EE-1A11-539F960B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B422BA-5EA2-DEBB-533B-5A8C61C6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40B84C-342A-B52B-CE24-C08A7ABD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075E47-124A-8C6A-B893-3A46C0F0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D3EEAE-CF28-5FBD-BC46-28D480B17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AE6660-8A10-5F95-7556-04661D543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C2F2314-CCA4-24B6-B527-42F07A52C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8B3448-1D41-1A4B-4B7B-0EEC12276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ADBA348-C9D4-E86E-923F-4E7EAC53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B85E62E-720E-8515-C0DF-A21AB317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F47E72-2475-2813-9300-551493B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421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D92AB5-E0D2-0321-4147-D35BF80A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7FF859-A178-2A27-EDCC-39775DF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5D6526-4119-D1E8-4FAD-8765204C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F0D510F-D3C0-40BF-6490-21D547A5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0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A86175-F537-F321-0CCA-9A09E37F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A51763D-37BA-CDBC-1293-59D1456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99096D-942D-1A58-B929-3AA73917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5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88711-9932-7BC3-833D-29E12DC1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205160-8D2E-888D-9441-7AFA8FAD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04562F0-FD7F-363C-6163-E2EB39E44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E6830B-D571-D6BC-B7EF-926A11F2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D0692C-BF77-1CEE-0D56-218E6922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C44654-4956-FA76-FEB9-E1B2662F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64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E39B8-493E-D8CF-C75F-77A53EEA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427DB2E-5E65-81E2-4592-9E0E5B856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A2C7434-EC8C-38F7-C138-C7E2D1856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08F456-C1C0-4A13-B6DF-4FBE9BF8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B54D24-8B0B-C624-77DF-49480124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9D7CAA-9407-A43B-08D1-4B83E2AA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425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F250C30-56DE-1D06-49DC-FF155766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63828A-3942-1E9C-0389-5F1BCFC1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972EAA-EF57-C2E7-8256-B0DB45049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C74AF-1733-4B4B-B09C-59BAFB05D09B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540105-B36C-1B74-05E9-3D6FA62F7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5C9953-5231-0F4D-EC4E-6F0573C02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ABABC-0175-41ED-86D5-5C1BA3AE5DC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3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35178C7B-DC8E-652E-FF82-DC0AED69787E}"/>
              </a:ext>
            </a:extLst>
          </p:cNvPr>
          <p:cNvGrpSpPr/>
          <p:nvPr/>
        </p:nvGrpSpPr>
        <p:grpSpPr>
          <a:xfrm>
            <a:off x="6298059" y="689173"/>
            <a:ext cx="5580131" cy="5310935"/>
            <a:chOff x="6745434" y="709721"/>
            <a:chExt cx="4619048" cy="4752381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4D582722-94E3-0134-CC39-AACA008D7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5434" y="709721"/>
              <a:ext cx="4619048" cy="4752381"/>
            </a:xfrm>
            <a:prstGeom prst="rect">
              <a:avLst/>
            </a:prstGeom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DFF19F19-1EFF-BA3F-5C3C-C0274D523FE1}"/>
                </a:ext>
              </a:extLst>
            </p:cNvPr>
            <p:cNvSpPr/>
            <p:nvPr/>
          </p:nvSpPr>
          <p:spPr>
            <a:xfrm>
              <a:off x="9582313" y="1792841"/>
              <a:ext cx="1041166" cy="56679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1154F8C-7CF4-B8B5-38D2-519EEF688B30}"/>
                </a:ext>
              </a:extLst>
            </p:cNvPr>
            <p:cNvSpPr/>
            <p:nvPr/>
          </p:nvSpPr>
          <p:spPr>
            <a:xfrm>
              <a:off x="8042902" y="1229475"/>
              <a:ext cx="659309" cy="25000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52B6EFF0-1033-F5B5-E07A-D179FE56ABE5}"/>
              </a:ext>
            </a:extLst>
          </p:cNvPr>
          <p:cNvGrpSpPr/>
          <p:nvPr/>
        </p:nvGrpSpPr>
        <p:grpSpPr>
          <a:xfrm>
            <a:off x="100173" y="16673"/>
            <a:ext cx="4772438" cy="3282889"/>
            <a:chOff x="100173" y="16673"/>
            <a:chExt cx="4772438" cy="3282889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98D505C-0668-2C01-7186-AE31D07E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810" y="166229"/>
              <a:ext cx="4552381" cy="3133333"/>
            </a:xfrm>
            <a:prstGeom prst="rect">
              <a:avLst/>
            </a:prstGeom>
          </p:spPr>
        </p:pic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5DF9521-DC13-7F6F-8A8A-A49EDD4F7544}"/>
                </a:ext>
              </a:extLst>
            </p:cNvPr>
            <p:cNvSpPr/>
            <p:nvPr/>
          </p:nvSpPr>
          <p:spPr>
            <a:xfrm>
              <a:off x="2572492" y="984902"/>
              <a:ext cx="583359" cy="21815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D2FDA497-CD13-441C-F428-1915470CB9B5}"/>
                </a:ext>
              </a:extLst>
            </p:cNvPr>
            <p:cNvSpPr/>
            <p:nvPr/>
          </p:nvSpPr>
          <p:spPr>
            <a:xfrm>
              <a:off x="3579644" y="2009859"/>
              <a:ext cx="1292967" cy="63531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i="1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A29AC18-B9AC-CFD8-23CE-7FFFE6EAACC8}"/>
                </a:ext>
              </a:extLst>
            </p:cNvPr>
            <p:cNvSpPr txBox="1"/>
            <p:nvPr/>
          </p:nvSpPr>
          <p:spPr>
            <a:xfrm>
              <a:off x="100173" y="16673"/>
              <a:ext cx="17389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>
                  <a:solidFill>
                    <a:srgbClr val="C00000"/>
                  </a:solidFill>
                </a:rPr>
                <a:t>"</a:t>
              </a:r>
              <a:r>
                <a:rPr lang="it-IT" b="1" dirty="0" err="1">
                  <a:solidFill>
                    <a:srgbClr val="C00000"/>
                  </a:solidFill>
                </a:rPr>
                <a:t>Ridership</a:t>
              </a:r>
              <a:r>
                <a:rPr lang="it-IT" b="1" dirty="0">
                  <a:solidFill>
                    <a:srgbClr val="C00000"/>
                  </a:solidFill>
                </a:rPr>
                <a:t> ~ t"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93AF8223-7AC1-79A2-D539-EA1198EF62C5}"/>
              </a:ext>
            </a:extLst>
          </p:cNvPr>
          <p:cNvGrpSpPr/>
          <p:nvPr/>
        </p:nvGrpSpPr>
        <p:grpSpPr>
          <a:xfrm>
            <a:off x="214472" y="3425178"/>
            <a:ext cx="5391837" cy="3379717"/>
            <a:chOff x="214472" y="3425178"/>
            <a:chExt cx="5391837" cy="3379717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52A88FFF-4E30-D5DE-0EE3-573BB1514083}"/>
                </a:ext>
              </a:extLst>
            </p:cNvPr>
            <p:cNvGrpSpPr/>
            <p:nvPr/>
          </p:nvGrpSpPr>
          <p:grpSpPr>
            <a:xfrm>
              <a:off x="969623" y="3888670"/>
              <a:ext cx="4636686" cy="2916225"/>
              <a:chOff x="819596" y="771475"/>
              <a:chExt cx="3838095" cy="2609524"/>
            </a:xfrm>
          </p:grpSpPr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2B32C126-3B7D-CEFE-1BC9-9557DD09C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596" y="771475"/>
                <a:ext cx="3838095" cy="2609524"/>
              </a:xfrm>
              <a:prstGeom prst="rect">
                <a:avLst/>
              </a:prstGeom>
            </p:spPr>
          </p:pic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048C6811-55A6-35DE-725B-062BE489C013}"/>
                  </a:ext>
                </a:extLst>
              </p:cNvPr>
              <p:cNvSpPr/>
              <p:nvPr/>
            </p:nvSpPr>
            <p:spPr>
              <a:xfrm>
                <a:off x="2497200" y="1284270"/>
                <a:ext cx="482885" cy="19520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15DC0A3B-061E-D252-70FE-BA4E0BEFF898}"/>
                  </a:ext>
                </a:extLst>
              </p:cNvPr>
              <p:cNvSpPr/>
              <p:nvPr/>
            </p:nvSpPr>
            <p:spPr>
              <a:xfrm>
                <a:off x="3422780" y="2277440"/>
                <a:ext cx="1070275" cy="5685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i="1" dirty="0"/>
              </a:p>
            </p:txBody>
          </p:sp>
        </p:grp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6EBBBA1-10D8-FCA8-EC50-47465F718F95}"/>
                </a:ext>
              </a:extLst>
            </p:cNvPr>
            <p:cNvSpPr txBox="1"/>
            <p:nvPr/>
          </p:nvSpPr>
          <p:spPr>
            <a:xfrm>
              <a:off x="214472" y="3425178"/>
              <a:ext cx="32492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b="1" dirty="0" err="1">
                  <a:solidFill>
                    <a:srgbClr val="C00000"/>
                  </a:solidFill>
                </a:rPr>
                <a:t>Ridership</a:t>
              </a:r>
              <a:r>
                <a:rPr lang="it-IT" b="1" dirty="0">
                  <a:solidFill>
                    <a:srgbClr val="C00000"/>
                  </a:solidFill>
                </a:rPr>
                <a:t> ~ t + t2 + C(</a:t>
              </a:r>
              <a:r>
                <a:rPr lang="it-IT" b="1" dirty="0" err="1">
                  <a:solidFill>
                    <a:srgbClr val="C00000"/>
                  </a:solidFill>
                </a:rPr>
                <a:t>Month</a:t>
              </a:r>
              <a:r>
                <a:rPr lang="it-IT" b="1" dirty="0">
                  <a:solidFill>
                    <a:srgbClr val="C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2417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2</cp:revision>
  <dcterms:created xsi:type="dcterms:W3CDTF">2025-09-14T18:29:20Z</dcterms:created>
  <dcterms:modified xsi:type="dcterms:W3CDTF">2025-09-14T18:45:37Z</dcterms:modified>
</cp:coreProperties>
</file>