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27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C7F6EF-E4C5-F941-F000-5050288A4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5705E18-CC09-7628-1F8A-6E4C52FAA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C3C23B-0C23-FB37-81B2-5686F9B9F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F42E-86B8-45CD-8AA1-76F5224DAD47}" type="datetimeFigureOut">
              <a:rPr lang="it-IT" smtClean="0"/>
              <a:t>15/09/2025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5E52218-414B-5DD3-F5C0-E6F049CE0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A33C10-3056-8ACB-E1B7-09EFA1CD0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C4E10-7157-48C4-90BA-404F900B78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494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FB8B7A-9BEC-4395-DD80-CAA69439E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DE7698F-B51A-46B2-A771-75DC7ED10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4F6F1CF-3052-9895-8D41-0D71138A1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F42E-86B8-45CD-8AA1-76F5224DAD47}" type="datetimeFigureOut">
              <a:rPr lang="it-IT" smtClean="0"/>
              <a:t>15/09/2025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0AB50F4-060D-BF6F-8C22-905F1330D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61FF6F-E794-19C8-C01A-980E00208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C4E10-7157-48C4-90BA-404F900B78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8542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5AE4108-E86B-F36F-6F47-20AAF02D72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5492990-87E8-E6E7-8765-A3CC68CB9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7BD6272-6A53-B7E6-CE9A-2AC83202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F42E-86B8-45CD-8AA1-76F5224DAD47}" type="datetimeFigureOut">
              <a:rPr lang="it-IT" smtClean="0"/>
              <a:t>15/09/2025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C765AAE-01FD-4121-CBE7-8CD1ECA6B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38F674-1E67-6217-334D-0FA7649E0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C4E10-7157-48C4-90BA-404F900B78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5975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4D03D1-B720-72C4-CAEA-1FCEF47FC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4421C6-0933-8D3A-7F68-0888909BF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25A6C15-F40D-A871-ED1D-027208277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F42E-86B8-45CD-8AA1-76F5224DAD47}" type="datetimeFigureOut">
              <a:rPr lang="it-IT" smtClean="0"/>
              <a:t>15/09/2025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2ECA5B8-C132-5D11-8DB2-10A35C195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EE0103E-63C7-E227-4E7E-28C223245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C4E10-7157-48C4-90BA-404F900B78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197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82E7D5-D038-BD34-6A3A-AEE1F7C57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7726172-7C65-CE84-67AC-D584963D7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4B9E800-1512-D3B2-F5F9-D5DC2BC0C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F42E-86B8-45CD-8AA1-76F5224DAD47}" type="datetimeFigureOut">
              <a:rPr lang="it-IT" smtClean="0"/>
              <a:t>15/09/2025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65221F-D71F-D137-87D2-87AF0A7CB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20036A9-F509-11EF-60EB-7FD149AC4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C4E10-7157-48C4-90BA-404F900B78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1476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A63813-3666-F55B-1223-A560C8AFB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1CC8F0-7B98-7B3C-2740-3974C9245B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1091EB9-4FCD-2E47-61FA-8A8B70D52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BAE33CF-2321-887C-A3C4-ADA0039B9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F42E-86B8-45CD-8AA1-76F5224DAD47}" type="datetimeFigureOut">
              <a:rPr lang="it-IT" smtClean="0"/>
              <a:t>15/09/2025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860A14-525F-0F1D-93C9-DFF5B642D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2A0EBF6-231A-8CBD-E81D-E503DAF9D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C4E10-7157-48C4-90BA-404F900B78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2861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6A7FD6-DCBA-F444-7DBE-C762B0558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3ABF406-ED62-D29B-F8D0-65AE6E37D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BB33F0C-4633-A105-8017-2C5D2E9B7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F86FAD8-E0E0-100B-5C98-3E44CA5005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E1BDA28-31A2-9A19-C2F3-5D2DFA346E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1C9327B-6F71-82EA-3BEE-AADC0BFC8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F42E-86B8-45CD-8AA1-76F5224DAD47}" type="datetimeFigureOut">
              <a:rPr lang="it-IT" smtClean="0"/>
              <a:t>15/09/2025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9C81DCF-D079-EBBE-D2D3-AAC4181C2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F3542B1-A01D-B09B-821A-B217B6B23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C4E10-7157-48C4-90BA-404F900B78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9718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D3C02D-9EBF-048B-82AF-6116E155F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A92AA76-E83C-B45B-80BA-43DD350A7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F42E-86B8-45CD-8AA1-76F5224DAD47}" type="datetimeFigureOut">
              <a:rPr lang="it-IT" smtClean="0"/>
              <a:t>15/09/2025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6E89641-7F2C-C5D4-4208-8570D716F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5071DE3-9779-1FA8-190E-CA46011D7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C4E10-7157-48C4-90BA-404F900B78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4367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89A7204-8118-05C4-0375-FD007476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F42E-86B8-45CD-8AA1-76F5224DAD47}" type="datetimeFigureOut">
              <a:rPr lang="it-IT" smtClean="0"/>
              <a:t>15/09/2025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4D4009B-B9E6-C898-1C31-9F8FEE78A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450012C-D49D-DD00-76EA-4B42545C6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C4E10-7157-48C4-90BA-404F900B78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558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2080F5-46B0-C050-5C26-85F9F9836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831492-2C4B-4643-BBE5-DA1BC3EA5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2ADF261-8BD5-DA69-3481-DABC5D415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1B270F6-0D72-8231-58BE-A18F7D3F0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F42E-86B8-45CD-8AA1-76F5224DAD47}" type="datetimeFigureOut">
              <a:rPr lang="it-IT" smtClean="0"/>
              <a:t>15/09/2025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15634E1-810B-E4BC-6DB3-FA99965C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ECA7E7F-B0D4-929F-2429-4BAAB71F8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C4E10-7157-48C4-90BA-404F900B78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3340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3BF355-DB2E-F664-6C0A-FA133C670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84F529F-99E5-95D2-6CA1-E394D101FC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DB5C751-9778-E24D-3EFA-06A3B1A3C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89D1509-B6BD-0591-6A4F-6C0C214B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F42E-86B8-45CD-8AA1-76F5224DAD47}" type="datetimeFigureOut">
              <a:rPr lang="it-IT" smtClean="0"/>
              <a:t>15/09/2025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C768C56-FC44-0EF4-2FE0-B908C5E4F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8AB56C6-4E16-62DF-1FA0-77BEE52CC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C4E10-7157-48C4-90BA-404F900B78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4873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21BDD30-A87E-3657-1097-F9E1B60BE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5551101-E64B-84B8-6C38-1E56705A4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7A4FA6A-ED49-8CC4-DCAE-E0AE340D2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4DF42E-86B8-45CD-8AA1-76F5224DAD47}" type="datetimeFigureOut">
              <a:rPr lang="it-IT" smtClean="0"/>
              <a:t>15/09/2025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42F50E-07A0-7D4F-1106-EED2F953DB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14B4D7-A36B-41E3-24C0-8BF51D416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AC4E10-7157-48C4-90BA-404F900B788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219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9F7B7391-BA03-921C-5DAE-5D45E47C5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01" y="119476"/>
            <a:ext cx="6123809" cy="661904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401978E-8791-5D58-7C04-E00AA7CF5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7714" y="250821"/>
            <a:ext cx="6114286" cy="2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216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98C7067-5B14-E7D7-1D6B-BE32DABA5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637" y="132752"/>
            <a:ext cx="8217407" cy="659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799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588C4521-4EAB-0197-C9AD-E88EED67B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58" y="1983488"/>
            <a:ext cx="10213883" cy="229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4860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Piemontese</dc:creator>
  <cp:lastModifiedBy>Antonio Piemontese</cp:lastModifiedBy>
  <cp:revision>2</cp:revision>
  <dcterms:created xsi:type="dcterms:W3CDTF">2025-09-15T07:08:18Z</dcterms:created>
  <dcterms:modified xsi:type="dcterms:W3CDTF">2025-09-15T07:16:57Z</dcterms:modified>
</cp:coreProperties>
</file>