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5E4039-981F-6B92-1434-BEAF110D8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E77EF0-5D74-02D8-9E39-AE48671B8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CB94B8-EAD1-5CEC-B31B-7F09E9D2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7E3E9D-284B-6DC9-875D-21B3D5DF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E1643C-F4E7-E82C-8A0E-02816322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31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B08E3-22F1-A6C9-339A-9B2292AF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5A9052-6245-6B6F-EE80-93D958BE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57C4F-8EEE-6C94-D7E2-71532586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41BA65-179A-5258-FCDD-4835CCF9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AF537B-8E16-A729-E18A-1D261FB8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1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F8343E-514A-C22C-BBF1-7AA3BB7BB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D8B853-DD34-78D7-8051-086CDA328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F53860-297A-84AC-9E36-A222813D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F56852-191A-00B0-EC0D-84E94DC0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2E9236-B5F7-CE9D-4B8E-AD787022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65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CAC9A-0E90-7F36-1ED0-865F9D67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968E1-C986-28FD-C994-4652CF9F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90FFFF-C02B-C9E2-A623-1FF1A7AE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9AC6E0-1ED7-7842-5A38-6C0F9183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EAAB99-2699-1591-10A3-BD2D3871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2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5B7D3-4178-1D91-73CF-3172CF6D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7E652C-8920-131E-51B8-9C4520F5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25E76-D600-71FB-8F92-9D618A76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4DB94-2C0E-338C-46D5-81A7DC3E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188345-701B-0103-EC6E-5831CEA7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31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D5EF0-4676-D899-E551-4488C5BF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ADE210-B81E-60D3-5EBE-87390CF06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8D2FF7-9C64-8E99-AFBD-2421C997D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A3670D-D11C-56EB-AB4B-9C196B72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06CAF2-CBBD-A079-E733-122889B8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574819-2672-C509-19BF-F9364B41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66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DE449-BA77-D29B-4239-D4A1CBFF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C281A1-80DB-E98E-633D-7279C939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6C81D9-3A62-CF31-34F5-5E469F346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26CBD80-E767-3968-8B29-679ABD97F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5C1A036-628F-5A2F-BD6A-C15112782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430A0B-5A00-A4A1-243B-57BA7417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5127F-4FCD-9CBC-7D0E-C202D5C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54E288-2F34-07D9-6F57-68F7AF6B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59E7F-F33B-3236-9ABE-27FE7BD5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BCE831-2EB7-2551-C3FE-8D494633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AEBD23-16B6-F301-3839-3460C5B5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09857B-A200-A962-4847-32D6DC15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0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FC505A9-204C-D1F1-7091-897368FC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100EC7-9F02-0F8C-E005-A04BBE69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5E3FF0-E659-7F15-40BF-C0FEA013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19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5B9A7D-DEB3-051C-A5AE-2C6E2911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34CF2A-432B-6DEB-1B8A-654A09CE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66AD7A-AACA-0ED8-7262-4E59B50FC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05DD03-4C47-A48D-F2C7-F265E8BF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09934F-EC1A-CF4B-7D0E-B36716F8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86CB01-5B11-C030-4E23-4AA0E89D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9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1562B-3894-73DC-0B36-B839E9D3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24533D-6755-F251-C14A-6996C3317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D79F42-6552-2074-A0FC-808635A0A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7CDB69-1CC4-4310-09F1-1E7171C1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A8D34C-9C17-A0EF-F379-C0DA0F4C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8B1130-87A5-AC48-D45F-B77F3BF1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46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370319-0D3D-02B8-91EF-BEF4A7D8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D1AA03-2919-B223-B7AC-8EB7D72C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2BA045-F2F8-5822-5C34-AD02B8DD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5389E-5D58-4F80-AF60-8C34C033DCE1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75FA0B-D9A5-2558-A7E2-B291E8F35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4BD18D-4B01-9930-A3AE-376540EBC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A8708-2757-4DD3-82EB-AF8F1CB99E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5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E7698FD1-AF3A-6E3C-8BDE-8C5A771396A8}"/>
              </a:ext>
            </a:extLst>
          </p:cNvPr>
          <p:cNvGrpSpPr/>
          <p:nvPr/>
        </p:nvGrpSpPr>
        <p:grpSpPr>
          <a:xfrm>
            <a:off x="249237" y="729465"/>
            <a:ext cx="5651320" cy="5903286"/>
            <a:chOff x="338514" y="184151"/>
            <a:chExt cx="6028571" cy="630476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C86509F8-0788-B393-5582-2C4AA7846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14" y="184151"/>
              <a:ext cx="6028571" cy="6304762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89F84D3F-D30E-708B-B72A-DA9FEBAA949B}"/>
                </a:ext>
              </a:extLst>
            </p:cNvPr>
            <p:cNvSpPr/>
            <p:nvPr/>
          </p:nvSpPr>
          <p:spPr>
            <a:xfrm>
              <a:off x="338514" y="184151"/>
              <a:ext cx="575886" cy="1849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4E551AC0-CF5A-7571-0392-61941969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905" y="0"/>
            <a:ext cx="427095" cy="3995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D66CBFF-2AA1-13F0-79A2-D49F911E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63" y="729465"/>
            <a:ext cx="5562042" cy="3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96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2</cp:revision>
  <dcterms:created xsi:type="dcterms:W3CDTF">2025-09-07T15:59:05Z</dcterms:created>
  <dcterms:modified xsi:type="dcterms:W3CDTF">2025-09-07T16:01:10Z</dcterms:modified>
</cp:coreProperties>
</file>