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187953-F8AE-9C39-FB49-0E4D68D14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276E79-D683-F017-D3B5-83EB0C8D0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8768F5-2D5B-DF1C-0834-6F0ECCC8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BCC-E468-4A97-A2BC-FD7BA825BC13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627093-A054-F0D0-52F4-2A51016F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8972F2-239B-EC43-1238-1B1ADA90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CDA8-4A2E-4053-9161-14B0C2308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37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02EB2-2123-6156-DEEB-563DDE71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F65771-AF7C-B2B7-C25B-E1C2762C9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D71EE2-C972-74AC-1D4C-9B501743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BCC-E468-4A97-A2BC-FD7BA825BC13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CDAA5-49C5-5621-B5DA-333C0553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356A8A-5D65-AA83-8B0A-092CAC86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CDA8-4A2E-4053-9161-14B0C2308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46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70DF59B-1F05-56F0-0624-7ABB7226D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A4AD9D-05C8-C877-511C-2567056C7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8130CF-5350-4815-3F47-EC32149D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BCC-E468-4A97-A2BC-FD7BA825BC13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3F45A-C257-DE51-3096-B1E5AD81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6A3C8-DEF3-6485-E091-38212C8A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CDA8-4A2E-4053-9161-14B0C2308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10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FBD5E-DB0A-BF67-BCDE-BE941E14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8B8259-AE00-0C1F-CB61-EE44E25B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FB83CB-7C96-822D-9143-E4D3608D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BCC-E468-4A97-A2BC-FD7BA825BC13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964A17-6DDB-5A2D-546B-0FB85FA1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98983E-2752-F5F4-D4C2-E9D7C6F0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CDA8-4A2E-4053-9161-14B0C2308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221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C0126F-321B-8157-FF1C-06827D5F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201AAD-6766-41B9-7BE3-4A5651F59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39F6F4-DE12-6BDD-1663-84431E6D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BCC-E468-4A97-A2BC-FD7BA825BC13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1B99C0-7264-EF6C-0566-D9CB6AB2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F1653F-AEF5-7C4B-E02D-AB833954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CDA8-4A2E-4053-9161-14B0C2308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45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F3DEA-EA41-4630-9D37-30670712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2C1E0E-9CB4-DF4B-B84C-A564B67C1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06777D-5191-17E1-DC37-3A2B89267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E25AF7-BF54-AF59-D06F-C5F8B14F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BCC-E468-4A97-A2BC-FD7BA825BC13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7C0B2E-1687-3034-BAD7-E29B1826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CAE5FE-782A-ABB5-D2B2-BD7B3768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CDA8-4A2E-4053-9161-14B0C2308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70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49527-3FE7-FC53-2374-7BF6466C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E01C5D-66EA-DCAC-DC71-EDCC280D1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400B14-01C7-01A1-0EEA-5A5EBB5D4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823B75A-2B75-57AE-34D3-D079ECAC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8B4F4C-E6A5-A52B-FB95-07B765031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7A11A67-25F4-EFB9-C0E8-A8C0CE82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BCC-E468-4A97-A2BC-FD7BA825BC13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E2B03B3-8AE5-D2F4-3C1E-D21ED548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36F8812-3E0D-590A-14F1-3EB283A2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CDA8-4A2E-4053-9161-14B0C2308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6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41547-0D24-C585-5C5A-E77F4F71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4EF18A9-8DC9-41C3-5195-EFB7FAF0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BCC-E468-4A97-A2BC-FD7BA825BC13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DF2228-20D0-0355-2A3C-EA870346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372FD4-3A85-FC34-140C-E2EA7A32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CDA8-4A2E-4053-9161-14B0C2308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25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96FBEA3-5C16-7ADA-160B-7C2229F0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BCC-E468-4A97-A2BC-FD7BA825BC13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100F93-3E30-22EC-2763-EB1233FD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BFC650-4614-19EC-7872-A4A27B41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CDA8-4A2E-4053-9161-14B0C2308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7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46201-F0BD-BEC9-DCB7-51B541A0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C12F51-6B1A-98C9-C128-30F215B0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F8D274-B030-8284-01C8-6E3344C1A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DA052B-7199-923B-307A-25E2C979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BCC-E468-4A97-A2BC-FD7BA825BC13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980DCB-C425-C50F-7A6C-BB7750B3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6555B6-A080-84D0-6708-CD7DAAAE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CDA8-4A2E-4053-9161-14B0C2308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07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76E8C6-4573-BC38-8964-EA419506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BFB12E-7877-6631-B90B-D91BD53AB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E4BB488-8A49-D9A4-8386-9219E8680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AF1065-D5BA-5777-E0D2-3B7F9B41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6BCC-E468-4A97-A2BC-FD7BA825BC13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F7398F-D6F2-FA11-2F3E-F28CE931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DE69CD-B83D-AF1C-4DB5-B5B8CA41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CDA8-4A2E-4053-9161-14B0C2308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C917C96-8E2F-94FA-488C-C262B0EF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32350D-238C-B89C-2523-AE506DED6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755262-84E8-90BB-B4F1-F1605D7F4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36BCC-E468-4A97-A2BC-FD7BA825BC13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1ABBA4-6484-F4D6-B240-15CF66DC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B17370-11FE-CE51-1D9C-A97BD14C0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2CDA8-4A2E-4053-9161-14B0C23084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2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4F8E591-B13B-7FF1-2EA3-015A90083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905" y="0"/>
            <a:ext cx="427095" cy="3995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EFDF2C5-E597-37CD-4B05-60CE10940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4" y="527410"/>
            <a:ext cx="5764536" cy="610799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761BC53-EB54-DBC8-3936-0327584E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467" y="669286"/>
            <a:ext cx="6015169" cy="40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38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2</cp:revision>
  <dcterms:created xsi:type="dcterms:W3CDTF">2025-09-06T23:19:48Z</dcterms:created>
  <dcterms:modified xsi:type="dcterms:W3CDTF">2025-09-07T14:56:16Z</dcterms:modified>
</cp:coreProperties>
</file>