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3FA5C-5E2C-486E-530A-EFF3D5AF5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DF0A8B-73F0-8057-58EC-A8432A862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42C816-432E-40A2-94BA-21781A9A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F9B58D-0FBF-ED83-23BC-70BAEE17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837CE9-5B70-CA54-DDA6-E49B383E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33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C0B63-2A21-1229-D1EB-9213FE42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DB38F2-083D-9F6A-999B-CCE76C1B4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737821-02BC-DB99-6DAF-87F481A9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10B079-7823-B9CA-1CCC-815FCFC2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3563E4-AAD1-884D-FF8C-992E8608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40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658962-BBA2-CC9E-9A84-EFB0ECB5F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6E1B2B-BD6E-15F3-248C-74976A11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9CBF86-71E3-39B0-58A3-B4B82BE3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15CC19-6F27-684A-72AC-2A752DFD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7F0F75-CE55-7EDA-1158-AF944D47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17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D0EEF-5C4A-AB95-C812-D9A3A7D0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B3EA5A-DE47-9CF3-84E3-B437AC324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5BEAA3-96DB-7A4A-9A69-9CDDE98A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7C99AA-DEBF-8622-6DA9-B45C1255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06B806-6D02-A31D-215F-1D749A86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8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57B995-3F88-A63A-74AA-8672C505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295B9A-3AC3-61B2-C262-81791CAE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AF76DC-D41C-E9AB-BD4D-141BED53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17785C-9FB5-919C-941F-6B8D1264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9337A-641A-8B38-102E-22E58843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288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DA38B7-CCAB-78E2-5435-3BD55E0B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6F4983-1D8D-049C-C51F-FC2A2C12E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0DD664-53CB-E509-D215-E3064C7F3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D4E20E-BFD9-9986-9C8B-3650D78C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0808AC-2D87-4A5A-0AC6-59569C32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5686D1-3DD6-46EB-22BD-5D056F9C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672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0CDB8-0C11-EE6F-497B-0A42A20A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0F93D5-1FC3-FBC3-857B-E8103A38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F1BB07-525B-C05F-F6A2-E1350CE2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5E8F1D-F4B4-B672-B640-27B35A769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E5462E-023E-7A64-21BE-46A0F61DD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F41EBE-FBC5-9EEB-8D5F-6E3F29B9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7CCEA2-0C53-698E-B191-D3911C87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D834D0-3B04-8F30-BB8E-5DCBF6E8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84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58BA8-C09A-3444-3696-715C8B91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C499E93-740B-2724-AAA6-E6BF594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819883-E92C-38EC-441C-BDAFCED5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AA58DF-06A1-91DE-206B-1FDBD0A0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00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56235B-342D-0020-AA29-655C8B84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A7CF7C-50EC-B48E-09BE-CF4CB269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C9C32B-2E53-292F-2F82-7CDB6C58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5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F95C4-0AC8-7DBB-506F-09468F67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4323B4-4629-E064-4812-9AC6C7BB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E3A453-7F98-B57B-1D6C-00605DB6B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85C58E-E57F-E57D-53F0-48B954C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BFCD0C-3816-BBE4-7454-156862F6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2711C4-5635-059D-2879-D9C7EB0E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3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D592B-468B-B9A8-340F-2CDB80CE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52C9E61-2D86-73FB-92A8-065896848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C26B3E-C860-866F-BEC3-8818C9A7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DC9171-1D3D-DAED-1E6D-794991B7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52458C-2454-9C3A-2D58-3C301EE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76E58D-20F0-89D7-0E22-3927CA14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34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4074604-F98A-F7B1-0D0C-294C61AB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AE4E0D-B74B-5AC2-CE01-2F6D271C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412777-D8A5-FCBE-1BE2-6523ACF32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5D535-6DDA-4DDF-B410-5F25581A19F6}" type="datetimeFigureOut">
              <a:rPr lang="it-IT" smtClean="0"/>
              <a:t>07/09/2025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48EB7A-636B-FB43-3C85-CA170B3C2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ACFF34-F38B-892F-925B-78026BB48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C33A9-4B83-440A-8132-84D51287D9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584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78FAB55-57C4-E3D1-E799-AEC13A06F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30" y="383488"/>
            <a:ext cx="5895238" cy="47142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A9BD0DB-1458-8DD7-C07E-DB24A88F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82" y="5271479"/>
            <a:ext cx="5933333" cy="139047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4A7B8F1-EAB3-DB75-B518-480F77159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4905" y="0"/>
            <a:ext cx="427095" cy="3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65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2</cp:revision>
  <dcterms:created xsi:type="dcterms:W3CDTF">2025-09-07T15:51:10Z</dcterms:created>
  <dcterms:modified xsi:type="dcterms:W3CDTF">2025-09-07T15:59:54Z</dcterms:modified>
</cp:coreProperties>
</file>