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snapToGrid="0">
      <p:cViewPr varScale="1">
        <p:scale>
          <a:sx n="93" d="100"/>
          <a:sy n="93" d="100"/>
        </p:scale>
        <p:origin x="1162" y="8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29/01/2021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29/01/2021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b="1" dirty="0" err="1"/>
              <a:t>GoToMarketingQuestionnaire</a:t>
            </a:r>
            <a:endParaRPr lang="en-GB" b="1" dirty="0"/>
          </a:p>
          <a:p>
            <a:pPr lvl="1"/>
            <a:r>
              <a:rPr lang="en-GB" b="1" dirty="0" err="1"/>
              <a:t>GoToStatisticalQuestionnaire</a:t>
            </a:r>
            <a:endParaRPr lang="en-GB" b="1" dirty="0"/>
          </a:p>
          <a:p>
            <a:pPr lvl="1"/>
            <a:r>
              <a:rPr lang="en-GB" u="sng" dirty="0" err="1"/>
              <a:t>CreateAnswer</a:t>
            </a:r>
            <a:endParaRPr lang="en-GB" u="sng" dirty="0"/>
          </a:p>
          <a:p>
            <a:pPr lvl="1"/>
            <a:r>
              <a:rPr lang="en-GB" u="sng" dirty="0" err="1"/>
              <a:t>CancelAnswer</a:t>
            </a:r>
            <a:endParaRPr lang="en-GB" u="sng" dirty="0"/>
          </a:p>
          <a:p>
            <a:pPr lvl="1"/>
            <a:r>
              <a:rPr lang="en-GB" u="sng" dirty="0" err="1"/>
              <a:t>GoToGreetingsPage</a:t>
            </a:r>
            <a:endParaRPr lang="en-GB" u="sng" dirty="0"/>
          </a:p>
          <a:p>
            <a:pPr lvl="1"/>
            <a:r>
              <a:rPr lang="en-GB" dirty="0" err="1"/>
              <a:t>GoToLeaderboardPage</a:t>
            </a:r>
            <a:endParaRPr lang="en-GB" dirty="0"/>
          </a:p>
          <a:p>
            <a:pPr lvl="1"/>
            <a:r>
              <a:rPr lang="en-GB" dirty="0" err="1"/>
              <a:t>GoToAdminHome</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b="1" dirty="0"/>
              <a:t>Marketing.html</a:t>
            </a:r>
          </a:p>
          <a:p>
            <a:pPr lvl="1"/>
            <a:r>
              <a:rPr lang="en-GB" b="1" dirty="0"/>
              <a:t>Statistical.html</a:t>
            </a:r>
          </a:p>
          <a:p>
            <a:pPr lvl="1"/>
            <a:r>
              <a:rPr lang="en-GB" u="sng" dirty="0"/>
              <a:t>Greetings</a:t>
            </a:r>
            <a:r>
              <a:rPr lang="en-GB" dirty="0"/>
              <a:t>.html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(List&lt;</a:t>
            </a:r>
            <a:r>
              <a:rPr lang="en-GB" sz="1600" dirty="0" err="1"/>
              <a:t>VariableAnswer</a:t>
            </a:r>
            <a:r>
              <a:rPr lang="en-GB" sz="1600" dirty="0"/>
              <a:t>&gt;);</a:t>
            </a:r>
          </a:p>
          <a:p>
            <a:pPr lvl="2"/>
            <a:r>
              <a:rPr lang="en-GB" sz="1600" dirty="0"/>
              <a:t>void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3476</TotalTime>
  <Words>1925</Words>
  <Application>Microsoft Office PowerPoint</Application>
  <PresentationFormat>Presentazione su schermo (4:3)</PresentationFormat>
  <Paragraphs>331</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270</cp:revision>
  <dcterms:created xsi:type="dcterms:W3CDTF">2020-11-06T10:16:45Z</dcterms:created>
  <dcterms:modified xsi:type="dcterms:W3CDTF">2021-01-29T21:25:20Z</dcterms:modified>
</cp:coreProperties>
</file>