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8" r:id="rId4"/>
    <p:sldId id="289" r:id="rId5"/>
    <p:sldId id="276" r:id="rId6"/>
    <p:sldId id="262" r:id="rId7"/>
    <p:sldId id="297" r:id="rId8"/>
    <p:sldId id="298" r:id="rId9"/>
    <p:sldId id="299" r:id="rId10"/>
    <p:sldId id="277" r:id="rId11"/>
    <p:sldId id="278" r:id="rId12"/>
    <p:sldId id="290" r:id="rId13"/>
    <p:sldId id="291" r:id="rId14"/>
    <p:sldId id="292" r:id="rId15"/>
    <p:sldId id="293" r:id="rId16"/>
    <p:sldId id="294" r:id="rId17"/>
    <p:sldId id="295" r:id="rId18"/>
    <p:sldId id="286"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snapToGrid="0">
      <p:cViewPr varScale="1">
        <p:scale>
          <a:sx n="93" d="100"/>
          <a:sy n="93" d="100"/>
        </p:scale>
        <p:origin x="1162" y="82"/>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30/01/2021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30/01/2021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30/01/2021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Explain the E/R model because it’s not that clear at first sight</a:t>
            </a:r>
          </a:p>
        </p:txBody>
      </p:sp>
    </p:spTree>
    <p:extLst>
      <p:ext uri="{BB962C8B-B14F-4D97-AF65-F5344CB8AC3E}">
        <p14:creationId xmlns:p14="http://schemas.microsoft.com/office/powerpoint/2010/main" val="314254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4629150" y="1825625"/>
            <a:ext cx="3886200" cy="4592930"/>
          </a:xfrm>
        </p:spPr>
        <p:txBody>
          <a:bodyPr>
            <a:normAutofit fontScale="92500" lnSpcReduction="1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Necessary to add to new log info as the user logs in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endParaRPr lang="it-IT" sz="1800" b="0" i="0" u="none" strike="noStrike" baseline="0" dirty="0">
              <a:solidFill>
                <a:srgbClr val="000000"/>
              </a:solidFill>
              <a:latin typeface="Calibri" panose="020F0502020204030204" pitchFamily="34" charset="0"/>
            </a:endParaRP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for the admin inspection </a:t>
            </a: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825625"/>
            <a:ext cx="4514851" cy="4592930"/>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GB" dirty="0"/>
              <a:t>Necessary to retrieve the questionnaire of a specific product</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fontScale="92500"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AnswersTo</a:t>
            </a:r>
            <a:r>
              <a:rPr lang="en-GB" dirty="0"/>
              <a:t>” </a:t>
            </a:r>
          </a:p>
        </p:txBody>
      </p:sp>
      <p:sp>
        <p:nvSpPr>
          <p:cNvPr id="5" name="Content Placeholder 4"/>
          <p:cNvSpPr>
            <a:spLocks noGrp="1"/>
          </p:cNvSpPr>
          <p:nvPr>
            <p:ph sz="half" idx="2"/>
          </p:nvPr>
        </p:nvSpPr>
        <p:spPr>
          <a:xfrm>
            <a:off x="4629149" y="1825625"/>
            <a:ext cx="4514851" cy="4592930"/>
          </a:xfrm>
        </p:spPr>
        <p:txBody>
          <a:bodyPr>
            <a:normAutofit fontScale="92500"/>
          </a:bodyPr>
          <a:lstStyle/>
          <a:p>
            <a:r>
              <a:rPr lang="en-GB" sz="2000" dirty="0"/>
              <a:t>Variable questions </a:t>
            </a:r>
            <a:r>
              <a:rPr lang="en-GB" sz="2000" dirty="0">
                <a:sym typeface="Wingdings" panose="05000000000000000000" pitchFamily="2" charset="2"/>
              </a:rPr>
              <a:t></a:t>
            </a:r>
            <a:r>
              <a:rPr lang="en-GB" sz="2000" dirty="0"/>
              <a:t> Variable answers </a:t>
            </a:r>
            <a:br>
              <a:rPr lang="en-GB" dirty="0"/>
            </a:br>
            <a:r>
              <a:rPr lang="en-GB" dirty="0"/>
              <a:t>@OneToMany</a:t>
            </a:r>
          </a:p>
          <a:p>
            <a:pPr lvl="1"/>
            <a:endParaRPr lang="en-GB" dirty="0"/>
          </a:p>
          <a:p>
            <a:pPr lvl="1"/>
            <a:endParaRPr lang="en-GB" dirty="0"/>
          </a:p>
          <a:p>
            <a:r>
              <a:rPr lang="en-GB" sz="2000" dirty="0"/>
              <a:t>Variable answers </a:t>
            </a:r>
            <a:r>
              <a:rPr lang="en-GB" sz="2000" dirty="0">
                <a:sym typeface="Wingdings" panose="05000000000000000000" pitchFamily="2" charset="2"/>
              </a:rPr>
              <a:t> </a:t>
            </a:r>
            <a:r>
              <a:rPr lang="en-GB" sz="2000" dirty="0"/>
              <a:t>variable question</a:t>
            </a:r>
            <a:r>
              <a:rPr lang="en-GB" sz="2000" dirty="0">
                <a:sym typeface="Wingdings" panose="05000000000000000000" pitchFamily="2" charset="2"/>
              </a:rPr>
              <a:t>s</a:t>
            </a:r>
            <a:br>
              <a:rPr lang="en-GB" dirty="0">
                <a:sym typeface="Wingdings" panose="05000000000000000000" pitchFamily="2" charset="2"/>
              </a:rPr>
            </a:br>
            <a:r>
              <a:rPr lang="en-GB" dirty="0">
                <a:sym typeface="Wingdings" panose="05000000000000000000" pitchFamily="2" charset="2"/>
              </a:rPr>
              <a:t>@ManyToOne</a:t>
            </a:r>
          </a:p>
          <a:p>
            <a:pPr lvl="1"/>
            <a:r>
              <a:rPr lang="en-US" dirty="0"/>
              <a:t>Needed to retrieve the question answered by the answer</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BelongsTo</a:t>
            </a:r>
            <a:r>
              <a:rPr lang="en-GB" dirty="0"/>
              <a:t>” </a:t>
            </a:r>
          </a:p>
        </p:txBody>
      </p:sp>
      <p:sp>
        <p:nvSpPr>
          <p:cNvPr id="5" name="Content Placeholder 4"/>
          <p:cNvSpPr>
            <a:spLocks noGrp="1"/>
          </p:cNvSpPr>
          <p:nvPr>
            <p:ph sz="half" idx="2"/>
          </p:nvPr>
        </p:nvSpPr>
        <p:spPr>
          <a:xfrm>
            <a:off x="4629149" y="1825625"/>
            <a:ext cx="4461511" cy="4592930"/>
          </a:xfrm>
        </p:spPr>
        <p:txBody>
          <a:bodyPr>
            <a:normAutofit fontScale="92500" lnSpcReduction="10000"/>
          </a:bodyPr>
          <a:lstStyle/>
          <a:p>
            <a:r>
              <a:rPr lang="en-GB" sz="1900" dirty="0"/>
              <a:t>Questionnaire Answer </a:t>
            </a:r>
            <a:r>
              <a:rPr lang="en-GB" sz="1900" dirty="0">
                <a:sym typeface="Wingdings" panose="05000000000000000000" pitchFamily="2" charset="2"/>
              </a:rPr>
              <a:t></a:t>
            </a:r>
            <a:r>
              <a:rPr lang="en-GB" sz="1900" dirty="0"/>
              <a:t> Variable answers </a:t>
            </a:r>
            <a:br>
              <a:rPr lang="en-GB" dirty="0"/>
            </a:br>
            <a:r>
              <a:rPr lang="en-GB" dirty="0"/>
              <a:t>@OneToMany</a:t>
            </a:r>
          </a:p>
          <a:p>
            <a:pPr lvl="1"/>
            <a:r>
              <a:rPr lang="en-GB" dirty="0"/>
              <a:t>Necessary to retrieve the variable answers related to each questionnaire for the inspection admin page</a:t>
            </a:r>
          </a:p>
          <a:p>
            <a:r>
              <a:rPr lang="en-GB" sz="1900" dirty="0"/>
              <a:t>Variable answers </a:t>
            </a:r>
            <a:r>
              <a:rPr lang="en-GB" sz="1900" dirty="0">
                <a:sym typeface="Wingdings" panose="05000000000000000000" pitchFamily="2" charset="2"/>
              </a:rPr>
              <a:t> </a:t>
            </a:r>
            <a:r>
              <a:rPr lang="en-GB" sz="1900" dirty="0"/>
              <a:t>Questionnaire Answer</a:t>
            </a:r>
            <a:r>
              <a:rPr lang="en-GB" sz="19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Tree>
    <p:extLst>
      <p:ext uri="{BB962C8B-B14F-4D97-AF65-F5344CB8AC3E}">
        <p14:creationId xmlns:p14="http://schemas.microsoft.com/office/powerpoint/2010/main" val="37175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96254" y="1182624"/>
            <a:ext cx="4825604" cy="5559552"/>
          </a:xfrm>
        </p:spPr>
        <p:txBody>
          <a:bodyPr>
            <a:normAutofit fontScale="92500" lnSpcReduction="10000"/>
          </a:bodyPr>
          <a:lstStyle/>
          <a:p>
            <a:r>
              <a:rPr lang="en-GB" dirty="0"/>
              <a:t>Client components</a:t>
            </a:r>
          </a:p>
          <a:p>
            <a:pPr lvl="1"/>
            <a:r>
              <a:rPr lang="en-GB" dirty="0"/>
              <a:t>Login/Logout/Register</a:t>
            </a:r>
          </a:p>
          <a:p>
            <a:pPr lvl="1"/>
            <a:r>
              <a:rPr lang="en-GB" dirty="0" err="1"/>
              <a:t>GoToHomepage</a:t>
            </a:r>
            <a:endParaRPr lang="en-GB" dirty="0"/>
          </a:p>
          <a:p>
            <a:pPr lvl="1"/>
            <a:r>
              <a:rPr lang="en-GB" dirty="0" err="1"/>
              <a:t>GoToMarketingQuestionnaire</a:t>
            </a:r>
            <a:endParaRPr lang="en-GB" dirty="0"/>
          </a:p>
          <a:p>
            <a:pPr lvl="1"/>
            <a:r>
              <a:rPr lang="en-GB" dirty="0" err="1"/>
              <a:t>GoToStatisticalQuestionnaire</a:t>
            </a:r>
            <a:endParaRPr lang="en-GB" dirty="0"/>
          </a:p>
          <a:p>
            <a:pPr lvl="1"/>
            <a:r>
              <a:rPr lang="en-GB" dirty="0" err="1"/>
              <a:t>CreateAnswer</a:t>
            </a:r>
            <a:endParaRPr lang="en-GB" dirty="0"/>
          </a:p>
          <a:p>
            <a:pPr lvl="1"/>
            <a:r>
              <a:rPr lang="en-GB" dirty="0" err="1"/>
              <a:t>CancelAnswer</a:t>
            </a:r>
            <a:endParaRPr lang="en-GB" dirty="0"/>
          </a:p>
          <a:p>
            <a:pPr lvl="1"/>
            <a:r>
              <a:rPr lang="en-GB" dirty="0" err="1"/>
              <a:t>GoToGreetingsPage</a:t>
            </a:r>
            <a:endParaRPr lang="en-GB" dirty="0"/>
          </a:p>
          <a:p>
            <a:pPr lvl="1"/>
            <a:r>
              <a:rPr lang="en-GB" dirty="0" err="1"/>
              <a:t>GoToLeaderboardPage</a:t>
            </a:r>
            <a:endParaRPr lang="en-GB" dirty="0"/>
          </a:p>
          <a:p>
            <a:pPr lvl="1"/>
            <a:r>
              <a:rPr lang="en-GB" dirty="0" err="1"/>
              <a:t>GoToAdmin</a:t>
            </a:r>
            <a:endParaRPr lang="en-GB" dirty="0"/>
          </a:p>
          <a:p>
            <a:pPr lvl="1"/>
            <a:r>
              <a:rPr lang="en-GB" dirty="0" err="1"/>
              <a:t>GoToCreationPage</a:t>
            </a:r>
            <a:endParaRPr lang="en-GB" dirty="0"/>
          </a:p>
          <a:p>
            <a:pPr lvl="1"/>
            <a:r>
              <a:rPr lang="en-GB" dirty="0" err="1"/>
              <a:t>CreateQuestionnaire</a:t>
            </a:r>
            <a:endParaRPr lang="en-GB" dirty="0"/>
          </a:p>
          <a:p>
            <a:pPr lvl="1"/>
            <a:r>
              <a:rPr lang="en-GB" dirty="0" err="1"/>
              <a:t>GoToInspectionPage</a:t>
            </a:r>
            <a:endParaRPr lang="en-GB" dirty="0"/>
          </a:p>
          <a:p>
            <a:pPr lvl="1"/>
            <a:r>
              <a:rPr lang="en-GB" dirty="0" err="1"/>
              <a:t>GoToDeletePage</a:t>
            </a:r>
            <a:endParaRPr lang="en-GB" dirty="0"/>
          </a:p>
          <a:p>
            <a:pPr lvl="1"/>
            <a:r>
              <a:rPr lang="en-GB" dirty="0" err="1"/>
              <a:t>DeleteQuestionnaire</a:t>
            </a:r>
            <a:endParaRPr lang="en-GB" dirty="0"/>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629149" y="1825625"/>
            <a:ext cx="4418597" cy="4351338"/>
          </a:xfrm>
        </p:spPr>
        <p:txBody>
          <a:bodyPr>
            <a:normAutofit fontScale="92500" lnSpcReduction="10000"/>
          </a:bodyPr>
          <a:lstStyle/>
          <a:p>
            <a:r>
              <a:rPr lang="en-GB" dirty="0"/>
              <a:t>Views</a:t>
            </a:r>
          </a:p>
          <a:p>
            <a:pPr lvl="1"/>
            <a:r>
              <a:rPr lang="en-GB" dirty="0"/>
              <a:t>Index.html (login/register)</a:t>
            </a:r>
          </a:p>
          <a:p>
            <a:pPr lvl="1"/>
            <a:r>
              <a:rPr lang="en-GB" dirty="0"/>
              <a:t>Homepage.html</a:t>
            </a:r>
          </a:p>
          <a:p>
            <a:pPr lvl="1"/>
            <a:r>
              <a:rPr lang="en-GB" dirty="0"/>
              <a:t>Marketing</a:t>
            </a:r>
            <a:r>
              <a:rPr lang="en-GB" b="1" dirty="0"/>
              <a:t>.</a:t>
            </a:r>
            <a:r>
              <a:rPr lang="en-GB" dirty="0"/>
              <a:t>html</a:t>
            </a:r>
          </a:p>
          <a:p>
            <a:pPr lvl="1"/>
            <a:r>
              <a:rPr lang="en-GB" dirty="0"/>
              <a:t>Statistical</a:t>
            </a:r>
            <a:r>
              <a:rPr lang="en-GB" b="1" dirty="0"/>
              <a:t>.</a:t>
            </a:r>
            <a:r>
              <a:rPr lang="en-GB" dirty="0"/>
              <a:t>html</a:t>
            </a:r>
          </a:p>
          <a:p>
            <a:pPr lvl="1"/>
            <a:r>
              <a:rPr lang="en-GB" dirty="0"/>
              <a:t>Greetings.html</a:t>
            </a:r>
          </a:p>
          <a:p>
            <a:pPr lvl="1"/>
            <a:r>
              <a:rPr lang="en-GB" dirty="0"/>
              <a:t>Leaderboard.html</a:t>
            </a:r>
          </a:p>
          <a:p>
            <a:pPr lvl="1"/>
            <a:r>
              <a:rPr lang="en-GB" dirty="0"/>
              <a:t>AdminHome.html</a:t>
            </a:r>
          </a:p>
          <a:p>
            <a:pPr lvl="1"/>
            <a:r>
              <a:rPr lang="en-GB" dirty="0"/>
              <a:t>questionnaireCreation.html</a:t>
            </a:r>
          </a:p>
          <a:p>
            <a:pPr lvl="1"/>
            <a:r>
              <a:rPr lang="en-GB" dirty="0"/>
              <a:t>Inspection.html</a:t>
            </a:r>
          </a:p>
          <a:p>
            <a:pPr lvl="1"/>
            <a:r>
              <a:rPr lang="en-GB" dirty="0"/>
              <a:t>questionnaireDeletion.html</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20040" y="1078864"/>
            <a:ext cx="4892039"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t>User </a:t>
            </a:r>
            <a:r>
              <a:rPr lang="en-GB" sz="1800" dirty="0" err="1"/>
              <a:t>checkCredentials</a:t>
            </a:r>
            <a:r>
              <a:rPr lang="en-GB" sz="1800" dirty="0"/>
              <a:t>(String username, String password);</a:t>
            </a:r>
          </a:p>
          <a:p>
            <a:pPr lvl="2"/>
            <a:r>
              <a:rPr lang="en-GB" sz="1800" dirty="0"/>
              <a:t>User </a:t>
            </a:r>
            <a:r>
              <a:rPr lang="en-GB" sz="1800" dirty="0" err="1"/>
              <a:t>registerUser</a:t>
            </a:r>
            <a:r>
              <a:rPr lang="en-GB" sz="1800" dirty="0"/>
              <a:t>(String username, String password, String email);</a:t>
            </a:r>
          </a:p>
          <a:p>
            <a:pPr lvl="1"/>
            <a:r>
              <a:rPr lang="en-GB" sz="2000" dirty="0"/>
              <a:t>@Stateless </a:t>
            </a:r>
            <a:r>
              <a:rPr lang="en-GB" sz="2000" dirty="0" err="1"/>
              <a:t>ProductService</a:t>
            </a:r>
            <a:endParaRPr lang="en-GB" sz="2000" dirty="0"/>
          </a:p>
          <a:p>
            <a:pPr lvl="2"/>
            <a:r>
              <a:rPr lang="en-GB" sz="1800" dirty="0"/>
              <a:t>List&lt;Product&gt; </a:t>
            </a:r>
            <a:r>
              <a:rPr lang="en-GB" sz="1800" dirty="0" err="1"/>
              <a:t>findAll</a:t>
            </a:r>
            <a:r>
              <a:rPr lang="en-GB" sz="1800" dirty="0"/>
              <a:t>();</a:t>
            </a:r>
          </a:p>
          <a:p>
            <a:pPr lvl="2"/>
            <a:r>
              <a:rPr lang="en-GB" sz="1800" dirty="0"/>
              <a:t>Product </a:t>
            </a:r>
            <a:r>
              <a:rPr lang="en-GB" sz="1800" dirty="0" err="1"/>
              <a:t>findProductByDate</a:t>
            </a:r>
            <a:r>
              <a:rPr lang="en-GB" sz="1800" dirty="0"/>
              <a:t>(Date date);</a:t>
            </a:r>
          </a:p>
          <a:p>
            <a:pPr lvl="2"/>
            <a:r>
              <a:rPr lang="en-GB" sz="1800" dirty="0"/>
              <a:t>Product </a:t>
            </a:r>
            <a:r>
              <a:rPr lang="en-GB" sz="1800" dirty="0" err="1"/>
              <a:t>createProduct</a:t>
            </a:r>
            <a:r>
              <a:rPr lang="en-GB" sz="1800" dirty="0"/>
              <a:t>(String name, Date </a:t>
            </a:r>
            <a:r>
              <a:rPr lang="en-GB" sz="1800" dirty="0" err="1"/>
              <a:t>date</a:t>
            </a:r>
            <a:r>
              <a:rPr lang="en-GB" sz="1800" dirty="0"/>
              <a:t>, List&lt;</a:t>
            </a:r>
            <a:r>
              <a:rPr lang="en-GB" sz="1800" dirty="0" err="1"/>
              <a:t>VariableQuestion</a:t>
            </a:r>
            <a:r>
              <a:rPr lang="en-GB" sz="1800" dirty="0"/>
              <a:t>&gt; questions, Image </a:t>
            </a:r>
            <a:r>
              <a:rPr lang="en-GB" sz="1800" dirty="0" err="1"/>
              <a:t>img</a:t>
            </a:r>
            <a:r>
              <a:rPr lang="en-GB" sz="1800" dirty="0"/>
              <a:t>);</a:t>
            </a:r>
          </a:p>
          <a:p>
            <a:pPr lvl="2"/>
            <a:r>
              <a:rPr lang="en-GB" sz="1800" dirty="0"/>
              <a:t>void </a:t>
            </a:r>
            <a:r>
              <a:rPr lang="en-GB" sz="1800" dirty="0" err="1"/>
              <a:t>deleteProduct</a:t>
            </a:r>
            <a:r>
              <a:rPr lang="en-GB" sz="1800" dirty="0"/>
              <a:t>(int id);</a:t>
            </a:r>
          </a:p>
          <a:p>
            <a:pPr lvl="1"/>
            <a:r>
              <a:rPr lang="en-GB" dirty="0"/>
              <a:t>@Stateless </a:t>
            </a:r>
            <a:r>
              <a:rPr lang="en-GB" dirty="0" err="1"/>
              <a:t>LogService</a:t>
            </a:r>
            <a:endParaRPr lang="en-GB" dirty="0"/>
          </a:p>
          <a:p>
            <a:pPr lvl="2"/>
            <a:r>
              <a:rPr lang="en-GB" sz="1800" dirty="0"/>
              <a:t>List&lt;Log&gt; </a:t>
            </a:r>
            <a:r>
              <a:rPr lang="en-GB" sz="1800" dirty="0" err="1"/>
              <a:t>findAll</a:t>
            </a:r>
            <a:r>
              <a:rPr lang="en-GB" sz="1800" dirty="0"/>
              <a:t>();</a:t>
            </a:r>
            <a:endParaRPr lang="en-GB" sz="2800" dirty="0"/>
          </a:p>
          <a:p>
            <a:pPr lvl="1"/>
            <a:endParaRPr lang="en-GB" dirty="0"/>
          </a:p>
        </p:txBody>
      </p:sp>
      <p:sp>
        <p:nvSpPr>
          <p:cNvPr id="7" name="Content Placeholder 4">
            <a:extLst>
              <a:ext uri="{FF2B5EF4-FFF2-40B4-BE49-F238E27FC236}">
                <a16:creationId xmlns:a16="http://schemas.microsoft.com/office/drawing/2014/main" id="{86849BD9-5673-4712-A6C6-0A313ED98120}"/>
              </a:ext>
            </a:extLst>
          </p:cNvPr>
          <p:cNvSpPr txBox="1">
            <a:spLocks/>
          </p:cNvSpPr>
          <p:nvPr/>
        </p:nvSpPr>
        <p:spPr>
          <a:xfrm>
            <a:off x="3783474" y="1078864"/>
            <a:ext cx="5001439" cy="594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000" dirty="0"/>
              <a:t>@Stateful </a:t>
            </a:r>
            <a:r>
              <a:rPr lang="en-GB" sz="2000" dirty="0" err="1"/>
              <a:t>QuestionnaireService</a:t>
            </a:r>
            <a:endParaRPr lang="en-GB" sz="2000" dirty="0"/>
          </a:p>
          <a:p>
            <a:pPr lvl="2"/>
            <a:r>
              <a:rPr lang="en-GB" sz="1600" dirty="0"/>
              <a:t>List&lt;</a:t>
            </a:r>
            <a:r>
              <a:rPr lang="en-GB" sz="1600" dirty="0" err="1"/>
              <a:t>QuestionnaireAnswer</a:t>
            </a:r>
            <a:r>
              <a:rPr lang="en-GB" sz="1600" dirty="0"/>
              <a:t>&gt; </a:t>
            </a:r>
            <a:r>
              <a:rPr lang="en-GB" sz="1600" dirty="0" err="1"/>
              <a:t>findQuestionnaireByProduct</a:t>
            </a:r>
            <a:r>
              <a:rPr lang="en-GB" sz="1600" dirty="0"/>
              <a:t>(Product prod);</a:t>
            </a:r>
          </a:p>
          <a:p>
            <a:pPr lvl="2"/>
            <a:r>
              <a:rPr lang="en-GB" sz="1600" dirty="0"/>
              <a:t>void </a:t>
            </a:r>
            <a:r>
              <a:rPr lang="en-GB" sz="1600" dirty="0" err="1"/>
              <a:t>storeMarketingAnswersById</a:t>
            </a:r>
            <a:r>
              <a:rPr lang="en-GB" sz="1600" dirty="0"/>
              <a:t>(List&lt;</a:t>
            </a:r>
            <a:r>
              <a:rPr lang="en-GB" sz="1600" dirty="0" err="1"/>
              <a:t>VariableAnswer</a:t>
            </a:r>
            <a:r>
              <a:rPr lang="en-GB" sz="1600" dirty="0"/>
              <a:t>&gt;);</a:t>
            </a:r>
          </a:p>
          <a:p>
            <a:pPr lvl="2"/>
            <a:r>
              <a:rPr lang="en-GB" sz="1600" dirty="0"/>
              <a:t>void </a:t>
            </a:r>
            <a:r>
              <a:rPr lang="en-GB" sz="1600" dirty="0" err="1"/>
              <a:t>createQuestionnaireAnswer</a:t>
            </a:r>
            <a:r>
              <a:rPr lang="en-GB" sz="1600" dirty="0"/>
              <a:t>(int id, List&lt;String&gt;);</a:t>
            </a:r>
          </a:p>
          <a:p>
            <a:pPr lvl="2"/>
            <a:r>
              <a:rPr lang="en-GB" sz="1600" dirty="0"/>
              <a:t>void </a:t>
            </a:r>
            <a:r>
              <a:rPr lang="en-GB" sz="1600" dirty="0" err="1"/>
              <a:t>cancelQuestionnaire</a:t>
            </a:r>
            <a:r>
              <a:rPr lang="en-GB" sz="1600" dirty="0"/>
              <a:t>();</a:t>
            </a:r>
          </a:p>
          <a:p>
            <a:pPr lvl="2"/>
            <a:r>
              <a:rPr lang="en-GB" sz="1600" dirty="0"/>
              <a:t>List&lt;</a:t>
            </a:r>
            <a:r>
              <a:rPr lang="en-GB" sz="1600" dirty="0" err="1"/>
              <a:t>VariableAnswer</a:t>
            </a:r>
            <a:r>
              <a:rPr lang="en-GB" sz="1600" dirty="0"/>
              <a:t>&gt; </a:t>
            </a:r>
            <a:r>
              <a:rPr lang="en-GB" sz="1600" dirty="0" err="1"/>
              <a:t>getPreviousAnswers</a:t>
            </a:r>
            <a:r>
              <a:rPr lang="en-GB" sz="1600" dirty="0"/>
              <a:t>();</a:t>
            </a:r>
          </a:p>
          <a:p>
            <a:pPr marL="914400" lvl="2" indent="0">
              <a:buNone/>
            </a:pPr>
            <a:endParaRPr lang="en-GB" b="1" dirty="0"/>
          </a:p>
          <a:p>
            <a:pPr lvl="1"/>
            <a:endParaRPr lang="en-GB" dirty="0"/>
          </a:p>
        </p:txBody>
      </p:sp>
    </p:spTree>
    <p:extLst>
      <p:ext uri="{BB962C8B-B14F-4D97-AF65-F5344CB8AC3E}">
        <p14:creationId xmlns:p14="http://schemas.microsoft.com/office/powerpoint/2010/main" val="293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3562</TotalTime>
  <Words>1925</Words>
  <Application>Microsoft Office PowerPoint</Application>
  <PresentationFormat>Presentazione su schermo (4:3)</PresentationFormat>
  <Paragraphs>331</Paragraphs>
  <Slides>19</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Motivation</vt:lpstr>
      <vt:lpstr>Relationship “Logs” </vt:lpstr>
      <vt:lpstr>Relationship “Fills” </vt:lpstr>
      <vt:lpstr>Relationship “IsAbout” </vt:lpstr>
      <vt:lpstr>Relationship “Reviews” </vt:lpstr>
      <vt:lpstr>Relationship “ReferingTo” </vt:lpstr>
      <vt:lpstr>Relationship “AnswersTo” </vt:lpstr>
      <vt:lpstr>Relationship “BelongsTo” </vt:lpstr>
      <vt:lpstr>Components</vt:lpstr>
      <vt:lpstr>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272</cp:revision>
  <dcterms:created xsi:type="dcterms:W3CDTF">2020-11-06T10:16:45Z</dcterms:created>
  <dcterms:modified xsi:type="dcterms:W3CDTF">2021-01-30T12:44:56Z</dcterms:modified>
</cp:coreProperties>
</file>