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swald Bold" charset="1" panose="00000800000000000000"/>
      <p:regular r:id="rId24"/>
    </p:embeddedFont>
    <p:embeddedFont>
      <p:font typeface="Montserrat Classic" charset="1" panose="00000500000000000000"/>
      <p:regular r:id="rId25"/>
    </p:embeddedFont>
    <p:embeddedFont>
      <p:font typeface="Montserrat Classic Bold" charset="1" panose="00000800000000000000"/>
      <p:regular r:id="rId26"/>
    </p:embeddedFont>
    <p:embeddedFont>
      <p:font typeface="DM Sans" charset="1" panose="00000000000000000000"/>
      <p:regular r:id="rId27"/>
    </p:embeddedFont>
    <p:embeddedFont>
      <p:font typeface="DM Sans Bold" charset="1" panose="00000000000000000000"/>
      <p:regular r:id="rId28"/>
    </p:embeddedFont>
    <p:embeddedFont>
      <p:font typeface="DM Sans Italics" charset="1" panose="00000000000000000000"/>
      <p:regular r:id="rId29"/>
    </p:embeddedFont>
    <p:embeddedFont>
      <p:font typeface="Open Sans Bold" charset="1" panose="020B08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jpeg" Type="http://schemas.openxmlformats.org/officeDocument/2006/relationships/image"/><Relationship Id="rId6" Target="../media/image25.jpeg" Type="http://schemas.openxmlformats.org/officeDocument/2006/relationships/image"/><Relationship Id="rId7" Target="../media/image2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ONLINE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EDA TIENDA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LINKEDIN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000125"/>
            <a:ext cx="1865640" cy="57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ANTONIO HERRERA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2421" y="1863725"/>
            <a:ext cx="10283159" cy="8211662"/>
          </a:xfrm>
          <a:custGeom>
            <a:avLst/>
            <a:gdLst/>
            <a:ahLst/>
            <a:cxnLst/>
            <a:rect r="r" b="b" t="t" l="l"/>
            <a:pathLst>
              <a:path h="8211662" w="10283159">
                <a:moveTo>
                  <a:pt x="0" y="0"/>
                </a:moveTo>
                <a:lnTo>
                  <a:pt x="10283158" y="0"/>
                </a:lnTo>
                <a:lnTo>
                  <a:pt x="10283158" y="8211662"/>
                </a:lnTo>
                <a:lnTo>
                  <a:pt x="0" y="8211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114" r="0" b="-2378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6399"/>
            <a:ext cx="1090604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C. “LAS DEVOLUCIONES SON MENOS DEL 5 % FRENTE A LAS VENTAS”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33251" y="1863725"/>
            <a:ext cx="13621497" cy="8172898"/>
          </a:xfrm>
          <a:custGeom>
            <a:avLst/>
            <a:gdLst/>
            <a:ahLst/>
            <a:cxnLst/>
            <a:rect r="r" b="b" t="t" l="l"/>
            <a:pathLst>
              <a:path h="8172898" w="13621497">
                <a:moveTo>
                  <a:pt x="0" y="0"/>
                </a:moveTo>
                <a:lnTo>
                  <a:pt x="13621498" y="0"/>
                </a:lnTo>
                <a:lnTo>
                  <a:pt x="13621498" y="8172898"/>
                </a:lnTo>
                <a:lnTo>
                  <a:pt x="0" y="8172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4605" y="126399"/>
            <a:ext cx="1131879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1. ¿CUÁL ES EL PRODUCTO MÁS VENDIDO Y SU PROYECCIÓN EN EL AÑO?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21444" y="1863725"/>
            <a:ext cx="13445112" cy="7951293"/>
          </a:xfrm>
          <a:custGeom>
            <a:avLst/>
            <a:gdLst/>
            <a:ahLst/>
            <a:cxnLst/>
            <a:rect r="r" b="b" t="t" l="l"/>
            <a:pathLst>
              <a:path h="7951293" w="13445112">
                <a:moveTo>
                  <a:pt x="0" y="0"/>
                </a:moveTo>
                <a:lnTo>
                  <a:pt x="13445112" y="0"/>
                </a:lnTo>
                <a:lnTo>
                  <a:pt x="13445112" y="7951293"/>
                </a:lnTo>
                <a:lnTo>
                  <a:pt x="0" y="7951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4605" y="126399"/>
            <a:ext cx="1131879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2. PRODUCTO MÁS DEVUELTO Y VER SUS TRIMESTRES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84605" y="521686"/>
            <a:ext cx="11318790" cy="75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3. PRECIO MEDIO DE COMPRA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5882" y="3962972"/>
            <a:ext cx="7196237" cy="2859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06"/>
              </a:lnSpc>
            </a:pPr>
            <a:r>
              <a:rPr lang="en-US" sz="1664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15,60 €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10292" y="1863725"/>
            <a:ext cx="13467417" cy="8080450"/>
          </a:xfrm>
          <a:custGeom>
            <a:avLst/>
            <a:gdLst/>
            <a:ahLst/>
            <a:cxnLst/>
            <a:rect r="r" b="b" t="t" l="l"/>
            <a:pathLst>
              <a:path h="8080450" w="13467417">
                <a:moveTo>
                  <a:pt x="0" y="0"/>
                </a:moveTo>
                <a:lnTo>
                  <a:pt x="13467416" y="0"/>
                </a:lnTo>
                <a:lnTo>
                  <a:pt x="13467416" y="8080450"/>
                </a:lnTo>
                <a:lnTo>
                  <a:pt x="0" y="8080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4605" y="412149"/>
            <a:ext cx="11318790" cy="75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4. PAÍS QUE MÁS DEVUELVE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00567" y="1863725"/>
            <a:ext cx="13686865" cy="8212119"/>
          </a:xfrm>
          <a:custGeom>
            <a:avLst/>
            <a:gdLst/>
            <a:ahLst/>
            <a:cxnLst/>
            <a:rect r="r" b="b" t="t" l="l"/>
            <a:pathLst>
              <a:path h="8212119" w="13686865">
                <a:moveTo>
                  <a:pt x="0" y="0"/>
                </a:moveTo>
                <a:lnTo>
                  <a:pt x="13686866" y="0"/>
                </a:lnTo>
                <a:lnTo>
                  <a:pt x="13686866" y="8212119"/>
                </a:lnTo>
                <a:lnTo>
                  <a:pt x="0" y="8212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4605" y="223236"/>
            <a:ext cx="1131879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4. PAÍS QUE MÁS DEVUELVE POR PORCENTAJE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3977" y="2935731"/>
            <a:ext cx="127558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RECOMENDACIONES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6088" y="4778847"/>
            <a:ext cx="10951206" cy="99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Una ligera vista de los resultados y donde podemos actuar.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55636" y="214289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465971" y="5712051"/>
            <a:ext cx="11356057" cy="1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418868" y="546282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67146" y="6759691"/>
            <a:ext cx="3204526" cy="9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Devuelve un gran porcentaje de productos.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26307" y="2440464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5882" y="6163797"/>
            <a:ext cx="346705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ASIA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143936" y="214289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907168" y="546282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130227" y="2440464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634493" y="214289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397725" y="546282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619282" y="2440464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55446" y="6759691"/>
            <a:ext cx="3204526" cy="126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 producto más devuelto fue por masividad en los trimestres 1 y 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66153" y="6163797"/>
            <a:ext cx="2820958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DEVUELTO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46003" y="6759691"/>
            <a:ext cx="3204526" cy="190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 corto. Podemos generar categorías premium de tal forma que incitamos a que compren una gama superior.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70279" y="6163797"/>
            <a:ext cx="3080250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TICKET MEDIO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10799999">
            <a:off x="-2729621" y="-7074240"/>
            <a:ext cx="7704989" cy="10757402"/>
          </a:xfrm>
          <a:custGeom>
            <a:avLst/>
            <a:gdLst/>
            <a:ahLst/>
            <a:cxnLst/>
            <a:rect r="r" b="b" t="t" l="l"/>
            <a:pathLst>
              <a:path h="10757402" w="7704989">
                <a:moveTo>
                  <a:pt x="0" y="0"/>
                </a:moveTo>
                <a:lnTo>
                  <a:pt x="7704988" y="0"/>
                </a:lnTo>
                <a:lnTo>
                  <a:pt x="7704988" y="10757402"/>
                </a:lnTo>
                <a:lnTo>
                  <a:pt x="0" y="10757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45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EDA TIENDA_ONLINE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60624" y="3768889"/>
            <a:ext cx="2296190" cy="71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7"/>
              </a:lnSpc>
              <a:spcBef>
                <a:spcPct val="0"/>
              </a:spcBef>
            </a:pPr>
            <a:r>
              <a:rPr lang="en-US" b="true" sz="2135" spc="209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ANTONIO HERRERA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953303"/>
            <a:chOff x="0" y="0"/>
            <a:chExt cx="368852" cy="13045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304574"/>
            </a:xfrm>
            <a:custGeom>
              <a:avLst/>
              <a:gdLst/>
              <a:ahLst/>
              <a:cxnLst/>
              <a:rect r="r" b="b" t="t" l="l"/>
              <a:pathLst>
                <a:path h="130457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304574"/>
                  </a:lnTo>
                  <a:lnTo>
                    <a:pt x="0" y="130457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323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CONTENIDO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435812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54910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62453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SOBRE LA EMPRESA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446318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HIPÓTESIS / OBJETIVOS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59611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RESOLUCIONES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672958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36230"/>
            <a:ext cx="5064890" cy="234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6"/>
              </a:lnSpc>
            </a:pPr>
            <a:r>
              <a:rPr lang="en-US" b="true" sz="6816" spc="6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SOBRE LA EMPRESA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6247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 una tienda online que venden productos a clientes registrados (ID) y es una empresa internacional.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6005886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Suelen tener fama de una buena fidelización, y de precios económicos. Tienen un catálogo de linternas que es su principal negocio.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HIPÓTESIS / OBJETIVOS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 Q4 FUE EL MEJOR TRIMESTRE CON MÁS INGRESOS.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REINO UNIDO ES EL PAÍS QUE MÁS NOS COMPRA.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40758" y="4045241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LAS DEVOLUCIONES SON MENOS DEL 5 % FRENTE A LAS VENTAS.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SABER MÁS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30975" y="4045241"/>
            <a:ext cx="3360904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¿CUÁL ES EL PRODUCTO MÁS VENDIDO Y SU PROYECCIÓN DURANTE EL AÑO?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38875" y="4042536"/>
            <a:ext cx="6254887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PRODUCTO MÁS DEVUELTO Y PROYECCIÓN POR TRIMESTRES.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340758" y="4045241"/>
            <a:ext cx="3360904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PRECIO MEDIO DE COMPRA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218805" y="6676465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275355" y="7515516"/>
            <a:ext cx="3360904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 PAÍS QUE MÁS DEVUELVE.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31337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2"/>
                </a:lnTo>
                <a:lnTo>
                  <a:pt x="0" y="2443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528" r="0" b="-18474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4880545"/>
            <a:ext cx="4473739" cy="636748"/>
            <a:chOff x="0" y="0"/>
            <a:chExt cx="1178269" cy="167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OBJETIVOS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781045" y="531337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2"/>
                </a:lnTo>
                <a:lnTo>
                  <a:pt x="0" y="24430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039" r="0" b="-11039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781045" y="4880545"/>
            <a:ext cx="4473739" cy="636748"/>
            <a:chOff x="0" y="0"/>
            <a:chExt cx="1178269" cy="1677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CONCLUSIONES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07130" y="4880545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ANÁLISIS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907130" y="5517293"/>
            <a:ext cx="4473739" cy="2239151"/>
          </a:xfrm>
          <a:custGeom>
            <a:avLst/>
            <a:gdLst/>
            <a:ahLst/>
            <a:cxnLst/>
            <a:rect r="r" b="b" t="t" l="l"/>
            <a:pathLst>
              <a:path h="2239151" w="4473739">
                <a:moveTo>
                  <a:pt x="0" y="0"/>
                </a:moveTo>
                <a:lnTo>
                  <a:pt x="4473740" y="0"/>
                </a:lnTo>
                <a:lnTo>
                  <a:pt x="4473740" y="2239151"/>
                </a:lnTo>
                <a:lnTo>
                  <a:pt x="0" y="2239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3239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RESOLUCIONES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VISUALIZAMOS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99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Los siguientes gráficos responderán a las Hipótesis marcadas y a sus objetivos secundarios.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85654" y="1863725"/>
            <a:ext cx="13516691" cy="8110015"/>
          </a:xfrm>
          <a:custGeom>
            <a:avLst/>
            <a:gdLst/>
            <a:ahLst/>
            <a:cxnLst/>
            <a:rect r="r" b="b" t="t" l="l"/>
            <a:pathLst>
              <a:path h="8110015" w="13516691">
                <a:moveTo>
                  <a:pt x="0" y="0"/>
                </a:moveTo>
                <a:lnTo>
                  <a:pt x="13516692" y="0"/>
                </a:lnTo>
                <a:lnTo>
                  <a:pt x="13516692" y="8110015"/>
                </a:lnTo>
                <a:lnTo>
                  <a:pt x="0" y="8110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6399"/>
            <a:ext cx="1090604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A. “EL Q4 FUE EL TRIMESTRE CON MÁS INGRESOS”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63725"/>
            <a:chOff x="0" y="0"/>
            <a:chExt cx="4816593" cy="49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0858"/>
            </a:xfrm>
            <a:custGeom>
              <a:avLst/>
              <a:gdLst/>
              <a:ahLst/>
              <a:cxnLst/>
              <a:rect r="r" b="b" t="t" l="l"/>
              <a:pathLst>
                <a:path h="490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0858"/>
                  </a:lnTo>
                  <a:lnTo>
                    <a:pt x="0" y="49085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0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97020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18952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27010" y="1863725"/>
            <a:ext cx="13633979" cy="8180388"/>
          </a:xfrm>
          <a:custGeom>
            <a:avLst/>
            <a:gdLst/>
            <a:ahLst/>
            <a:cxnLst/>
            <a:rect r="r" b="b" t="t" l="l"/>
            <a:pathLst>
              <a:path h="8180388" w="13633979">
                <a:moveTo>
                  <a:pt x="0" y="0"/>
                </a:moveTo>
                <a:lnTo>
                  <a:pt x="13633980" y="0"/>
                </a:lnTo>
                <a:lnTo>
                  <a:pt x="13633980" y="8180387"/>
                </a:lnTo>
                <a:lnTo>
                  <a:pt x="0" y="81803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6399"/>
            <a:ext cx="10906040" cy="154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b="true" sz="4530" spc="4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B. “REINO UNIDO ES EL PAÍS QUE MÁS INGRESOS GENERA”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DAGZuSO3ZBE</dc:identifier>
  <dcterms:modified xsi:type="dcterms:W3CDTF">2011-08-01T06:04:30Z</dcterms:modified>
  <cp:revision>1</cp:revision>
  <dc:title>EDA</dc:title>
</cp:coreProperties>
</file>