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3"/>
  </p:notesMasterIdLst>
  <p:handoutMasterIdLst>
    <p:handoutMasterId r:id="rId14"/>
  </p:handoutMasterIdLst>
  <p:sldIdLst>
    <p:sldId id="256" r:id="rId2"/>
    <p:sldId id="258" r:id="rId3"/>
    <p:sldId id="264" r:id="rId4"/>
    <p:sldId id="260" r:id="rId5"/>
    <p:sldId id="259" r:id="rId6"/>
    <p:sldId id="267" r:id="rId7"/>
    <p:sldId id="265" r:id="rId8"/>
    <p:sldId id="261" r:id="rId9"/>
    <p:sldId id="266" r:id="rId10"/>
    <p:sldId id="262" r:id="rId11"/>
    <p:sldId id="257" r:id="rId12"/>
  </p:sldIdLst>
  <p:sldSz cx="9144000" cy="6858000" type="screen4x3"/>
  <p:notesSz cx="6858000" cy="9926638"/>
  <p:custDataLst>
    <p:tags r:id="rId15"/>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68">
          <p15:clr>
            <a:srgbClr val="A4A3A4"/>
          </p15:clr>
        </p15:guide>
        <p15:guide id="2" pos="213">
          <p15:clr>
            <a:srgbClr val="A4A3A4"/>
          </p15:clr>
        </p15:guide>
        <p15:guide id="3" pos="55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05A"/>
    <a:srgbClr val="3333FF"/>
    <a:srgbClr val="00643C"/>
    <a:srgbClr val="DC7D32"/>
    <a:srgbClr val="F0F050"/>
    <a:srgbClr val="DCDC1E"/>
    <a:srgbClr val="E6A01E"/>
    <a:srgbClr val="D2DCAA"/>
    <a:srgbClr val="A0C8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35" autoAdjust="0"/>
    <p:restoredTop sz="94660"/>
  </p:normalViewPr>
  <p:slideViewPr>
    <p:cSldViewPr snapToGrid="0">
      <p:cViewPr varScale="1">
        <p:scale>
          <a:sx n="115" d="100"/>
          <a:sy n="115" d="100"/>
        </p:scale>
        <p:origin x="1452" y="108"/>
      </p:cViewPr>
      <p:guideLst>
        <p:guide orient="horz" pos="3668"/>
        <p:guide pos="213"/>
        <p:guide pos="555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39" cy="495696"/>
          </a:xfrm>
          <a:prstGeom prst="rect">
            <a:avLst/>
          </a:prstGeom>
        </p:spPr>
        <p:txBody>
          <a:bodyPr vert="horz" lIns="91687" tIns="45843" rIns="91687" bIns="45843" rtlCol="0"/>
          <a:lstStyle>
            <a:lvl1pPr algn="l">
              <a:defRPr sz="1200"/>
            </a:lvl1pPr>
          </a:lstStyle>
          <a:p>
            <a:endParaRPr lang="fr-FR"/>
          </a:p>
        </p:txBody>
      </p:sp>
      <p:sp>
        <p:nvSpPr>
          <p:cNvPr id="3" name="Date Placeholder 2"/>
          <p:cNvSpPr>
            <a:spLocks noGrp="1"/>
          </p:cNvSpPr>
          <p:nvPr>
            <p:ph type="dt" sz="quarter" idx="1"/>
          </p:nvPr>
        </p:nvSpPr>
        <p:spPr>
          <a:xfrm>
            <a:off x="3883966" y="1"/>
            <a:ext cx="2972439" cy="495696"/>
          </a:xfrm>
          <a:prstGeom prst="rect">
            <a:avLst/>
          </a:prstGeom>
        </p:spPr>
        <p:txBody>
          <a:bodyPr vert="horz" lIns="91687" tIns="45843" rIns="91687" bIns="45843" rtlCol="0"/>
          <a:lstStyle>
            <a:lvl1pPr algn="r">
              <a:defRPr sz="1200"/>
            </a:lvl1pPr>
          </a:lstStyle>
          <a:p>
            <a:fld id="{94309D75-5CA6-4175-882F-FCAA47178CD4}" type="datetimeFigureOut">
              <a:rPr lang="fr-FR" smtClean="0"/>
              <a:t>26/11/2020</a:t>
            </a:fld>
            <a:endParaRPr lang="fr-FR"/>
          </a:p>
        </p:txBody>
      </p:sp>
      <p:sp>
        <p:nvSpPr>
          <p:cNvPr id="4" name="Footer Placeholder 3"/>
          <p:cNvSpPr>
            <a:spLocks noGrp="1"/>
          </p:cNvSpPr>
          <p:nvPr>
            <p:ph type="ftr" sz="quarter" idx="2"/>
          </p:nvPr>
        </p:nvSpPr>
        <p:spPr>
          <a:xfrm>
            <a:off x="1" y="9429355"/>
            <a:ext cx="2972439" cy="495696"/>
          </a:xfrm>
          <a:prstGeom prst="rect">
            <a:avLst/>
          </a:prstGeom>
        </p:spPr>
        <p:txBody>
          <a:bodyPr vert="horz" lIns="91687" tIns="45843" rIns="91687" bIns="45843" rtlCol="0" anchor="b"/>
          <a:lstStyle>
            <a:lvl1pPr algn="l">
              <a:defRPr sz="1200"/>
            </a:lvl1pPr>
          </a:lstStyle>
          <a:p>
            <a:endParaRPr lang="fr-FR"/>
          </a:p>
        </p:txBody>
      </p:sp>
      <p:sp>
        <p:nvSpPr>
          <p:cNvPr id="5" name="Slide Number Placeholder 4"/>
          <p:cNvSpPr>
            <a:spLocks noGrp="1"/>
          </p:cNvSpPr>
          <p:nvPr>
            <p:ph type="sldNum" sz="quarter" idx="3"/>
          </p:nvPr>
        </p:nvSpPr>
        <p:spPr>
          <a:xfrm>
            <a:off x="3883966" y="9429355"/>
            <a:ext cx="2972439" cy="495696"/>
          </a:xfrm>
          <a:prstGeom prst="rect">
            <a:avLst/>
          </a:prstGeom>
        </p:spPr>
        <p:txBody>
          <a:bodyPr vert="horz" lIns="91687" tIns="45843" rIns="91687" bIns="45843" rtlCol="0" anchor="b"/>
          <a:lstStyle>
            <a:lvl1pPr algn="r">
              <a:defRPr sz="1200"/>
            </a:lvl1pPr>
          </a:lstStyle>
          <a:p>
            <a:fld id="{D0FD95AE-F93E-4CD5-AE17-CE3DF7DBBF0D}" type="slidenum">
              <a:rPr lang="fr-FR" smtClean="0"/>
              <a:t>‹N°›</a:t>
            </a:fld>
            <a:endParaRPr lang="fr-FR"/>
          </a:p>
        </p:txBody>
      </p:sp>
    </p:spTree>
    <p:extLst>
      <p:ext uri="{BB962C8B-B14F-4D97-AF65-F5344CB8AC3E}">
        <p14:creationId xmlns:p14="http://schemas.microsoft.com/office/powerpoint/2010/main" val="2945130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96332"/>
          </a:xfrm>
          <a:prstGeom prst="rect">
            <a:avLst/>
          </a:prstGeom>
        </p:spPr>
        <p:txBody>
          <a:bodyPr vert="horz" lIns="95889" tIns="47945" rIns="95889" bIns="47945" rtlCol="0"/>
          <a:lstStyle>
            <a:lvl1pPr algn="l">
              <a:defRPr sz="1200"/>
            </a:lvl1pPr>
          </a:lstStyle>
          <a:p>
            <a:endParaRPr lang="fr-FR"/>
          </a:p>
        </p:txBody>
      </p:sp>
      <p:sp>
        <p:nvSpPr>
          <p:cNvPr id="3" name="Espace réservé de la date 2"/>
          <p:cNvSpPr>
            <a:spLocks noGrp="1"/>
          </p:cNvSpPr>
          <p:nvPr>
            <p:ph type="dt" idx="1"/>
          </p:nvPr>
        </p:nvSpPr>
        <p:spPr>
          <a:xfrm>
            <a:off x="3884614" y="1"/>
            <a:ext cx="2971800" cy="496332"/>
          </a:xfrm>
          <a:prstGeom prst="rect">
            <a:avLst/>
          </a:prstGeom>
        </p:spPr>
        <p:txBody>
          <a:bodyPr vert="horz" lIns="95889" tIns="47945" rIns="95889" bIns="47945" rtlCol="0"/>
          <a:lstStyle>
            <a:lvl1pPr algn="r">
              <a:defRPr sz="1200"/>
            </a:lvl1pPr>
          </a:lstStyle>
          <a:p>
            <a:fld id="{9D91F375-ABD4-43B0-95A2-6A338A4A5C04}" type="datetimeFigureOut">
              <a:rPr lang="fr-FR" smtClean="0"/>
              <a:t>26/11/2020</a:t>
            </a:fld>
            <a:endParaRPr lang="fr-FR"/>
          </a:p>
        </p:txBody>
      </p:sp>
      <p:sp>
        <p:nvSpPr>
          <p:cNvPr id="4" name="Espace réservé de l'image des diapositives 3"/>
          <p:cNvSpPr>
            <a:spLocks noGrp="1" noRot="1" noChangeAspect="1"/>
          </p:cNvSpPr>
          <p:nvPr>
            <p:ph type="sldImg" idx="2"/>
          </p:nvPr>
        </p:nvSpPr>
        <p:spPr>
          <a:xfrm>
            <a:off x="949325" y="744538"/>
            <a:ext cx="4959350" cy="3719512"/>
          </a:xfrm>
          <a:prstGeom prst="rect">
            <a:avLst/>
          </a:prstGeom>
          <a:noFill/>
          <a:ln w="12700">
            <a:solidFill>
              <a:prstClr val="black"/>
            </a:solidFill>
          </a:ln>
        </p:spPr>
        <p:txBody>
          <a:bodyPr vert="horz" lIns="95889" tIns="47945" rIns="95889" bIns="47945" rtlCol="0" anchor="ctr"/>
          <a:lstStyle/>
          <a:p>
            <a:endParaRPr lang="fr-FR"/>
          </a:p>
        </p:txBody>
      </p:sp>
      <p:sp>
        <p:nvSpPr>
          <p:cNvPr id="5" name="Espace réservé des commentaires 4"/>
          <p:cNvSpPr>
            <a:spLocks noGrp="1"/>
          </p:cNvSpPr>
          <p:nvPr>
            <p:ph type="body" sz="quarter" idx="3"/>
          </p:nvPr>
        </p:nvSpPr>
        <p:spPr>
          <a:xfrm>
            <a:off x="685800" y="4715155"/>
            <a:ext cx="5486400" cy="4466987"/>
          </a:xfrm>
          <a:prstGeom prst="rect">
            <a:avLst/>
          </a:prstGeom>
        </p:spPr>
        <p:txBody>
          <a:bodyPr vert="horz" lIns="95889" tIns="47945" rIns="95889" bIns="47945"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5"/>
            <a:ext cx="2971800" cy="496332"/>
          </a:xfrm>
          <a:prstGeom prst="rect">
            <a:avLst/>
          </a:prstGeom>
        </p:spPr>
        <p:txBody>
          <a:bodyPr vert="horz" lIns="95889" tIns="47945" rIns="95889" bIns="47945"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4" y="9428585"/>
            <a:ext cx="2971800" cy="496332"/>
          </a:xfrm>
          <a:prstGeom prst="rect">
            <a:avLst/>
          </a:prstGeom>
        </p:spPr>
        <p:txBody>
          <a:bodyPr vert="horz" lIns="95889" tIns="47945" rIns="95889" bIns="47945" rtlCol="0" anchor="b"/>
          <a:lstStyle>
            <a:lvl1pPr algn="r">
              <a:defRPr sz="1200"/>
            </a:lvl1pPr>
          </a:lstStyle>
          <a:p>
            <a:fld id="{C3EF5842-04F3-4695-8C7E-60D49603CB5D}" type="slidenum">
              <a:rPr lang="fr-FR" smtClean="0"/>
              <a:t>‹N°›</a:t>
            </a:fld>
            <a:endParaRPr lang="fr-FR"/>
          </a:p>
        </p:txBody>
      </p:sp>
    </p:spTree>
    <p:extLst>
      <p:ext uri="{BB962C8B-B14F-4D97-AF65-F5344CB8AC3E}">
        <p14:creationId xmlns:p14="http://schemas.microsoft.com/office/powerpoint/2010/main" val="131960104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hyperlink" Target="https://www.twitter.com/BNPPAM_Com" TargetMode="External"/><Relationship Id="rId7" Type="http://schemas.openxmlformats.org/officeDocument/2006/relationships/hyperlink" Target="http://youtube.com/c/BNPPAM" TargetMode="External"/><Relationship Id="rId12"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hyperlink" Target="http://investors-corner.bnpparibas-am.com/" TargetMode="External"/><Relationship Id="rId5" Type="http://schemas.openxmlformats.org/officeDocument/2006/relationships/hyperlink" Target="https://www.linkedin.com/company/bnp-paribas-asset-management" TargetMode="External"/><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hyperlink" Target="http://www.bnpparibas-am.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AND VISUAL">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Rectangle 15"/>
          <p:cNvSpPr/>
          <p:nvPr/>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bg1"/>
                </a:solidFill>
              </a:defRPr>
            </a:lvl1pPr>
          </a:lstStyle>
          <a:p>
            <a:r>
              <a:rPr lang="en-GB" noProof="0" dirty="0" smtClean="0"/>
              <a:t>presentation title </a:t>
            </a:r>
            <a:br>
              <a:rPr lang="en-GB" noProof="0" dirty="0" smtClean="0"/>
            </a:br>
            <a:r>
              <a:rPr lang="en-GB" noProof="0" dirty="0" smtClean="0"/>
              <a:t>on multi-lines</a:t>
            </a:r>
            <a:endParaRPr lang="en-GB" noProof="0" dirty="0"/>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subtitle</a:t>
            </a:r>
            <a:endParaRPr lang="en-GB" noProof="0" dirty="0"/>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author’s name</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Location, 00/00/2015</a:t>
            </a:r>
          </a:p>
        </p:txBody>
      </p:sp>
      <p:sp>
        <p:nvSpPr>
          <p:cNvPr id="9" name="Rectangle 8"/>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Tree>
    <p:extLst>
      <p:ext uri="{BB962C8B-B14F-4D97-AF65-F5344CB8AC3E}">
        <p14:creationId xmlns:p14="http://schemas.microsoft.com/office/powerpoint/2010/main" val="30459320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5727A99E-E23F-469C-84C3-A987807AF108}" type="datetime1">
              <a:rPr lang="fr-FR" noProof="0" smtClean="0"/>
              <a:t>26/11/2020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Tree>
    <p:extLst>
      <p:ext uri="{BB962C8B-B14F-4D97-AF65-F5344CB8AC3E}">
        <p14:creationId xmlns:p14="http://schemas.microsoft.com/office/powerpoint/2010/main" val="6009281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1578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UR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6069D313-1788-42D6-B29D-5E19794BA41E}" type="datetime1">
              <a:rPr lang="fr-FR" noProof="0" smtClean="0"/>
              <a:t>26/11/2020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
        <p:nvSpPr>
          <p:cNvPr id="10" name="Titre 9"/>
          <p:cNvSpPr>
            <a:spLocks noGrp="1"/>
          </p:cNvSpPr>
          <p:nvPr>
            <p:ph type="title" hasCustomPrompt="1"/>
          </p:nvPr>
        </p:nvSpPr>
        <p:spPr/>
        <p:txBody>
          <a:bodyPr/>
          <a:lstStyle>
            <a:lvl1pPr>
              <a:defRPr baseline="0"/>
            </a:lvl1pPr>
          </a:lstStyle>
          <a:p>
            <a:r>
              <a:rPr lang="en-GB" noProof="0" dirty="0" smtClean="0"/>
              <a:t>Main Colours</a:t>
            </a:r>
            <a:endParaRPr lang="en-GB" noProof="0" dirty="0"/>
          </a:p>
        </p:txBody>
      </p:sp>
      <p:cxnSp>
        <p:nvCxnSpPr>
          <p:cNvPr id="24" name="Connecteur droit 23"/>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489885" y="2190744"/>
            <a:ext cx="4164230" cy="2476512"/>
            <a:chOff x="2489885" y="2190744"/>
            <a:chExt cx="4164230" cy="2476512"/>
          </a:xfrm>
        </p:grpSpPr>
        <p:sp>
          <p:nvSpPr>
            <p:cNvPr id="41" name="Text Box 4"/>
            <p:cNvSpPr txBox="1">
              <a:spLocks noChangeArrowheads="1"/>
            </p:cNvSpPr>
            <p:nvPr userDrawn="1"/>
          </p:nvSpPr>
          <p:spPr bwMode="auto">
            <a:xfrm>
              <a:off x="2489887" y="2190744"/>
              <a:ext cx="727075" cy="723904"/>
            </a:xfrm>
            <a:prstGeom prst="rect">
              <a:avLst/>
            </a:prstGeom>
            <a:solidFill>
              <a:srgbClr val="00A76C"/>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167</a:t>
              </a:r>
            </a:p>
            <a:p>
              <a:pPr algn="ctr"/>
              <a:r>
                <a:rPr lang="en-GB" altLang="fr-FR" sz="1500" b="1" noProof="0" dirty="0" smtClean="0">
                  <a:solidFill>
                    <a:schemeClr val="tx1"/>
                  </a:solidFill>
                  <a:latin typeface="+mj-lt"/>
                </a:rPr>
                <a:t>B 108</a:t>
              </a:r>
              <a:endParaRPr lang="en-GB" altLang="fr-FR" sz="1500" b="1" noProof="0" dirty="0">
                <a:solidFill>
                  <a:schemeClr val="tx1"/>
                </a:solidFill>
                <a:latin typeface="+mj-lt"/>
              </a:endParaRPr>
            </a:p>
          </p:txBody>
        </p:sp>
        <p:sp>
          <p:nvSpPr>
            <p:cNvPr id="42" name="Text Box 5"/>
            <p:cNvSpPr txBox="1">
              <a:spLocks noChangeArrowheads="1"/>
            </p:cNvSpPr>
            <p:nvPr userDrawn="1"/>
          </p:nvSpPr>
          <p:spPr bwMode="auto">
            <a:xfrm>
              <a:off x="3349175" y="2190744"/>
              <a:ext cx="727075" cy="723904"/>
            </a:xfrm>
            <a:prstGeom prst="rect">
              <a:avLst/>
            </a:prstGeom>
            <a:solidFill>
              <a:srgbClr val="BAFFE7"/>
            </a:solidFill>
            <a:ln>
              <a:noFill/>
            </a:ln>
            <a:effectLst/>
            <a:extLst/>
          </p:spPr>
          <p:txBody>
            <a:bodyPr lIns="0" tIns="0" rIns="0" bIns="0" anchor="ctr"/>
            <a:lstStyle/>
            <a:p>
              <a:pPr algn="ctr"/>
              <a:r>
                <a:rPr lang="en-GB" altLang="fr-FR" sz="1500" b="1" noProof="0" dirty="0" smtClean="0">
                  <a:solidFill>
                    <a:schemeClr val="bg2"/>
                  </a:solidFill>
                  <a:latin typeface="+mj-lt"/>
                </a:rPr>
                <a:t>R 186</a:t>
              </a:r>
            </a:p>
            <a:p>
              <a:pPr algn="ctr"/>
              <a:r>
                <a:rPr lang="en-GB" altLang="fr-FR" sz="1500" b="1" noProof="0" dirty="0" smtClean="0">
                  <a:solidFill>
                    <a:schemeClr val="bg2"/>
                  </a:solidFill>
                  <a:latin typeface="+mj-lt"/>
                </a:rPr>
                <a:t>V 255</a:t>
              </a:r>
            </a:p>
            <a:p>
              <a:pPr algn="ctr"/>
              <a:r>
                <a:rPr lang="en-GB" altLang="fr-FR" sz="1500" b="1" noProof="0" dirty="0" smtClean="0">
                  <a:solidFill>
                    <a:schemeClr val="bg2"/>
                  </a:solidFill>
                  <a:latin typeface="+mj-lt"/>
                </a:rPr>
                <a:t>B 231</a:t>
              </a:r>
              <a:endParaRPr lang="en-GB" altLang="fr-FR" sz="1500" b="1" noProof="0" dirty="0">
                <a:solidFill>
                  <a:schemeClr val="bg2"/>
                </a:solidFill>
                <a:latin typeface="+mj-lt"/>
              </a:endParaRPr>
            </a:p>
          </p:txBody>
        </p:sp>
        <p:sp>
          <p:nvSpPr>
            <p:cNvPr id="43" name="Text Box 5"/>
            <p:cNvSpPr txBox="1">
              <a:spLocks noChangeArrowheads="1"/>
            </p:cNvSpPr>
            <p:nvPr userDrawn="1"/>
          </p:nvSpPr>
          <p:spPr bwMode="auto">
            <a:xfrm>
              <a:off x="4208463" y="2190744"/>
              <a:ext cx="727075" cy="723904"/>
            </a:xfrm>
            <a:prstGeom prst="rect">
              <a:avLst/>
            </a:prstGeom>
            <a:solidFill>
              <a:srgbClr val="31FFB6"/>
            </a:solidFill>
            <a:ln>
              <a:noFill/>
            </a:ln>
            <a:effectLst/>
            <a:extLst/>
          </p:spPr>
          <p:txBody>
            <a:bodyPr lIns="0" tIns="0" rIns="0" bIns="0" anchor="ctr"/>
            <a:lstStyle/>
            <a:p>
              <a:pPr algn="ctr"/>
              <a:r>
                <a:rPr lang="en-GB" altLang="fr-FR" sz="1500" b="1" noProof="0" dirty="0" smtClean="0">
                  <a:solidFill>
                    <a:schemeClr val="bg2"/>
                  </a:solidFill>
                  <a:latin typeface="+mj-lt"/>
                </a:rPr>
                <a:t>R 049</a:t>
              </a:r>
            </a:p>
            <a:p>
              <a:pPr algn="ctr"/>
              <a:r>
                <a:rPr lang="en-GB" altLang="fr-FR" sz="1500" b="1" noProof="0" dirty="0" smtClean="0">
                  <a:solidFill>
                    <a:schemeClr val="bg2"/>
                  </a:solidFill>
                  <a:latin typeface="+mj-lt"/>
                </a:rPr>
                <a:t>V 255</a:t>
              </a:r>
            </a:p>
            <a:p>
              <a:pPr algn="ctr"/>
              <a:r>
                <a:rPr lang="en-GB" altLang="fr-FR" sz="1500" b="1" noProof="0" dirty="0" smtClean="0">
                  <a:solidFill>
                    <a:schemeClr val="bg2"/>
                  </a:solidFill>
                  <a:latin typeface="+mj-lt"/>
                </a:rPr>
                <a:t>B 182</a:t>
              </a:r>
              <a:endParaRPr lang="en-GB" altLang="fr-FR" sz="1500" b="1" noProof="0" dirty="0">
                <a:solidFill>
                  <a:schemeClr val="bg2"/>
                </a:solidFill>
                <a:latin typeface="+mj-lt"/>
              </a:endParaRPr>
            </a:p>
          </p:txBody>
        </p:sp>
        <p:sp>
          <p:nvSpPr>
            <p:cNvPr id="44" name="Text Box 5"/>
            <p:cNvSpPr txBox="1">
              <a:spLocks noChangeArrowheads="1"/>
            </p:cNvSpPr>
            <p:nvPr userDrawn="1"/>
          </p:nvSpPr>
          <p:spPr bwMode="auto">
            <a:xfrm>
              <a:off x="5067751" y="2190744"/>
              <a:ext cx="727075" cy="723904"/>
            </a:xfrm>
            <a:prstGeom prst="rect">
              <a:avLst/>
            </a:prstGeom>
            <a:solidFill>
              <a:srgbClr val="007D51"/>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125</a:t>
              </a:r>
            </a:p>
            <a:p>
              <a:pPr algn="ctr"/>
              <a:r>
                <a:rPr lang="en-GB" altLang="fr-FR" sz="1500" b="1" noProof="0" dirty="0" smtClean="0">
                  <a:solidFill>
                    <a:schemeClr val="tx1"/>
                  </a:solidFill>
                  <a:latin typeface="+mj-lt"/>
                </a:rPr>
                <a:t>B 081</a:t>
              </a:r>
              <a:endParaRPr lang="en-GB" altLang="fr-FR" sz="1500" b="1" noProof="0" dirty="0">
                <a:solidFill>
                  <a:schemeClr val="tx1"/>
                </a:solidFill>
                <a:latin typeface="+mj-lt"/>
              </a:endParaRPr>
            </a:p>
          </p:txBody>
        </p:sp>
        <p:sp>
          <p:nvSpPr>
            <p:cNvPr id="45" name="Text Box 5"/>
            <p:cNvSpPr txBox="1">
              <a:spLocks noChangeArrowheads="1"/>
            </p:cNvSpPr>
            <p:nvPr userDrawn="1"/>
          </p:nvSpPr>
          <p:spPr bwMode="auto">
            <a:xfrm>
              <a:off x="5927040" y="2190744"/>
              <a:ext cx="727075" cy="723904"/>
            </a:xfrm>
            <a:prstGeom prst="rect">
              <a:avLst/>
            </a:prstGeom>
            <a:solidFill>
              <a:srgbClr val="005336"/>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083</a:t>
              </a:r>
            </a:p>
            <a:p>
              <a:pPr algn="ctr"/>
              <a:r>
                <a:rPr lang="en-GB" altLang="fr-FR" sz="1500" b="1" noProof="0" dirty="0" smtClean="0">
                  <a:solidFill>
                    <a:schemeClr val="tx1"/>
                  </a:solidFill>
                  <a:latin typeface="+mj-lt"/>
                </a:rPr>
                <a:t>B 054</a:t>
              </a:r>
              <a:endParaRPr lang="en-GB" altLang="fr-FR" sz="1500" b="1" noProof="0" dirty="0">
                <a:solidFill>
                  <a:schemeClr val="tx1"/>
                </a:solidFill>
                <a:latin typeface="+mj-lt"/>
              </a:endParaRPr>
            </a:p>
          </p:txBody>
        </p:sp>
        <p:sp>
          <p:nvSpPr>
            <p:cNvPr id="46" name="Text Box 4"/>
            <p:cNvSpPr txBox="1">
              <a:spLocks noChangeArrowheads="1"/>
            </p:cNvSpPr>
            <p:nvPr userDrawn="1"/>
          </p:nvSpPr>
          <p:spPr bwMode="auto">
            <a:xfrm>
              <a:off x="2489886" y="3067048"/>
              <a:ext cx="727075" cy="723904"/>
            </a:xfrm>
            <a:prstGeom prst="rect">
              <a:avLst/>
            </a:prstGeom>
            <a:solidFill>
              <a:srgbClr val="A0C873"/>
            </a:solidFill>
            <a:ln>
              <a:noFill/>
            </a:ln>
            <a:effectLst/>
            <a:extLst/>
          </p:spPr>
          <p:txBody>
            <a:bodyPr lIns="0" tIns="0" rIns="0" bIns="0" anchor="ctr"/>
            <a:lstStyle/>
            <a:p>
              <a:pPr algn="ctr"/>
              <a:r>
                <a:rPr lang="en-GB" altLang="fr-FR" sz="1500" b="1" noProof="0" dirty="0" smtClean="0">
                  <a:solidFill>
                    <a:schemeClr val="tx1"/>
                  </a:solidFill>
                  <a:latin typeface="+mj-lt"/>
                </a:rPr>
                <a:t>R 160</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115</a:t>
              </a:r>
              <a:endParaRPr lang="en-GB" altLang="fr-FR" sz="1500" b="1" noProof="0" dirty="0">
                <a:solidFill>
                  <a:schemeClr val="tx1"/>
                </a:solidFill>
                <a:latin typeface="+mj-lt"/>
              </a:endParaRPr>
            </a:p>
          </p:txBody>
        </p:sp>
        <p:sp>
          <p:nvSpPr>
            <p:cNvPr id="47" name="Text Box 5"/>
            <p:cNvSpPr txBox="1">
              <a:spLocks noChangeArrowheads="1"/>
            </p:cNvSpPr>
            <p:nvPr userDrawn="1"/>
          </p:nvSpPr>
          <p:spPr bwMode="auto">
            <a:xfrm>
              <a:off x="3349174" y="3067048"/>
              <a:ext cx="727075" cy="723904"/>
            </a:xfrm>
            <a:prstGeom prst="rect">
              <a:avLst/>
            </a:prstGeom>
            <a:solidFill>
              <a:srgbClr val="ECF4E3"/>
            </a:solidFill>
            <a:ln>
              <a:noFill/>
            </a:ln>
            <a:effectLst/>
            <a:extLst/>
          </p:spPr>
          <p:txBody>
            <a:bodyPr lIns="0" tIns="0" rIns="0" bIns="0" anchor="ctr"/>
            <a:lstStyle/>
            <a:p>
              <a:pPr algn="ctr"/>
              <a:r>
                <a:rPr lang="en-GB" altLang="fr-FR" sz="1500" b="1" noProof="0" dirty="0" smtClean="0">
                  <a:solidFill>
                    <a:schemeClr val="bg2"/>
                  </a:solidFill>
                  <a:latin typeface="+mj-lt"/>
                </a:rPr>
                <a:t>R 236</a:t>
              </a:r>
            </a:p>
            <a:p>
              <a:pPr algn="ctr"/>
              <a:r>
                <a:rPr lang="en-GB" altLang="fr-FR" sz="1500" b="1" noProof="0" dirty="0" smtClean="0">
                  <a:solidFill>
                    <a:schemeClr val="bg2"/>
                  </a:solidFill>
                  <a:latin typeface="+mj-lt"/>
                </a:rPr>
                <a:t>V 244</a:t>
              </a:r>
            </a:p>
            <a:p>
              <a:pPr algn="ctr"/>
              <a:r>
                <a:rPr lang="en-GB" altLang="fr-FR" sz="1500" b="1" noProof="0" dirty="0" smtClean="0">
                  <a:solidFill>
                    <a:schemeClr val="bg2"/>
                  </a:solidFill>
                  <a:latin typeface="+mj-lt"/>
                </a:rPr>
                <a:t>B 227</a:t>
              </a:r>
              <a:endParaRPr lang="en-GB" altLang="fr-FR" sz="1500" b="1" noProof="0" dirty="0">
                <a:solidFill>
                  <a:schemeClr val="bg2"/>
                </a:solidFill>
                <a:latin typeface="+mj-lt"/>
              </a:endParaRPr>
            </a:p>
          </p:txBody>
        </p:sp>
        <p:sp>
          <p:nvSpPr>
            <p:cNvPr id="48" name="Text Box 5"/>
            <p:cNvSpPr txBox="1">
              <a:spLocks noChangeArrowheads="1"/>
            </p:cNvSpPr>
            <p:nvPr userDrawn="1"/>
          </p:nvSpPr>
          <p:spPr bwMode="auto">
            <a:xfrm>
              <a:off x="4208462" y="3067048"/>
              <a:ext cx="727075" cy="723904"/>
            </a:xfrm>
            <a:prstGeom prst="rect">
              <a:avLst/>
            </a:prstGeom>
            <a:solidFill>
              <a:srgbClr val="D9E9C7"/>
            </a:solidFill>
            <a:ln>
              <a:noFill/>
            </a:ln>
            <a:effectLst/>
            <a:extLst/>
          </p:spPr>
          <p:txBody>
            <a:bodyPr lIns="0" tIns="0" rIns="0" bIns="0" anchor="ctr"/>
            <a:lstStyle/>
            <a:p>
              <a:pPr algn="ctr"/>
              <a:r>
                <a:rPr lang="en-GB" altLang="fr-FR" sz="1500" b="1" noProof="0" dirty="0" smtClean="0">
                  <a:solidFill>
                    <a:schemeClr val="bg2"/>
                  </a:solidFill>
                  <a:latin typeface="+mj-lt"/>
                </a:rPr>
                <a:t>R 217</a:t>
              </a:r>
            </a:p>
            <a:p>
              <a:pPr algn="ctr"/>
              <a:r>
                <a:rPr lang="en-GB" altLang="fr-FR" sz="1500" b="1" noProof="0" dirty="0" smtClean="0">
                  <a:solidFill>
                    <a:schemeClr val="bg2"/>
                  </a:solidFill>
                  <a:latin typeface="+mj-lt"/>
                </a:rPr>
                <a:t>V 233</a:t>
              </a:r>
            </a:p>
            <a:p>
              <a:pPr algn="ctr"/>
              <a:r>
                <a:rPr lang="en-GB" altLang="fr-FR" sz="1500" b="1" noProof="0" dirty="0" smtClean="0">
                  <a:solidFill>
                    <a:schemeClr val="bg2"/>
                  </a:solidFill>
                  <a:latin typeface="+mj-lt"/>
                </a:rPr>
                <a:t>B 199</a:t>
              </a:r>
              <a:endParaRPr lang="en-GB" altLang="fr-FR" sz="1500" b="1" noProof="0" dirty="0">
                <a:solidFill>
                  <a:schemeClr val="bg2"/>
                </a:solidFill>
                <a:latin typeface="+mj-lt"/>
              </a:endParaRPr>
            </a:p>
          </p:txBody>
        </p:sp>
        <p:sp>
          <p:nvSpPr>
            <p:cNvPr id="49" name="Text Box 5"/>
            <p:cNvSpPr txBox="1">
              <a:spLocks noChangeArrowheads="1"/>
            </p:cNvSpPr>
            <p:nvPr userDrawn="1"/>
          </p:nvSpPr>
          <p:spPr bwMode="auto">
            <a:xfrm>
              <a:off x="5067750" y="3067048"/>
              <a:ext cx="727075" cy="723904"/>
            </a:xfrm>
            <a:prstGeom prst="rect">
              <a:avLst/>
            </a:prstGeom>
            <a:solidFill>
              <a:srgbClr val="79AA43"/>
            </a:solidFill>
            <a:ln>
              <a:noFill/>
            </a:ln>
            <a:effectLst/>
            <a:extLst/>
          </p:spPr>
          <p:txBody>
            <a:bodyPr lIns="0" tIns="0" rIns="0" bIns="0" anchor="ctr"/>
            <a:lstStyle/>
            <a:p>
              <a:pPr algn="ctr"/>
              <a:r>
                <a:rPr lang="en-GB" altLang="fr-FR" sz="1500" b="1" noProof="0" dirty="0" smtClean="0">
                  <a:solidFill>
                    <a:schemeClr val="tx1"/>
                  </a:solidFill>
                  <a:latin typeface="+mj-lt"/>
                </a:rPr>
                <a:t>R 121</a:t>
              </a:r>
            </a:p>
            <a:p>
              <a:pPr algn="ctr"/>
              <a:r>
                <a:rPr lang="en-GB" altLang="fr-FR" sz="1500" b="1" noProof="0" dirty="0" smtClean="0">
                  <a:solidFill>
                    <a:schemeClr val="tx1"/>
                  </a:solidFill>
                  <a:latin typeface="+mj-lt"/>
                </a:rPr>
                <a:t>V 170</a:t>
              </a:r>
            </a:p>
            <a:p>
              <a:pPr algn="ctr"/>
              <a:r>
                <a:rPr lang="en-GB" altLang="fr-FR" sz="1500" b="1" noProof="0" dirty="0" smtClean="0">
                  <a:solidFill>
                    <a:schemeClr val="tx1"/>
                  </a:solidFill>
                  <a:latin typeface="+mj-lt"/>
                </a:rPr>
                <a:t>B 067</a:t>
              </a:r>
              <a:endParaRPr lang="en-GB" altLang="fr-FR" sz="1500" b="1" noProof="0" dirty="0">
                <a:solidFill>
                  <a:schemeClr val="tx1"/>
                </a:solidFill>
                <a:latin typeface="+mj-lt"/>
              </a:endParaRPr>
            </a:p>
          </p:txBody>
        </p:sp>
        <p:sp>
          <p:nvSpPr>
            <p:cNvPr id="50" name="Text Box 5"/>
            <p:cNvSpPr txBox="1">
              <a:spLocks noChangeArrowheads="1"/>
            </p:cNvSpPr>
            <p:nvPr userDrawn="1"/>
          </p:nvSpPr>
          <p:spPr bwMode="auto">
            <a:xfrm>
              <a:off x="5927039" y="3067048"/>
              <a:ext cx="727075" cy="723904"/>
            </a:xfrm>
            <a:prstGeom prst="rect">
              <a:avLst/>
            </a:prstGeom>
            <a:solidFill>
              <a:srgbClr val="51712C"/>
            </a:solidFill>
            <a:ln>
              <a:noFill/>
            </a:ln>
            <a:effectLst/>
            <a:extLst/>
          </p:spPr>
          <p:txBody>
            <a:bodyPr lIns="0" tIns="0" rIns="0" bIns="0" anchor="ctr"/>
            <a:lstStyle/>
            <a:p>
              <a:pPr algn="ctr"/>
              <a:r>
                <a:rPr lang="en-GB" altLang="fr-FR" sz="1500" b="1" noProof="0" dirty="0" smtClean="0">
                  <a:solidFill>
                    <a:schemeClr val="tx1"/>
                  </a:solidFill>
                  <a:latin typeface="+mj-lt"/>
                </a:rPr>
                <a:t>R 081</a:t>
              </a:r>
            </a:p>
            <a:p>
              <a:pPr algn="ctr"/>
              <a:r>
                <a:rPr lang="en-GB" altLang="fr-FR" sz="1500" b="1" noProof="0" dirty="0" smtClean="0">
                  <a:solidFill>
                    <a:schemeClr val="tx1"/>
                  </a:solidFill>
                  <a:latin typeface="+mj-lt"/>
                </a:rPr>
                <a:t>V 113</a:t>
              </a:r>
            </a:p>
            <a:p>
              <a:pPr algn="ctr"/>
              <a:r>
                <a:rPr lang="en-GB" altLang="fr-FR" sz="1500" b="1" noProof="0" dirty="0" smtClean="0">
                  <a:solidFill>
                    <a:schemeClr val="tx1"/>
                  </a:solidFill>
                  <a:latin typeface="+mj-lt"/>
                </a:rPr>
                <a:t>B 044</a:t>
              </a:r>
              <a:endParaRPr lang="en-GB" altLang="fr-FR" sz="1500" b="1" noProof="0" dirty="0">
                <a:solidFill>
                  <a:schemeClr val="tx1"/>
                </a:solidFill>
                <a:latin typeface="+mj-lt"/>
              </a:endParaRPr>
            </a:p>
          </p:txBody>
        </p:sp>
        <p:sp>
          <p:nvSpPr>
            <p:cNvPr id="51" name="Text Box 4"/>
            <p:cNvSpPr txBox="1">
              <a:spLocks noChangeArrowheads="1"/>
            </p:cNvSpPr>
            <p:nvPr userDrawn="1"/>
          </p:nvSpPr>
          <p:spPr bwMode="auto">
            <a:xfrm>
              <a:off x="2489885" y="3943352"/>
              <a:ext cx="727075" cy="723904"/>
            </a:xfrm>
            <a:prstGeom prst="rect">
              <a:avLst/>
            </a:prstGeom>
            <a:solidFill>
              <a:srgbClr val="000000"/>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000</a:t>
              </a:r>
            </a:p>
            <a:p>
              <a:pPr algn="ctr"/>
              <a:r>
                <a:rPr lang="en-GB" altLang="fr-FR" sz="1500" b="1" noProof="0" dirty="0" smtClean="0">
                  <a:solidFill>
                    <a:schemeClr val="tx1"/>
                  </a:solidFill>
                  <a:latin typeface="+mj-lt"/>
                </a:rPr>
                <a:t>B 000</a:t>
              </a:r>
              <a:endParaRPr lang="en-GB" altLang="fr-FR" sz="1500" b="1" noProof="0" dirty="0">
                <a:solidFill>
                  <a:schemeClr val="tx1"/>
                </a:solidFill>
                <a:latin typeface="+mj-lt"/>
              </a:endParaRPr>
            </a:p>
          </p:txBody>
        </p:sp>
        <p:sp>
          <p:nvSpPr>
            <p:cNvPr id="52" name="Text Box 5"/>
            <p:cNvSpPr txBox="1">
              <a:spLocks noChangeArrowheads="1"/>
            </p:cNvSpPr>
            <p:nvPr userDrawn="1"/>
          </p:nvSpPr>
          <p:spPr bwMode="auto">
            <a:xfrm>
              <a:off x="3349173" y="3943352"/>
              <a:ext cx="727075" cy="723904"/>
            </a:xfrm>
            <a:prstGeom prst="rect">
              <a:avLst/>
            </a:prstGeom>
            <a:solidFill>
              <a:srgbClr val="F0F0F0"/>
            </a:solidFill>
            <a:ln>
              <a:noFill/>
            </a:ln>
            <a:effectLst/>
            <a:extLst/>
          </p:spPr>
          <p:txBody>
            <a:bodyPr lIns="0" tIns="0" rIns="0" bIns="0" anchor="ctr"/>
            <a:lstStyle/>
            <a:p>
              <a:pPr algn="ctr"/>
              <a:r>
                <a:rPr lang="en-GB" altLang="fr-FR" sz="1500" b="1" noProof="0" dirty="0" smtClean="0">
                  <a:solidFill>
                    <a:schemeClr val="bg2"/>
                  </a:solidFill>
                  <a:latin typeface="+mj-lt"/>
                </a:rPr>
                <a:t>R 240</a:t>
              </a:r>
            </a:p>
            <a:p>
              <a:pPr algn="ctr"/>
              <a:r>
                <a:rPr lang="en-GB" altLang="fr-FR" sz="1500" b="1" noProof="0" dirty="0" smtClean="0">
                  <a:solidFill>
                    <a:schemeClr val="bg2"/>
                  </a:solidFill>
                  <a:latin typeface="+mj-lt"/>
                </a:rPr>
                <a:t>V 240</a:t>
              </a:r>
            </a:p>
            <a:p>
              <a:pPr algn="ctr"/>
              <a:r>
                <a:rPr lang="en-GB" altLang="fr-FR" sz="1500" b="1" noProof="0" dirty="0" smtClean="0">
                  <a:solidFill>
                    <a:schemeClr val="bg2"/>
                  </a:solidFill>
                  <a:latin typeface="+mj-lt"/>
                </a:rPr>
                <a:t>B 240</a:t>
              </a:r>
              <a:endParaRPr lang="en-GB" altLang="fr-FR" sz="1500" b="1" noProof="0" dirty="0">
                <a:solidFill>
                  <a:schemeClr val="bg2"/>
                </a:solidFill>
                <a:latin typeface="+mj-lt"/>
              </a:endParaRPr>
            </a:p>
          </p:txBody>
        </p:sp>
        <p:sp>
          <p:nvSpPr>
            <p:cNvPr id="53" name="Text Box 5"/>
            <p:cNvSpPr txBox="1">
              <a:spLocks noChangeArrowheads="1"/>
            </p:cNvSpPr>
            <p:nvPr userDrawn="1"/>
          </p:nvSpPr>
          <p:spPr bwMode="auto">
            <a:xfrm>
              <a:off x="4208461" y="3943352"/>
              <a:ext cx="727075" cy="723904"/>
            </a:xfrm>
            <a:prstGeom prst="rect">
              <a:avLst/>
            </a:prstGeom>
            <a:solidFill>
              <a:srgbClr val="D4D5D6"/>
            </a:solidFill>
            <a:ln>
              <a:noFill/>
            </a:ln>
            <a:effectLst/>
            <a:extLst/>
          </p:spPr>
          <p:txBody>
            <a:bodyPr lIns="0" tIns="0" rIns="0" bIns="0" anchor="ctr"/>
            <a:lstStyle/>
            <a:p>
              <a:pPr algn="ctr"/>
              <a:r>
                <a:rPr lang="en-GB" altLang="fr-FR" sz="1500" b="1" noProof="0" dirty="0" smtClean="0">
                  <a:solidFill>
                    <a:schemeClr val="bg2"/>
                  </a:solidFill>
                  <a:latin typeface="+mj-lt"/>
                </a:rPr>
                <a:t>R 212</a:t>
              </a:r>
            </a:p>
            <a:p>
              <a:pPr algn="ctr"/>
              <a:r>
                <a:rPr lang="en-GB" altLang="fr-FR" sz="1500" b="1" noProof="0" dirty="0" smtClean="0">
                  <a:solidFill>
                    <a:schemeClr val="bg2"/>
                  </a:solidFill>
                  <a:latin typeface="+mj-lt"/>
                </a:rPr>
                <a:t>V 213</a:t>
              </a:r>
            </a:p>
            <a:p>
              <a:pPr algn="ctr"/>
              <a:r>
                <a:rPr lang="en-GB" altLang="fr-FR" sz="1500" b="1" noProof="0" dirty="0" smtClean="0">
                  <a:solidFill>
                    <a:schemeClr val="bg2"/>
                  </a:solidFill>
                  <a:latin typeface="+mj-lt"/>
                </a:rPr>
                <a:t>B 214</a:t>
              </a:r>
              <a:endParaRPr lang="en-GB" altLang="fr-FR" sz="1500" b="1" noProof="0" dirty="0">
                <a:solidFill>
                  <a:schemeClr val="bg2"/>
                </a:solidFill>
                <a:latin typeface="+mj-lt"/>
              </a:endParaRPr>
            </a:p>
          </p:txBody>
        </p:sp>
        <p:sp>
          <p:nvSpPr>
            <p:cNvPr id="54" name="Text Box 5"/>
            <p:cNvSpPr txBox="1">
              <a:spLocks noChangeArrowheads="1"/>
            </p:cNvSpPr>
            <p:nvPr userDrawn="1"/>
          </p:nvSpPr>
          <p:spPr bwMode="auto">
            <a:xfrm>
              <a:off x="5067749" y="3943352"/>
              <a:ext cx="727075" cy="723904"/>
            </a:xfrm>
            <a:prstGeom prst="rect">
              <a:avLst/>
            </a:prstGeom>
            <a:solidFill>
              <a:srgbClr val="B4B4B4"/>
            </a:solidFill>
            <a:ln>
              <a:noFill/>
            </a:ln>
            <a:effectLst/>
            <a:extLst/>
          </p:spPr>
          <p:txBody>
            <a:bodyPr lIns="0" tIns="0" rIns="0" bIns="0" anchor="ctr"/>
            <a:lstStyle/>
            <a:p>
              <a:pPr algn="ctr"/>
              <a:r>
                <a:rPr lang="en-GB" altLang="fr-FR" sz="1500" b="1" noProof="0" dirty="0" smtClean="0">
                  <a:solidFill>
                    <a:schemeClr val="tx1"/>
                  </a:solidFill>
                  <a:latin typeface="+mj-lt"/>
                </a:rPr>
                <a:t>R 180</a:t>
              </a:r>
            </a:p>
            <a:p>
              <a:pPr algn="ctr"/>
              <a:r>
                <a:rPr lang="en-GB" altLang="fr-FR" sz="1500" b="1" noProof="0" dirty="0" smtClean="0">
                  <a:solidFill>
                    <a:schemeClr val="tx1"/>
                  </a:solidFill>
                  <a:latin typeface="+mj-lt"/>
                </a:rPr>
                <a:t>V 180</a:t>
              </a:r>
            </a:p>
            <a:p>
              <a:pPr algn="ctr"/>
              <a:r>
                <a:rPr lang="en-GB" altLang="fr-FR" sz="1500" b="1" noProof="0" dirty="0" smtClean="0">
                  <a:solidFill>
                    <a:schemeClr val="tx1"/>
                  </a:solidFill>
                  <a:latin typeface="+mj-lt"/>
                </a:rPr>
                <a:t>B 180</a:t>
              </a:r>
              <a:endParaRPr lang="en-GB" altLang="fr-FR" sz="1500" b="1" noProof="0" dirty="0">
                <a:solidFill>
                  <a:schemeClr val="tx1"/>
                </a:solidFill>
                <a:latin typeface="+mj-lt"/>
              </a:endParaRPr>
            </a:p>
          </p:txBody>
        </p:sp>
        <p:sp>
          <p:nvSpPr>
            <p:cNvPr id="55" name="Text Box 5"/>
            <p:cNvSpPr txBox="1">
              <a:spLocks noChangeArrowheads="1"/>
            </p:cNvSpPr>
            <p:nvPr userDrawn="1"/>
          </p:nvSpPr>
          <p:spPr bwMode="auto">
            <a:xfrm>
              <a:off x="5927038" y="3943352"/>
              <a:ext cx="727075" cy="723904"/>
            </a:xfrm>
            <a:prstGeom prst="rect">
              <a:avLst/>
            </a:prstGeom>
            <a:solidFill>
              <a:srgbClr val="494A4D"/>
            </a:solidFill>
            <a:ln>
              <a:noFill/>
            </a:ln>
            <a:effectLst/>
            <a:extLst/>
          </p:spPr>
          <p:txBody>
            <a:bodyPr lIns="0" tIns="0" rIns="0" bIns="0" anchor="ctr"/>
            <a:lstStyle/>
            <a:p>
              <a:pPr algn="ctr"/>
              <a:r>
                <a:rPr lang="en-GB" altLang="fr-FR" sz="1500" b="1" noProof="0" dirty="0" smtClean="0">
                  <a:solidFill>
                    <a:schemeClr val="tx1"/>
                  </a:solidFill>
                  <a:latin typeface="+mj-lt"/>
                </a:rPr>
                <a:t>R 073</a:t>
              </a:r>
            </a:p>
            <a:p>
              <a:pPr algn="ctr"/>
              <a:r>
                <a:rPr lang="en-GB" altLang="fr-FR" sz="1500" b="1" noProof="0" dirty="0" smtClean="0">
                  <a:solidFill>
                    <a:schemeClr val="tx1"/>
                  </a:solidFill>
                  <a:latin typeface="+mj-lt"/>
                </a:rPr>
                <a:t>V 074</a:t>
              </a:r>
            </a:p>
            <a:p>
              <a:pPr algn="ctr"/>
              <a:r>
                <a:rPr lang="en-GB" altLang="fr-FR" sz="1500" b="1" noProof="0" dirty="0" smtClean="0">
                  <a:solidFill>
                    <a:schemeClr val="tx1"/>
                  </a:solidFill>
                  <a:latin typeface="+mj-lt"/>
                </a:rPr>
                <a:t>B 077</a:t>
              </a:r>
              <a:endParaRPr lang="en-GB" altLang="fr-FR" sz="1500" b="1" noProof="0" dirty="0">
                <a:solidFill>
                  <a:schemeClr val="tx1"/>
                </a:solidFill>
                <a:latin typeface="+mj-lt"/>
              </a:endParaRPr>
            </a:p>
          </p:txBody>
        </p:sp>
      </p:grpSp>
      <p:cxnSp>
        <p:nvCxnSpPr>
          <p:cNvPr id="25" name="Connecteur droit 24"/>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6" name="Group 22"/>
          <p:cNvGrpSpPr/>
          <p:nvPr userDrawn="1"/>
        </p:nvGrpSpPr>
        <p:grpSpPr>
          <a:xfrm>
            <a:off x="2489885" y="2190744"/>
            <a:ext cx="4164230" cy="2476512"/>
            <a:chOff x="2489885" y="2190744"/>
            <a:chExt cx="4164230" cy="2476512"/>
          </a:xfrm>
        </p:grpSpPr>
        <p:sp>
          <p:nvSpPr>
            <p:cNvPr id="27" name="Text Box 4"/>
            <p:cNvSpPr txBox="1">
              <a:spLocks noChangeArrowheads="1"/>
            </p:cNvSpPr>
            <p:nvPr userDrawn="1"/>
          </p:nvSpPr>
          <p:spPr bwMode="auto">
            <a:xfrm>
              <a:off x="2489887" y="2190744"/>
              <a:ext cx="727075" cy="723904"/>
            </a:xfrm>
            <a:prstGeom prst="rect">
              <a:avLst/>
            </a:prstGeom>
            <a:solidFill>
              <a:srgbClr val="00A76C"/>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167</a:t>
              </a:r>
            </a:p>
            <a:p>
              <a:pPr algn="ctr"/>
              <a:r>
                <a:rPr lang="en-GB" altLang="fr-FR" sz="1500" b="1" noProof="0" dirty="0" smtClean="0">
                  <a:solidFill>
                    <a:schemeClr val="tx1"/>
                  </a:solidFill>
                  <a:latin typeface="+mj-lt"/>
                </a:rPr>
                <a:t>B 108</a:t>
              </a:r>
              <a:endParaRPr lang="en-GB" altLang="fr-FR" sz="1500" b="1" noProof="0" dirty="0">
                <a:solidFill>
                  <a:schemeClr val="tx1"/>
                </a:solidFill>
                <a:latin typeface="+mj-lt"/>
              </a:endParaRPr>
            </a:p>
          </p:txBody>
        </p:sp>
        <p:sp>
          <p:nvSpPr>
            <p:cNvPr id="28" name="Text Box 5"/>
            <p:cNvSpPr txBox="1">
              <a:spLocks noChangeArrowheads="1"/>
            </p:cNvSpPr>
            <p:nvPr userDrawn="1"/>
          </p:nvSpPr>
          <p:spPr bwMode="auto">
            <a:xfrm>
              <a:off x="3349175" y="2190744"/>
              <a:ext cx="727075" cy="723904"/>
            </a:xfrm>
            <a:prstGeom prst="rect">
              <a:avLst/>
            </a:prstGeom>
            <a:solidFill>
              <a:srgbClr val="BAFFE7"/>
            </a:solidFill>
            <a:ln>
              <a:noFill/>
            </a:ln>
            <a:effectLst/>
            <a:extLst/>
          </p:spPr>
          <p:txBody>
            <a:bodyPr lIns="0" tIns="0" rIns="0" bIns="0" anchor="ctr"/>
            <a:lstStyle/>
            <a:p>
              <a:pPr algn="ctr"/>
              <a:r>
                <a:rPr lang="en-GB" altLang="fr-FR" sz="1500" b="1" noProof="0" dirty="0" smtClean="0">
                  <a:solidFill>
                    <a:schemeClr val="bg2"/>
                  </a:solidFill>
                  <a:latin typeface="+mj-lt"/>
                </a:rPr>
                <a:t>R 186</a:t>
              </a:r>
            </a:p>
            <a:p>
              <a:pPr algn="ctr"/>
              <a:r>
                <a:rPr lang="en-GB" altLang="fr-FR" sz="1500" b="1" noProof="0" dirty="0" smtClean="0">
                  <a:solidFill>
                    <a:schemeClr val="bg2"/>
                  </a:solidFill>
                  <a:latin typeface="+mj-lt"/>
                </a:rPr>
                <a:t>V 255</a:t>
              </a:r>
            </a:p>
            <a:p>
              <a:pPr algn="ctr"/>
              <a:r>
                <a:rPr lang="en-GB" altLang="fr-FR" sz="1500" b="1" noProof="0" dirty="0" smtClean="0">
                  <a:solidFill>
                    <a:schemeClr val="bg2"/>
                  </a:solidFill>
                  <a:latin typeface="+mj-lt"/>
                </a:rPr>
                <a:t>B 231</a:t>
              </a:r>
              <a:endParaRPr lang="en-GB" altLang="fr-FR" sz="1500" b="1" noProof="0" dirty="0">
                <a:solidFill>
                  <a:schemeClr val="bg2"/>
                </a:solidFill>
                <a:latin typeface="+mj-lt"/>
              </a:endParaRPr>
            </a:p>
          </p:txBody>
        </p:sp>
        <p:sp>
          <p:nvSpPr>
            <p:cNvPr id="29" name="Text Box 5"/>
            <p:cNvSpPr txBox="1">
              <a:spLocks noChangeArrowheads="1"/>
            </p:cNvSpPr>
            <p:nvPr userDrawn="1"/>
          </p:nvSpPr>
          <p:spPr bwMode="auto">
            <a:xfrm>
              <a:off x="4208463" y="2190744"/>
              <a:ext cx="727075" cy="723904"/>
            </a:xfrm>
            <a:prstGeom prst="rect">
              <a:avLst/>
            </a:prstGeom>
            <a:solidFill>
              <a:srgbClr val="31FFB6"/>
            </a:solidFill>
            <a:ln>
              <a:noFill/>
            </a:ln>
            <a:effectLst/>
            <a:extLst/>
          </p:spPr>
          <p:txBody>
            <a:bodyPr lIns="0" tIns="0" rIns="0" bIns="0" anchor="ctr"/>
            <a:lstStyle/>
            <a:p>
              <a:pPr algn="ctr"/>
              <a:r>
                <a:rPr lang="en-GB" altLang="fr-FR" sz="1500" b="1" noProof="0" dirty="0" smtClean="0">
                  <a:solidFill>
                    <a:schemeClr val="bg2"/>
                  </a:solidFill>
                  <a:latin typeface="+mj-lt"/>
                </a:rPr>
                <a:t>R 049</a:t>
              </a:r>
            </a:p>
            <a:p>
              <a:pPr algn="ctr"/>
              <a:r>
                <a:rPr lang="en-GB" altLang="fr-FR" sz="1500" b="1" noProof="0" dirty="0" smtClean="0">
                  <a:solidFill>
                    <a:schemeClr val="bg2"/>
                  </a:solidFill>
                  <a:latin typeface="+mj-lt"/>
                </a:rPr>
                <a:t>V 255</a:t>
              </a:r>
            </a:p>
            <a:p>
              <a:pPr algn="ctr"/>
              <a:r>
                <a:rPr lang="en-GB" altLang="fr-FR" sz="1500" b="1" noProof="0" dirty="0" smtClean="0">
                  <a:solidFill>
                    <a:schemeClr val="bg2"/>
                  </a:solidFill>
                  <a:latin typeface="+mj-lt"/>
                </a:rPr>
                <a:t>B 182</a:t>
              </a:r>
              <a:endParaRPr lang="en-GB" altLang="fr-FR" sz="1500" b="1" noProof="0" dirty="0">
                <a:solidFill>
                  <a:schemeClr val="bg2"/>
                </a:solidFill>
                <a:latin typeface="+mj-lt"/>
              </a:endParaRPr>
            </a:p>
          </p:txBody>
        </p:sp>
        <p:sp>
          <p:nvSpPr>
            <p:cNvPr id="30" name="Text Box 5"/>
            <p:cNvSpPr txBox="1">
              <a:spLocks noChangeArrowheads="1"/>
            </p:cNvSpPr>
            <p:nvPr userDrawn="1"/>
          </p:nvSpPr>
          <p:spPr bwMode="auto">
            <a:xfrm>
              <a:off x="5067751" y="2190744"/>
              <a:ext cx="727075" cy="723904"/>
            </a:xfrm>
            <a:prstGeom prst="rect">
              <a:avLst/>
            </a:prstGeom>
            <a:solidFill>
              <a:srgbClr val="007D51"/>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125</a:t>
              </a:r>
            </a:p>
            <a:p>
              <a:pPr algn="ctr"/>
              <a:r>
                <a:rPr lang="en-GB" altLang="fr-FR" sz="1500" b="1" noProof="0" dirty="0" smtClean="0">
                  <a:solidFill>
                    <a:schemeClr val="tx1"/>
                  </a:solidFill>
                  <a:latin typeface="+mj-lt"/>
                </a:rPr>
                <a:t>B 081</a:t>
              </a:r>
              <a:endParaRPr lang="en-GB" altLang="fr-FR" sz="1500" b="1" noProof="0" dirty="0">
                <a:solidFill>
                  <a:schemeClr val="tx1"/>
                </a:solidFill>
                <a:latin typeface="+mj-lt"/>
              </a:endParaRPr>
            </a:p>
          </p:txBody>
        </p:sp>
        <p:sp>
          <p:nvSpPr>
            <p:cNvPr id="31" name="Text Box 5"/>
            <p:cNvSpPr txBox="1">
              <a:spLocks noChangeArrowheads="1"/>
            </p:cNvSpPr>
            <p:nvPr userDrawn="1"/>
          </p:nvSpPr>
          <p:spPr bwMode="auto">
            <a:xfrm>
              <a:off x="5927040" y="2190744"/>
              <a:ext cx="727075" cy="723904"/>
            </a:xfrm>
            <a:prstGeom prst="rect">
              <a:avLst/>
            </a:prstGeom>
            <a:solidFill>
              <a:srgbClr val="005336"/>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083</a:t>
              </a:r>
            </a:p>
            <a:p>
              <a:pPr algn="ctr"/>
              <a:r>
                <a:rPr lang="en-GB" altLang="fr-FR" sz="1500" b="1" noProof="0" dirty="0" smtClean="0">
                  <a:solidFill>
                    <a:schemeClr val="tx1"/>
                  </a:solidFill>
                  <a:latin typeface="+mj-lt"/>
                </a:rPr>
                <a:t>B 054</a:t>
              </a:r>
              <a:endParaRPr lang="en-GB" altLang="fr-FR" sz="1500" b="1" noProof="0" dirty="0">
                <a:solidFill>
                  <a:schemeClr val="tx1"/>
                </a:solidFill>
                <a:latin typeface="+mj-lt"/>
              </a:endParaRPr>
            </a:p>
          </p:txBody>
        </p:sp>
        <p:sp>
          <p:nvSpPr>
            <p:cNvPr id="32" name="Text Box 4"/>
            <p:cNvSpPr txBox="1">
              <a:spLocks noChangeArrowheads="1"/>
            </p:cNvSpPr>
            <p:nvPr userDrawn="1"/>
          </p:nvSpPr>
          <p:spPr bwMode="auto">
            <a:xfrm>
              <a:off x="2489886" y="3067048"/>
              <a:ext cx="727075" cy="723904"/>
            </a:xfrm>
            <a:prstGeom prst="rect">
              <a:avLst/>
            </a:prstGeom>
            <a:solidFill>
              <a:srgbClr val="A0C873"/>
            </a:solidFill>
            <a:ln>
              <a:noFill/>
            </a:ln>
            <a:effectLst/>
            <a:extLst/>
          </p:spPr>
          <p:txBody>
            <a:bodyPr lIns="0" tIns="0" rIns="0" bIns="0" anchor="ctr"/>
            <a:lstStyle/>
            <a:p>
              <a:pPr algn="ctr"/>
              <a:r>
                <a:rPr lang="en-GB" altLang="fr-FR" sz="1500" b="1" noProof="0" dirty="0" smtClean="0">
                  <a:solidFill>
                    <a:schemeClr val="tx1"/>
                  </a:solidFill>
                  <a:latin typeface="+mj-lt"/>
                </a:rPr>
                <a:t>R 160</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115</a:t>
              </a:r>
              <a:endParaRPr lang="en-GB" altLang="fr-FR" sz="1500" b="1" noProof="0" dirty="0">
                <a:solidFill>
                  <a:schemeClr val="tx1"/>
                </a:solidFill>
                <a:latin typeface="+mj-lt"/>
              </a:endParaRPr>
            </a:p>
          </p:txBody>
        </p:sp>
        <p:sp>
          <p:nvSpPr>
            <p:cNvPr id="33" name="Text Box 5"/>
            <p:cNvSpPr txBox="1">
              <a:spLocks noChangeArrowheads="1"/>
            </p:cNvSpPr>
            <p:nvPr userDrawn="1"/>
          </p:nvSpPr>
          <p:spPr bwMode="auto">
            <a:xfrm>
              <a:off x="3349174" y="3067048"/>
              <a:ext cx="727075" cy="723904"/>
            </a:xfrm>
            <a:prstGeom prst="rect">
              <a:avLst/>
            </a:prstGeom>
            <a:solidFill>
              <a:srgbClr val="ECF4E3"/>
            </a:solidFill>
            <a:ln>
              <a:noFill/>
            </a:ln>
            <a:effectLst/>
            <a:extLst/>
          </p:spPr>
          <p:txBody>
            <a:bodyPr lIns="0" tIns="0" rIns="0" bIns="0" anchor="ctr"/>
            <a:lstStyle/>
            <a:p>
              <a:pPr algn="ctr"/>
              <a:r>
                <a:rPr lang="en-GB" altLang="fr-FR" sz="1500" b="1" noProof="0" dirty="0" smtClean="0">
                  <a:solidFill>
                    <a:schemeClr val="bg2"/>
                  </a:solidFill>
                  <a:latin typeface="+mj-lt"/>
                </a:rPr>
                <a:t>R 236</a:t>
              </a:r>
            </a:p>
            <a:p>
              <a:pPr algn="ctr"/>
              <a:r>
                <a:rPr lang="en-GB" altLang="fr-FR" sz="1500" b="1" noProof="0" dirty="0" smtClean="0">
                  <a:solidFill>
                    <a:schemeClr val="bg2"/>
                  </a:solidFill>
                  <a:latin typeface="+mj-lt"/>
                </a:rPr>
                <a:t>V 244</a:t>
              </a:r>
            </a:p>
            <a:p>
              <a:pPr algn="ctr"/>
              <a:r>
                <a:rPr lang="en-GB" altLang="fr-FR" sz="1500" b="1" noProof="0" dirty="0" smtClean="0">
                  <a:solidFill>
                    <a:schemeClr val="bg2"/>
                  </a:solidFill>
                  <a:latin typeface="+mj-lt"/>
                </a:rPr>
                <a:t>B 227</a:t>
              </a:r>
              <a:endParaRPr lang="en-GB" altLang="fr-FR" sz="1500" b="1" noProof="0" dirty="0">
                <a:solidFill>
                  <a:schemeClr val="bg2"/>
                </a:solidFill>
                <a:latin typeface="+mj-lt"/>
              </a:endParaRPr>
            </a:p>
          </p:txBody>
        </p:sp>
        <p:sp>
          <p:nvSpPr>
            <p:cNvPr id="34" name="Text Box 5"/>
            <p:cNvSpPr txBox="1">
              <a:spLocks noChangeArrowheads="1"/>
            </p:cNvSpPr>
            <p:nvPr userDrawn="1"/>
          </p:nvSpPr>
          <p:spPr bwMode="auto">
            <a:xfrm>
              <a:off x="4208462" y="3067048"/>
              <a:ext cx="727075" cy="723904"/>
            </a:xfrm>
            <a:prstGeom prst="rect">
              <a:avLst/>
            </a:prstGeom>
            <a:solidFill>
              <a:srgbClr val="D9E9C7"/>
            </a:solidFill>
            <a:ln>
              <a:noFill/>
            </a:ln>
            <a:effectLst/>
            <a:extLst/>
          </p:spPr>
          <p:txBody>
            <a:bodyPr lIns="0" tIns="0" rIns="0" bIns="0" anchor="ctr"/>
            <a:lstStyle/>
            <a:p>
              <a:pPr algn="ctr"/>
              <a:r>
                <a:rPr lang="en-GB" altLang="fr-FR" sz="1500" b="1" noProof="0" dirty="0" smtClean="0">
                  <a:solidFill>
                    <a:schemeClr val="bg2"/>
                  </a:solidFill>
                  <a:latin typeface="+mj-lt"/>
                </a:rPr>
                <a:t>R 217</a:t>
              </a:r>
            </a:p>
            <a:p>
              <a:pPr algn="ctr"/>
              <a:r>
                <a:rPr lang="en-GB" altLang="fr-FR" sz="1500" b="1" noProof="0" dirty="0" smtClean="0">
                  <a:solidFill>
                    <a:schemeClr val="bg2"/>
                  </a:solidFill>
                  <a:latin typeface="+mj-lt"/>
                </a:rPr>
                <a:t>V 233</a:t>
              </a:r>
            </a:p>
            <a:p>
              <a:pPr algn="ctr"/>
              <a:r>
                <a:rPr lang="en-GB" altLang="fr-FR" sz="1500" b="1" noProof="0" dirty="0" smtClean="0">
                  <a:solidFill>
                    <a:schemeClr val="bg2"/>
                  </a:solidFill>
                  <a:latin typeface="+mj-lt"/>
                </a:rPr>
                <a:t>B 199</a:t>
              </a:r>
              <a:endParaRPr lang="en-GB" altLang="fr-FR" sz="1500" b="1" noProof="0" dirty="0">
                <a:solidFill>
                  <a:schemeClr val="bg2"/>
                </a:solidFill>
                <a:latin typeface="+mj-lt"/>
              </a:endParaRPr>
            </a:p>
          </p:txBody>
        </p:sp>
        <p:sp>
          <p:nvSpPr>
            <p:cNvPr id="35" name="Text Box 5"/>
            <p:cNvSpPr txBox="1">
              <a:spLocks noChangeArrowheads="1"/>
            </p:cNvSpPr>
            <p:nvPr userDrawn="1"/>
          </p:nvSpPr>
          <p:spPr bwMode="auto">
            <a:xfrm>
              <a:off x="5067750" y="3067048"/>
              <a:ext cx="727075" cy="723904"/>
            </a:xfrm>
            <a:prstGeom prst="rect">
              <a:avLst/>
            </a:prstGeom>
            <a:solidFill>
              <a:srgbClr val="79AA43"/>
            </a:solidFill>
            <a:ln>
              <a:noFill/>
            </a:ln>
            <a:effectLst/>
            <a:extLst/>
          </p:spPr>
          <p:txBody>
            <a:bodyPr lIns="0" tIns="0" rIns="0" bIns="0" anchor="ctr"/>
            <a:lstStyle/>
            <a:p>
              <a:pPr algn="ctr"/>
              <a:r>
                <a:rPr lang="en-GB" altLang="fr-FR" sz="1500" b="1" noProof="0" dirty="0" smtClean="0">
                  <a:solidFill>
                    <a:schemeClr val="tx1"/>
                  </a:solidFill>
                  <a:latin typeface="+mj-lt"/>
                </a:rPr>
                <a:t>R 121</a:t>
              </a:r>
            </a:p>
            <a:p>
              <a:pPr algn="ctr"/>
              <a:r>
                <a:rPr lang="en-GB" altLang="fr-FR" sz="1500" b="1" noProof="0" dirty="0" smtClean="0">
                  <a:solidFill>
                    <a:schemeClr val="tx1"/>
                  </a:solidFill>
                  <a:latin typeface="+mj-lt"/>
                </a:rPr>
                <a:t>V 170</a:t>
              </a:r>
            </a:p>
            <a:p>
              <a:pPr algn="ctr"/>
              <a:r>
                <a:rPr lang="en-GB" altLang="fr-FR" sz="1500" b="1" noProof="0" dirty="0" smtClean="0">
                  <a:solidFill>
                    <a:schemeClr val="tx1"/>
                  </a:solidFill>
                  <a:latin typeface="+mj-lt"/>
                </a:rPr>
                <a:t>B 067</a:t>
              </a:r>
              <a:endParaRPr lang="en-GB" altLang="fr-FR" sz="1500" b="1" noProof="0" dirty="0">
                <a:solidFill>
                  <a:schemeClr val="tx1"/>
                </a:solidFill>
                <a:latin typeface="+mj-lt"/>
              </a:endParaRPr>
            </a:p>
          </p:txBody>
        </p:sp>
        <p:sp>
          <p:nvSpPr>
            <p:cNvPr id="36" name="Text Box 5"/>
            <p:cNvSpPr txBox="1">
              <a:spLocks noChangeArrowheads="1"/>
            </p:cNvSpPr>
            <p:nvPr userDrawn="1"/>
          </p:nvSpPr>
          <p:spPr bwMode="auto">
            <a:xfrm>
              <a:off x="5927039" y="3067048"/>
              <a:ext cx="727075" cy="723904"/>
            </a:xfrm>
            <a:prstGeom prst="rect">
              <a:avLst/>
            </a:prstGeom>
            <a:solidFill>
              <a:srgbClr val="51712C"/>
            </a:solidFill>
            <a:ln>
              <a:noFill/>
            </a:ln>
            <a:effectLst/>
            <a:extLst/>
          </p:spPr>
          <p:txBody>
            <a:bodyPr lIns="0" tIns="0" rIns="0" bIns="0" anchor="ctr"/>
            <a:lstStyle/>
            <a:p>
              <a:pPr algn="ctr"/>
              <a:r>
                <a:rPr lang="en-GB" altLang="fr-FR" sz="1500" b="1" noProof="0" dirty="0" smtClean="0">
                  <a:solidFill>
                    <a:schemeClr val="tx1"/>
                  </a:solidFill>
                  <a:latin typeface="+mj-lt"/>
                </a:rPr>
                <a:t>R 081</a:t>
              </a:r>
            </a:p>
            <a:p>
              <a:pPr algn="ctr"/>
              <a:r>
                <a:rPr lang="en-GB" altLang="fr-FR" sz="1500" b="1" noProof="0" dirty="0" smtClean="0">
                  <a:solidFill>
                    <a:schemeClr val="tx1"/>
                  </a:solidFill>
                  <a:latin typeface="+mj-lt"/>
                </a:rPr>
                <a:t>V 113</a:t>
              </a:r>
            </a:p>
            <a:p>
              <a:pPr algn="ctr"/>
              <a:r>
                <a:rPr lang="en-GB" altLang="fr-FR" sz="1500" b="1" noProof="0" dirty="0" smtClean="0">
                  <a:solidFill>
                    <a:schemeClr val="tx1"/>
                  </a:solidFill>
                  <a:latin typeface="+mj-lt"/>
                </a:rPr>
                <a:t>B 044</a:t>
              </a:r>
              <a:endParaRPr lang="en-GB" altLang="fr-FR" sz="1500" b="1" noProof="0" dirty="0">
                <a:solidFill>
                  <a:schemeClr val="tx1"/>
                </a:solidFill>
                <a:latin typeface="+mj-lt"/>
              </a:endParaRPr>
            </a:p>
          </p:txBody>
        </p:sp>
        <p:sp>
          <p:nvSpPr>
            <p:cNvPr id="37" name="Text Box 4"/>
            <p:cNvSpPr txBox="1">
              <a:spLocks noChangeArrowheads="1"/>
            </p:cNvSpPr>
            <p:nvPr userDrawn="1"/>
          </p:nvSpPr>
          <p:spPr bwMode="auto">
            <a:xfrm>
              <a:off x="2489885" y="3943352"/>
              <a:ext cx="727075" cy="723904"/>
            </a:xfrm>
            <a:prstGeom prst="rect">
              <a:avLst/>
            </a:prstGeom>
            <a:solidFill>
              <a:srgbClr val="000000"/>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000</a:t>
              </a:r>
            </a:p>
            <a:p>
              <a:pPr algn="ctr"/>
              <a:r>
                <a:rPr lang="en-GB" altLang="fr-FR" sz="1500" b="1" noProof="0" dirty="0" smtClean="0">
                  <a:solidFill>
                    <a:schemeClr val="tx1"/>
                  </a:solidFill>
                  <a:latin typeface="+mj-lt"/>
                </a:rPr>
                <a:t>B 000</a:t>
              </a:r>
              <a:endParaRPr lang="en-GB" altLang="fr-FR" sz="1500" b="1" noProof="0" dirty="0">
                <a:solidFill>
                  <a:schemeClr val="tx1"/>
                </a:solidFill>
                <a:latin typeface="+mj-lt"/>
              </a:endParaRPr>
            </a:p>
          </p:txBody>
        </p:sp>
        <p:sp>
          <p:nvSpPr>
            <p:cNvPr id="38" name="Text Box 5"/>
            <p:cNvSpPr txBox="1">
              <a:spLocks noChangeArrowheads="1"/>
            </p:cNvSpPr>
            <p:nvPr userDrawn="1"/>
          </p:nvSpPr>
          <p:spPr bwMode="auto">
            <a:xfrm>
              <a:off x="3349173" y="3943352"/>
              <a:ext cx="727075" cy="723904"/>
            </a:xfrm>
            <a:prstGeom prst="rect">
              <a:avLst/>
            </a:prstGeom>
            <a:solidFill>
              <a:srgbClr val="F0F0F0"/>
            </a:solidFill>
            <a:ln>
              <a:noFill/>
            </a:ln>
            <a:effectLst/>
            <a:extLst/>
          </p:spPr>
          <p:txBody>
            <a:bodyPr lIns="0" tIns="0" rIns="0" bIns="0" anchor="ctr"/>
            <a:lstStyle/>
            <a:p>
              <a:pPr algn="ctr"/>
              <a:r>
                <a:rPr lang="en-GB" altLang="fr-FR" sz="1500" b="1" noProof="0" dirty="0" smtClean="0">
                  <a:solidFill>
                    <a:schemeClr val="bg2"/>
                  </a:solidFill>
                  <a:latin typeface="+mj-lt"/>
                </a:rPr>
                <a:t>R 240</a:t>
              </a:r>
            </a:p>
            <a:p>
              <a:pPr algn="ctr"/>
              <a:r>
                <a:rPr lang="en-GB" altLang="fr-FR" sz="1500" b="1" noProof="0" dirty="0" smtClean="0">
                  <a:solidFill>
                    <a:schemeClr val="bg2"/>
                  </a:solidFill>
                  <a:latin typeface="+mj-lt"/>
                </a:rPr>
                <a:t>V 240</a:t>
              </a:r>
            </a:p>
            <a:p>
              <a:pPr algn="ctr"/>
              <a:r>
                <a:rPr lang="en-GB" altLang="fr-FR" sz="1500" b="1" noProof="0" dirty="0" smtClean="0">
                  <a:solidFill>
                    <a:schemeClr val="bg2"/>
                  </a:solidFill>
                  <a:latin typeface="+mj-lt"/>
                </a:rPr>
                <a:t>B 240</a:t>
              </a:r>
              <a:endParaRPr lang="en-GB" altLang="fr-FR" sz="1500" b="1" noProof="0" dirty="0">
                <a:solidFill>
                  <a:schemeClr val="bg2"/>
                </a:solidFill>
                <a:latin typeface="+mj-lt"/>
              </a:endParaRPr>
            </a:p>
          </p:txBody>
        </p:sp>
        <p:sp>
          <p:nvSpPr>
            <p:cNvPr id="39" name="Text Box 5"/>
            <p:cNvSpPr txBox="1">
              <a:spLocks noChangeArrowheads="1"/>
            </p:cNvSpPr>
            <p:nvPr userDrawn="1"/>
          </p:nvSpPr>
          <p:spPr bwMode="auto">
            <a:xfrm>
              <a:off x="4208461" y="3943352"/>
              <a:ext cx="727075" cy="723904"/>
            </a:xfrm>
            <a:prstGeom prst="rect">
              <a:avLst/>
            </a:prstGeom>
            <a:solidFill>
              <a:srgbClr val="D4D5D6"/>
            </a:solidFill>
            <a:ln>
              <a:noFill/>
            </a:ln>
            <a:effectLst/>
            <a:extLst/>
          </p:spPr>
          <p:txBody>
            <a:bodyPr lIns="0" tIns="0" rIns="0" bIns="0" anchor="ctr"/>
            <a:lstStyle/>
            <a:p>
              <a:pPr algn="ctr"/>
              <a:r>
                <a:rPr lang="en-GB" altLang="fr-FR" sz="1500" b="1" noProof="0" dirty="0" smtClean="0">
                  <a:solidFill>
                    <a:schemeClr val="bg2"/>
                  </a:solidFill>
                  <a:latin typeface="+mj-lt"/>
                </a:rPr>
                <a:t>R 212</a:t>
              </a:r>
            </a:p>
            <a:p>
              <a:pPr algn="ctr"/>
              <a:r>
                <a:rPr lang="en-GB" altLang="fr-FR" sz="1500" b="1" noProof="0" dirty="0" smtClean="0">
                  <a:solidFill>
                    <a:schemeClr val="bg2"/>
                  </a:solidFill>
                  <a:latin typeface="+mj-lt"/>
                </a:rPr>
                <a:t>V 213</a:t>
              </a:r>
            </a:p>
            <a:p>
              <a:pPr algn="ctr"/>
              <a:r>
                <a:rPr lang="en-GB" altLang="fr-FR" sz="1500" b="1" noProof="0" dirty="0" smtClean="0">
                  <a:solidFill>
                    <a:schemeClr val="bg2"/>
                  </a:solidFill>
                  <a:latin typeface="+mj-lt"/>
                </a:rPr>
                <a:t>B 214</a:t>
              </a:r>
              <a:endParaRPr lang="en-GB" altLang="fr-FR" sz="1500" b="1" noProof="0" dirty="0">
                <a:solidFill>
                  <a:schemeClr val="bg2"/>
                </a:solidFill>
                <a:latin typeface="+mj-lt"/>
              </a:endParaRPr>
            </a:p>
          </p:txBody>
        </p:sp>
        <p:sp>
          <p:nvSpPr>
            <p:cNvPr id="40" name="Text Box 5"/>
            <p:cNvSpPr txBox="1">
              <a:spLocks noChangeArrowheads="1"/>
            </p:cNvSpPr>
            <p:nvPr userDrawn="1"/>
          </p:nvSpPr>
          <p:spPr bwMode="auto">
            <a:xfrm>
              <a:off x="5067749" y="3943352"/>
              <a:ext cx="727075" cy="723904"/>
            </a:xfrm>
            <a:prstGeom prst="rect">
              <a:avLst/>
            </a:prstGeom>
            <a:solidFill>
              <a:srgbClr val="B4B4B4"/>
            </a:solidFill>
            <a:ln>
              <a:noFill/>
            </a:ln>
            <a:effectLst/>
            <a:extLst/>
          </p:spPr>
          <p:txBody>
            <a:bodyPr lIns="0" tIns="0" rIns="0" bIns="0" anchor="ctr"/>
            <a:lstStyle/>
            <a:p>
              <a:pPr algn="ctr"/>
              <a:r>
                <a:rPr lang="en-GB" altLang="fr-FR" sz="1500" b="1" noProof="0" dirty="0" smtClean="0">
                  <a:solidFill>
                    <a:schemeClr val="tx1"/>
                  </a:solidFill>
                  <a:latin typeface="+mj-lt"/>
                </a:rPr>
                <a:t>R 180</a:t>
              </a:r>
            </a:p>
            <a:p>
              <a:pPr algn="ctr"/>
              <a:r>
                <a:rPr lang="en-GB" altLang="fr-FR" sz="1500" b="1" noProof="0" dirty="0" smtClean="0">
                  <a:solidFill>
                    <a:schemeClr val="tx1"/>
                  </a:solidFill>
                  <a:latin typeface="+mj-lt"/>
                </a:rPr>
                <a:t>V 180</a:t>
              </a:r>
            </a:p>
            <a:p>
              <a:pPr algn="ctr"/>
              <a:r>
                <a:rPr lang="en-GB" altLang="fr-FR" sz="1500" b="1" noProof="0" dirty="0" smtClean="0">
                  <a:solidFill>
                    <a:schemeClr val="tx1"/>
                  </a:solidFill>
                  <a:latin typeface="+mj-lt"/>
                </a:rPr>
                <a:t>B 180</a:t>
              </a:r>
              <a:endParaRPr lang="en-GB" altLang="fr-FR" sz="1500" b="1" noProof="0" dirty="0">
                <a:solidFill>
                  <a:schemeClr val="tx1"/>
                </a:solidFill>
                <a:latin typeface="+mj-lt"/>
              </a:endParaRPr>
            </a:p>
          </p:txBody>
        </p:sp>
        <p:sp>
          <p:nvSpPr>
            <p:cNvPr id="56" name="Text Box 5"/>
            <p:cNvSpPr txBox="1">
              <a:spLocks noChangeArrowheads="1"/>
            </p:cNvSpPr>
            <p:nvPr userDrawn="1"/>
          </p:nvSpPr>
          <p:spPr bwMode="auto">
            <a:xfrm>
              <a:off x="5927038" y="3943352"/>
              <a:ext cx="727075" cy="723904"/>
            </a:xfrm>
            <a:prstGeom prst="rect">
              <a:avLst/>
            </a:prstGeom>
            <a:solidFill>
              <a:srgbClr val="494A4D"/>
            </a:solidFill>
            <a:ln>
              <a:noFill/>
            </a:ln>
            <a:effectLst/>
            <a:extLst/>
          </p:spPr>
          <p:txBody>
            <a:bodyPr lIns="0" tIns="0" rIns="0" bIns="0" anchor="ctr"/>
            <a:lstStyle/>
            <a:p>
              <a:pPr algn="ctr"/>
              <a:r>
                <a:rPr lang="en-GB" altLang="fr-FR" sz="1500" b="1" noProof="0" dirty="0" smtClean="0">
                  <a:solidFill>
                    <a:schemeClr val="tx1"/>
                  </a:solidFill>
                  <a:latin typeface="+mj-lt"/>
                </a:rPr>
                <a:t>R 073</a:t>
              </a:r>
            </a:p>
            <a:p>
              <a:pPr algn="ctr"/>
              <a:r>
                <a:rPr lang="en-GB" altLang="fr-FR" sz="1500" b="1" noProof="0" dirty="0" smtClean="0">
                  <a:solidFill>
                    <a:schemeClr val="tx1"/>
                  </a:solidFill>
                  <a:latin typeface="+mj-lt"/>
                </a:rPr>
                <a:t>V 074</a:t>
              </a:r>
            </a:p>
            <a:p>
              <a:pPr algn="ctr"/>
              <a:r>
                <a:rPr lang="en-GB" altLang="fr-FR" sz="1500" b="1" noProof="0" dirty="0" smtClean="0">
                  <a:solidFill>
                    <a:schemeClr val="tx1"/>
                  </a:solidFill>
                  <a:latin typeface="+mj-lt"/>
                </a:rPr>
                <a:t>B 077</a:t>
              </a:r>
              <a:endParaRPr lang="en-GB" altLang="fr-FR" sz="1500" b="1" noProof="0" dirty="0">
                <a:solidFill>
                  <a:schemeClr val="tx1"/>
                </a:solidFill>
                <a:latin typeface="+mj-lt"/>
              </a:endParaRPr>
            </a:p>
          </p:txBody>
        </p:sp>
      </p:grpSp>
    </p:spTree>
    <p:extLst>
      <p:ext uri="{BB962C8B-B14F-4D97-AF65-F5344CB8AC3E}">
        <p14:creationId xmlns:p14="http://schemas.microsoft.com/office/powerpoint/2010/main" val="2074762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LOUR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619DB9FB-D8CA-427E-A7F5-D513E0109209}" type="datetime1">
              <a:rPr lang="fr-FR" noProof="0" smtClean="0"/>
              <a:t>26/11/2020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
        <p:nvSpPr>
          <p:cNvPr id="10" name="Titre 9"/>
          <p:cNvSpPr>
            <a:spLocks noGrp="1"/>
          </p:cNvSpPr>
          <p:nvPr>
            <p:ph type="title" hasCustomPrompt="1"/>
          </p:nvPr>
        </p:nvSpPr>
        <p:spPr/>
        <p:txBody>
          <a:bodyPr/>
          <a:lstStyle>
            <a:lvl1pPr>
              <a:defRPr/>
            </a:lvl1pPr>
          </a:lstStyle>
          <a:p>
            <a:r>
              <a:rPr lang="en-GB" noProof="0" dirty="0" smtClean="0"/>
              <a:t>Secondary Colours</a:t>
            </a:r>
            <a:endParaRPr lang="en-GB" noProof="0" dirty="0"/>
          </a:p>
        </p:txBody>
      </p:sp>
      <p:cxnSp>
        <p:nvCxnSpPr>
          <p:cNvPr id="24" name="Connecteur droit 23"/>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983527" y="1988840"/>
            <a:ext cx="747052" cy="3148718"/>
            <a:chOff x="2008117" y="1988840"/>
            <a:chExt cx="747052" cy="3148718"/>
          </a:xfrm>
        </p:grpSpPr>
        <p:sp>
          <p:nvSpPr>
            <p:cNvPr id="47" name="Rectangle 24"/>
            <p:cNvSpPr>
              <a:spLocks noChangeArrowheads="1"/>
            </p:cNvSpPr>
            <p:nvPr/>
          </p:nvSpPr>
          <p:spPr bwMode="auto">
            <a:xfrm>
              <a:off x="2008117" y="1988840"/>
              <a:ext cx="747052" cy="731772"/>
            </a:xfrm>
            <a:prstGeom prst="rect">
              <a:avLst/>
            </a:prstGeom>
            <a:solidFill>
              <a:srgbClr val="0048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R0</a:t>
              </a:r>
            </a:p>
            <a:p>
              <a:pPr eaLnBrk="1" hangingPunct="1">
                <a:spcBef>
                  <a:spcPct val="0"/>
                </a:spcBef>
                <a:buClrTx/>
                <a:buSzTx/>
                <a:buFont typeface="Times New Roman" pitchFamily="18" charset="0"/>
                <a:buNone/>
              </a:pPr>
              <a:r>
                <a:rPr lang="fr-FR" altLang="fr-FR" sz="1500" b="1" dirty="0">
                  <a:solidFill>
                    <a:schemeClr val="tx1"/>
                  </a:solidFill>
                </a:rPr>
                <a:t>V72</a:t>
              </a:r>
            </a:p>
            <a:p>
              <a:pPr eaLnBrk="1" hangingPunct="1">
                <a:spcBef>
                  <a:spcPct val="0"/>
                </a:spcBef>
                <a:buClrTx/>
                <a:buSzTx/>
                <a:buFont typeface="Times New Roman" pitchFamily="18" charset="0"/>
                <a:buNone/>
              </a:pPr>
              <a:r>
                <a:rPr lang="fr-FR" altLang="fr-FR" sz="1500" b="1" dirty="0">
                  <a:solidFill>
                    <a:schemeClr val="tx1"/>
                  </a:solidFill>
                </a:rPr>
                <a:t>B120</a:t>
              </a:r>
            </a:p>
          </p:txBody>
        </p:sp>
        <p:sp>
          <p:nvSpPr>
            <p:cNvPr id="48" name="Rectangle 29"/>
            <p:cNvSpPr>
              <a:spLocks noChangeArrowheads="1"/>
            </p:cNvSpPr>
            <p:nvPr/>
          </p:nvSpPr>
          <p:spPr bwMode="auto">
            <a:xfrm>
              <a:off x="2008117" y="2712959"/>
              <a:ext cx="747052" cy="731772"/>
            </a:xfrm>
            <a:prstGeom prst="rect">
              <a:avLst/>
            </a:prstGeom>
            <a:solidFill>
              <a:srgbClr val="5E87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R94</a:t>
              </a:r>
            </a:p>
            <a:p>
              <a:pPr eaLnBrk="1" hangingPunct="1">
                <a:spcBef>
                  <a:spcPct val="0"/>
                </a:spcBef>
                <a:buClrTx/>
                <a:buSzTx/>
                <a:buFont typeface="Times New Roman" pitchFamily="18" charset="0"/>
                <a:buNone/>
              </a:pPr>
              <a:r>
                <a:rPr lang="fr-FR" altLang="fr-FR" sz="1500" b="1">
                  <a:solidFill>
                    <a:schemeClr val="tx1"/>
                  </a:solidFill>
                </a:rPr>
                <a:t>V135</a:t>
              </a:r>
            </a:p>
            <a:p>
              <a:pPr eaLnBrk="1" hangingPunct="1">
                <a:spcBef>
                  <a:spcPct val="0"/>
                </a:spcBef>
                <a:buClrTx/>
                <a:buSzTx/>
                <a:buFont typeface="Times New Roman" pitchFamily="18" charset="0"/>
                <a:buNone/>
              </a:pPr>
              <a:r>
                <a:rPr lang="fr-FR" altLang="fr-FR" sz="1500" b="1">
                  <a:solidFill>
                    <a:schemeClr val="tx1"/>
                  </a:solidFill>
                </a:rPr>
                <a:t>B178</a:t>
              </a:r>
            </a:p>
          </p:txBody>
        </p:sp>
        <p:sp>
          <p:nvSpPr>
            <p:cNvPr id="49" name="Rectangle 34"/>
            <p:cNvSpPr>
              <a:spLocks noChangeArrowheads="1"/>
            </p:cNvSpPr>
            <p:nvPr/>
          </p:nvSpPr>
          <p:spPr bwMode="auto">
            <a:xfrm>
              <a:off x="2008117" y="3681880"/>
              <a:ext cx="747052" cy="731772"/>
            </a:xfrm>
            <a:prstGeom prst="rect">
              <a:avLst/>
            </a:prstGeom>
            <a:solidFill>
              <a:srgbClr val="B6CE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R182</a:t>
              </a:r>
            </a:p>
            <a:p>
              <a:pPr eaLnBrk="1" hangingPunct="1">
                <a:spcBef>
                  <a:spcPct val="0"/>
                </a:spcBef>
                <a:buClrTx/>
                <a:buSzTx/>
                <a:buFont typeface="Times New Roman" pitchFamily="18" charset="0"/>
                <a:buNone/>
              </a:pPr>
              <a:r>
                <a:rPr lang="fr-FR" altLang="fr-FR" sz="1500" b="1">
                  <a:solidFill>
                    <a:schemeClr val="tx1"/>
                  </a:solidFill>
                </a:rPr>
                <a:t>V206</a:t>
              </a:r>
            </a:p>
            <a:p>
              <a:pPr eaLnBrk="1" hangingPunct="1">
                <a:spcBef>
                  <a:spcPct val="0"/>
                </a:spcBef>
                <a:buClrTx/>
                <a:buSzTx/>
                <a:buFont typeface="Times New Roman" pitchFamily="18" charset="0"/>
                <a:buNone/>
              </a:pPr>
              <a:r>
                <a:rPr lang="fr-FR" altLang="fr-FR" sz="1500" b="1">
                  <a:solidFill>
                    <a:schemeClr val="tx1"/>
                  </a:solidFill>
                </a:rPr>
                <a:t>B232</a:t>
              </a:r>
            </a:p>
          </p:txBody>
        </p:sp>
        <p:sp>
          <p:nvSpPr>
            <p:cNvPr id="50" name="Rectangle 39"/>
            <p:cNvSpPr>
              <a:spLocks noChangeArrowheads="1"/>
            </p:cNvSpPr>
            <p:nvPr/>
          </p:nvSpPr>
          <p:spPr bwMode="auto">
            <a:xfrm>
              <a:off x="2008117" y="4405786"/>
              <a:ext cx="747052" cy="731772"/>
            </a:xfrm>
            <a:prstGeom prst="rect">
              <a:avLst/>
            </a:prstGeom>
            <a:solidFill>
              <a:srgbClr val="536F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R83</a:t>
              </a:r>
            </a:p>
            <a:p>
              <a:pPr eaLnBrk="1" hangingPunct="1">
                <a:spcBef>
                  <a:spcPct val="0"/>
                </a:spcBef>
                <a:buClrTx/>
                <a:buSzTx/>
                <a:buFont typeface="Times New Roman" pitchFamily="18" charset="0"/>
                <a:buNone/>
              </a:pPr>
              <a:r>
                <a:rPr lang="fr-FR" altLang="fr-FR" sz="1500" b="1">
                  <a:solidFill>
                    <a:schemeClr val="tx1"/>
                  </a:solidFill>
                </a:rPr>
                <a:t>V111</a:t>
              </a:r>
            </a:p>
            <a:p>
              <a:pPr eaLnBrk="1" hangingPunct="1">
                <a:spcBef>
                  <a:spcPct val="0"/>
                </a:spcBef>
                <a:buClrTx/>
                <a:buSzTx/>
                <a:buFont typeface="Times New Roman" pitchFamily="18" charset="0"/>
                <a:buNone/>
              </a:pPr>
              <a:r>
                <a:rPr lang="fr-FR" altLang="fr-FR" sz="1500" b="1">
                  <a:solidFill>
                    <a:schemeClr val="tx1"/>
                  </a:solidFill>
                </a:rPr>
                <a:t>B137</a:t>
              </a:r>
            </a:p>
          </p:txBody>
        </p:sp>
      </p:grpSp>
      <p:grpSp>
        <p:nvGrpSpPr>
          <p:cNvPr id="51" name="Group 50"/>
          <p:cNvGrpSpPr/>
          <p:nvPr/>
        </p:nvGrpSpPr>
        <p:grpSpPr>
          <a:xfrm>
            <a:off x="2971109" y="1988840"/>
            <a:ext cx="747052" cy="3148718"/>
            <a:chOff x="2988989" y="1988840"/>
            <a:chExt cx="747052" cy="3148718"/>
          </a:xfrm>
        </p:grpSpPr>
        <p:sp>
          <p:nvSpPr>
            <p:cNvPr id="52" name="Rectangle 25"/>
            <p:cNvSpPr>
              <a:spLocks noChangeArrowheads="1"/>
            </p:cNvSpPr>
            <p:nvPr/>
          </p:nvSpPr>
          <p:spPr bwMode="auto">
            <a:xfrm>
              <a:off x="2988989" y="1988840"/>
              <a:ext cx="747052" cy="731772"/>
            </a:xfrm>
            <a:prstGeom prst="rect">
              <a:avLst/>
            </a:prstGeom>
            <a:solidFill>
              <a:srgbClr val="641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R100</a:t>
              </a:r>
            </a:p>
            <a:p>
              <a:pPr eaLnBrk="1" hangingPunct="1">
                <a:spcBef>
                  <a:spcPct val="0"/>
                </a:spcBef>
                <a:buClrTx/>
                <a:buSzTx/>
                <a:buFont typeface="Times New Roman" pitchFamily="18" charset="0"/>
                <a:buNone/>
              </a:pPr>
              <a:r>
                <a:rPr lang="fr-FR" altLang="fr-FR" sz="1500" b="1">
                  <a:solidFill>
                    <a:schemeClr val="tx1"/>
                  </a:solidFill>
                </a:rPr>
                <a:t>V26</a:t>
              </a:r>
            </a:p>
            <a:p>
              <a:pPr eaLnBrk="1" hangingPunct="1">
                <a:spcBef>
                  <a:spcPct val="0"/>
                </a:spcBef>
                <a:buClrTx/>
                <a:buSzTx/>
                <a:buFont typeface="Times New Roman" pitchFamily="18" charset="0"/>
                <a:buNone/>
              </a:pPr>
              <a:r>
                <a:rPr lang="fr-FR" altLang="fr-FR" sz="1500" b="1">
                  <a:solidFill>
                    <a:schemeClr val="tx1"/>
                  </a:solidFill>
                </a:rPr>
                <a:t>B73</a:t>
              </a:r>
            </a:p>
          </p:txBody>
        </p:sp>
        <p:sp>
          <p:nvSpPr>
            <p:cNvPr id="53" name="Rectangle 30"/>
            <p:cNvSpPr>
              <a:spLocks noChangeArrowheads="1"/>
            </p:cNvSpPr>
            <p:nvPr/>
          </p:nvSpPr>
          <p:spPr bwMode="auto">
            <a:xfrm>
              <a:off x="2988989" y="2712959"/>
              <a:ext cx="747052" cy="731772"/>
            </a:xfrm>
            <a:prstGeom prst="rect">
              <a:avLst/>
            </a:prstGeom>
            <a:solidFill>
              <a:srgbClr val="BA398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R186</a:t>
              </a:r>
            </a:p>
            <a:p>
              <a:pPr eaLnBrk="1" hangingPunct="1">
                <a:spcBef>
                  <a:spcPct val="0"/>
                </a:spcBef>
                <a:buClrTx/>
                <a:buSzTx/>
                <a:buFont typeface="Times New Roman" pitchFamily="18" charset="0"/>
                <a:buNone/>
              </a:pPr>
              <a:r>
                <a:rPr lang="fr-FR" altLang="fr-FR" sz="1500" b="1">
                  <a:solidFill>
                    <a:schemeClr val="tx1"/>
                  </a:solidFill>
                </a:rPr>
                <a:t>V57</a:t>
              </a:r>
            </a:p>
            <a:p>
              <a:pPr eaLnBrk="1" hangingPunct="1">
                <a:spcBef>
                  <a:spcPct val="0"/>
                </a:spcBef>
                <a:buClrTx/>
                <a:buSzTx/>
                <a:buFont typeface="Times New Roman" pitchFamily="18" charset="0"/>
                <a:buNone/>
              </a:pPr>
              <a:r>
                <a:rPr lang="fr-FR" altLang="fr-FR" sz="1500" b="1">
                  <a:solidFill>
                    <a:schemeClr val="tx1"/>
                  </a:solidFill>
                </a:rPr>
                <a:t>B138</a:t>
              </a:r>
            </a:p>
          </p:txBody>
        </p:sp>
        <p:sp>
          <p:nvSpPr>
            <p:cNvPr id="54" name="Rectangle 35"/>
            <p:cNvSpPr>
              <a:spLocks noChangeArrowheads="1"/>
            </p:cNvSpPr>
            <p:nvPr/>
          </p:nvSpPr>
          <p:spPr bwMode="auto">
            <a:xfrm>
              <a:off x="2988989" y="3681880"/>
              <a:ext cx="747052" cy="731772"/>
            </a:xfrm>
            <a:prstGeom prst="rect">
              <a:avLst/>
            </a:prstGeom>
            <a:solidFill>
              <a:srgbClr val="EA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R234</a:t>
              </a:r>
            </a:p>
            <a:p>
              <a:pPr eaLnBrk="1" hangingPunct="1">
                <a:spcBef>
                  <a:spcPct val="0"/>
                </a:spcBef>
                <a:buClrTx/>
                <a:buSzTx/>
                <a:buFont typeface="Times New Roman" pitchFamily="18" charset="0"/>
                <a:buNone/>
              </a:pPr>
              <a:r>
                <a:rPr lang="fr-FR" altLang="fr-FR" sz="1500" b="1">
                  <a:solidFill>
                    <a:schemeClr val="tx1"/>
                  </a:solidFill>
                </a:rPr>
                <a:t>V179</a:t>
              </a:r>
            </a:p>
            <a:p>
              <a:pPr eaLnBrk="1" hangingPunct="1">
                <a:spcBef>
                  <a:spcPct val="0"/>
                </a:spcBef>
                <a:buClrTx/>
                <a:buSzTx/>
                <a:buFont typeface="Times New Roman" pitchFamily="18" charset="0"/>
                <a:buNone/>
              </a:pPr>
              <a:r>
                <a:rPr lang="fr-FR" altLang="fr-FR" sz="1500" b="1">
                  <a:solidFill>
                    <a:schemeClr val="tx1"/>
                  </a:solidFill>
                </a:rPr>
                <a:t>B207</a:t>
              </a:r>
            </a:p>
          </p:txBody>
        </p:sp>
        <p:sp>
          <p:nvSpPr>
            <p:cNvPr id="55" name="Rectangle 40"/>
            <p:cNvSpPr>
              <a:spLocks noChangeArrowheads="1"/>
            </p:cNvSpPr>
            <p:nvPr/>
          </p:nvSpPr>
          <p:spPr bwMode="auto">
            <a:xfrm>
              <a:off x="2988989" y="4405786"/>
              <a:ext cx="747052" cy="731772"/>
            </a:xfrm>
            <a:prstGeom prst="rect">
              <a:avLst/>
            </a:prstGeom>
            <a:solidFill>
              <a:srgbClr val="A26D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R162</a:t>
              </a:r>
            </a:p>
            <a:p>
              <a:pPr eaLnBrk="1" hangingPunct="1">
                <a:spcBef>
                  <a:spcPct val="0"/>
                </a:spcBef>
                <a:buClrTx/>
                <a:buSzTx/>
                <a:buFont typeface="Times New Roman" pitchFamily="18" charset="0"/>
                <a:buNone/>
              </a:pPr>
              <a:r>
                <a:rPr lang="fr-FR" altLang="fr-FR" sz="1500" b="1">
                  <a:solidFill>
                    <a:schemeClr val="tx1"/>
                  </a:solidFill>
                </a:rPr>
                <a:t>V109</a:t>
              </a:r>
            </a:p>
            <a:p>
              <a:pPr eaLnBrk="1" hangingPunct="1">
                <a:spcBef>
                  <a:spcPct val="0"/>
                </a:spcBef>
                <a:buClrTx/>
                <a:buSzTx/>
                <a:buFont typeface="Times New Roman" pitchFamily="18" charset="0"/>
                <a:buNone/>
              </a:pPr>
              <a:r>
                <a:rPr lang="fr-FR" altLang="fr-FR" sz="1500" b="1">
                  <a:solidFill>
                    <a:schemeClr val="tx1"/>
                  </a:solidFill>
                </a:rPr>
                <a:t>B127</a:t>
              </a:r>
            </a:p>
          </p:txBody>
        </p:sp>
      </p:grpSp>
      <p:grpSp>
        <p:nvGrpSpPr>
          <p:cNvPr id="56" name="Group 55"/>
          <p:cNvGrpSpPr/>
          <p:nvPr/>
        </p:nvGrpSpPr>
        <p:grpSpPr>
          <a:xfrm>
            <a:off x="3958691" y="1988840"/>
            <a:ext cx="748522" cy="3148718"/>
            <a:chOff x="3969863" y="1988840"/>
            <a:chExt cx="748522" cy="3148718"/>
          </a:xfrm>
        </p:grpSpPr>
        <p:sp>
          <p:nvSpPr>
            <p:cNvPr id="57" name="Rectangle 26"/>
            <p:cNvSpPr>
              <a:spLocks noChangeArrowheads="1"/>
            </p:cNvSpPr>
            <p:nvPr/>
          </p:nvSpPr>
          <p:spPr bwMode="auto">
            <a:xfrm>
              <a:off x="3969863" y="1988840"/>
              <a:ext cx="748522" cy="731772"/>
            </a:xfrm>
            <a:prstGeom prst="rect">
              <a:avLst/>
            </a:prstGeom>
            <a:solidFill>
              <a:srgbClr val="0046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R0</a:t>
              </a:r>
            </a:p>
            <a:p>
              <a:pPr eaLnBrk="1" hangingPunct="1">
                <a:spcBef>
                  <a:spcPct val="0"/>
                </a:spcBef>
                <a:buClrTx/>
                <a:buSzTx/>
                <a:buFont typeface="Times New Roman" pitchFamily="18" charset="0"/>
                <a:buNone/>
              </a:pPr>
              <a:r>
                <a:rPr lang="fr-FR" altLang="fr-FR" sz="1500" b="1">
                  <a:solidFill>
                    <a:schemeClr val="tx1"/>
                  </a:solidFill>
                </a:rPr>
                <a:t>V70</a:t>
              </a:r>
            </a:p>
            <a:p>
              <a:pPr eaLnBrk="1" hangingPunct="1">
                <a:spcBef>
                  <a:spcPct val="0"/>
                </a:spcBef>
                <a:buClrTx/>
                <a:buSzTx/>
                <a:buFont typeface="Times New Roman" pitchFamily="18" charset="0"/>
                <a:buNone/>
              </a:pPr>
              <a:r>
                <a:rPr lang="fr-FR" altLang="fr-FR" sz="1500" b="1">
                  <a:solidFill>
                    <a:schemeClr val="tx1"/>
                  </a:solidFill>
                </a:rPr>
                <a:t>B50</a:t>
              </a:r>
            </a:p>
          </p:txBody>
        </p:sp>
        <p:sp>
          <p:nvSpPr>
            <p:cNvPr id="58" name="Rectangle 31"/>
            <p:cNvSpPr>
              <a:spLocks noChangeArrowheads="1"/>
            </p:cNvSpPr>
            <p:nvPr/>
          </p:nvSpPr>
          <p:spPr bwMode="auto">
            <a:xfrm>
              <a:off x="3969863" y="2712959"/>
              <a:ext cx="748522" cy="731772"/>
            </a:xfrm>
            <a:prstGeom prst="rect">
              <a:avLst/>
            </a:prstGeom>
            <a:solidFill>
              <a:srgbClr val="BDCF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R189</a:t>
              </a:r>
            </a:p>
            <a:p>
              <a:pPr eaLnBrk="1" hangingPunct="1">
                <a:spcBef>
                  <a:spcPct val="0"/>
                </a:spcBef>
                <a:buClrTx/>
                <a:buSzTx/>
                <a:buFont typeface="Times New Roman" pitchFamily="18" charset="0"/>
                <a:buNone/>
              </a:pPr>
              <a:r>
                <a:rPr lang="fr-FR" altLang="fr-FR" sz="1500" b="1" dirty="0">
                  <a:solidFill>
                    <a:schemeClr val="tx1"/>
                  </a:solidFill>
                </a:rPr>
                <a:t>V207</a:t>
              </a:r>
            </a:p>
            <a:p>
              <a:pPr eaLnBrk="1" hangingPunct="1">
                <a:spcBef>
                  <a:spcPct val="0"/>
                </a:spcBef>
                <a:buClrTx/>
                <a:buSzTx/>
                <a:buFont typeface="Times New Roman" pitchFamily="18" charset="0"/>
                <a:buNone/>
              </a:pPr>
              <a:r>
                <a:rPr lang="fr-FR" altLang="fr-FR" sz="1500" b="1" dirty="0">
                  <a:solidFill>
                    <a:schemeClr val="tx1"/>
                  </a:solidFill>
                </a:rPr>
                <a:t>B48</a:t>
              </a:r>
            </a:p>
          </p:txBody>
        </p:sp>
        <p:sp>
          <p:nvSpPr>
            <p:cNvPr id="59" name="Rectangle 36"/>
            <p:cNvSpPr>
              <a:spLocks noChangeArrowheads="1"/>
            </p:cNvSpPr>
            <p:nvPr/>
          </p:nvSpPr>
          <p:spPr bwMode="auto">
            <a:xfrm>
              <a:off x="3969863" y="3681880"/>
              <a:ext cx="748522" cy="731772"/>
            </a:xfrm>
            <a:prstGeom prst="rect">
              <a:avLst/>
            </a:prstGeom>
            <a:solidFill>
              <a:srgbClr val="DCE2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R220</a:t>
              </a:r>
            </a:p>
            <a:p>
              <a:pPr eaLnBrk="1" hangingPunct="1">
                <a:spcBef>
                  <a:spcPct val="0"/>
                </a:spcBef>
                <a:buClrTx/>
                <a:buSzTx/>
                <a:buFont typeface="Times New Roman" pitchFamily="18" charset="0"/>
                <a:buNone/>
              </a:pPr>
              <a:r>
                <a:rPr lang="fr-FR" altLang="fr-FR" sz="1500" b="1">
                  <a:solidFill>
                    <a:schemeClr val="tx1"/>
                  </a:solidFill>
                </a:rPr>
                <a:t>V226</a:t>
              </a:r>
            </a:p>
            <a:p>
              <a:pPr eaLnBrk="1" hangingPunct="1">
                <a:spcBef>
                  <a:spcPct val="0"/>
                </a:spcBef>
                <a:buClrTx/>
                <a:buSzTx/>
                <a:buFont typeface="Times New Roman" pitchFamily="18" charset="0"/>
                <a:buNone/>
              </a:pPr>
              <a:r>
                <a:rPr lang="fr-FR" altLang="fr-FR" sz="1500" b="1">
                  <a:solidFill>
                    <a:schemeClr val="tx1"/>
                  </a:solidFill>
                </a:rPr>
                <a:t>B130</a:t>
              </a:r>
            </a:p>
          </p:txBody>
        </p:sp>
        <p:sp>
          <p:nvSpPr>
            <p:cNvPr id="60" name="Rectangle 41"/>
            <p:cNvSpPr>
              <a:spLocks noChangeArrowheads="1"/>
            </p:cNvSpPr>
            <p:nvPr/>
          </p:nvSpPr>
          <p:spPr bwMode="auto">
            <a:xfrm>
              <a:off x="3969863" y="4405786"/>
              <a:ext cx="748522" cy="731772"/>
            </a:xfrm>
            <a:prstGeom prst="rect">
              <a:avLst/>
            </a:prstGeom>
            <a:solidFill>
              <a:srgbClr val="7F9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R127</a:t>
              </a:r>
            </a:p>
            <a:p>
              <a:pPr eaLnBrk="1" hangingPunct="1">
                <a:spcBef>
                  <a:spcPct val="0"/>
                </a:spcBef>
                <a:buClrTx/>
                <a:buSzTx/>
                <a:buFont typeface="Times New Roman" pitchFamily="18" charset="0"/>
                <a:buNone/>
              </a:pPr>
              <a:r>
                <a:rPr lang="fr-FR" altLang="fr-FR" sz="1500" b="1" dirty="0">
                  <a:solidFill>
                    <a:schemeClr val="tx1"/>
                  </a:solidFill>
                </a:rPr>
                <a:t>V144</a:t>
              </a:r>
            </a:p>
            <a:p>
              <a:pPr eaLnBrk="1" hangingPunct="1">
                <a:spcBef>
                  <a:spcPct val="0"/>
                </a:spcBef>
                <a:buClrTx/>
                <a:buSzTx/>
                <a:buFont typeface="Times New Roman" pitchFamily="18" charset="0"/>
                <a:buNone/>
              </a:pPr>
              <a:r>
                <a:rPr lang="fr-FR" altLang="fr-FR" sz="1500" b="1" dirty="0">
                  <a:solidFill>
                    <a:schemeClr val="tx1"/>
                  </a:solidFill>
                </a:rPr>
                <a:t>B102</a:t>
              </a:r>
            </a:p>
          </p:txBody>
        </p:sp>
      </p:grpSp>
      <p:grpSp>
        <p:nvGrpSpPr>
          <p:cNvPr id="61" name="Group 60"/>
          <p:cNvGrpSpPr/>
          <p:nvPr/>
        </p:nvGrpSpPr>
        <p:grpSpPr>
          <a:xfrm>
            <a:off x="5915348" y="1988840"/>
            <a:ext cx="747052" cy="3148718"/>
            <a:chOff x="5920585" y="1988840"/>
            <a:chExt cx="747052" cy="3148718"/>
          </a:xfrm>
        </p:grpSpPr>
        <p:sp>
          <p:nvSpPr>
            <p:cNvPr id="62" name="Rectangle 27"/>
            <p:cNvSpPr>
              <a:spLocks noChangeArrowheads="1"/>
            </p:cNvSpPr>
            <p:nvPr/>
          </p:nvSpPr>
          <p:spPr bwMode="auto">
            <a:xfrm>
              <a:off x="5920585" y="1988840"/>
              <a:ext cx="747052" cy="731772"/>
            </a:xfrm>
            <a:prstGeom prst="rect">
              <a:avLst/>
            </a:prstGeom>
            <a:solidFill>
              <a:srgbClr val="95003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R149</a:t>
              </a:r>
            </a:p>
            <a:p>
              <a:pPr eaLnBrk="1" hangingPunct="1">
                <a:spcBef>
                  <a:spcPct val="0"/>
                </a:spcBef>
                <a:buClrTx/>
                <a:buSzTx/>
                <a:buFont typeface="Times New Roman" pitchFamily="18" charset="0"/>
                <a:buNone/>
              </a:pPr>
              <a:r>
                <a:rPr lang="fr-FR" altLang="fr-FR" sz="1500" b="1">
                  <a:solidFill>
                    <a:schemeClr val="tx1"/>
                  </a:solidFill>
                </a:rPr>
                <a:t>V0</a:t>
              </a:r>
            </a:p>
            <a:p>
              <a:pPr eaLnBrk="1" hangingPunct="1">
                <a:spcBef>
                  <a:spcPct val="0"/>
                </a:spcBef>
                <a:buClrTx/>
                <a:buSzTx/>
                <a:buFont typeface="Times New Roman" pitchFamily="18" charset="0"/>
                <a:buNone/>
              </a:pPr>
              <a:r>
                <a:rPr lang="fr-FR" altLang="fr-FR" sz="1500" b="1">
                  <a:solidFill>
                    <a:schemeClr val="tx1"/>
                  </a:solidFill>
                </a:rPr>
                <a:t>B63</a:t>
              </a:r>
            </a:p>
          </p:txBody>
        </p:sp>
        <p:sp>
          <p:nvSpPr>
            <p:cNvPr id="63" name="Rectangle 32"/>
            <p:cNvSpPr>
              <a:spLocks noChangeArrowheads="1"/>
            </p:cNvSpPr>
            <p:nvPr/>
          </p:nvSpPr>
          <p:spPr bwMode="auto">
            <a:xfrm>
              <a:off x="5920585" y="2712959"/>
              <a:ext cx="747052" cy="731772"/>
            </a:xfrm>
            <a:prstGeom prst="rect">
              <a:avLst/>
            </a:prstGeom>
            <a:solidFill>
              <a:srgbClr val="E300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R227</a:t>
              </a:r>
            </a:p>
            <a:p>
              <a:pPr eaLnBrk="1" hangingPunct="1">
                <a:spcBef>
                  <a:spcPct val="0"/>
                </a:spcBef>
                <a:buClrTx/>
                <a:buSzTx/>
                <a:buFont typeface="Times New Roman" pitchFamily="18" charset="0"/>
                <a:buNone/>
              </a:pPr>
              <a:r>
                <a:rPr lang="fr-FR" altLang="fr-FR" sz="1500" b="1">
                  <a:solidFill>
                    <a:schemeClr val="tx1"/>
                  </a:solidFill>
                </a:rPr>
                <a:t>V0</a:t>
              </a:r>
            </a:p>
            <a:p>
              <a:pPr eaLnBrk="1" hangingPunct="1">
                <a:spcBef>
                  <a:spcPct val="0"/>
                </a:spcBef>
                <a:buClrTx/>
                <a:buSzTx/>
                <a:buFont typeface="Times New Roman" pitchFamily="18" charset="0"/>
                <a:buNone/>
              </a:pPr>
              <a:r>
                <a:rPr lang="fr-FR" altLang="fr-FR" sz="1500" b="1">
                  <a:solidFill>
                    <a:schemeClr val="tx1"/>
                  </a:solidFill>
                </a:rPr>
                <a:t>B79</a:t>
              </a:r>
            </a:p>
          </p:txBody>
        </p:sp>
        <p:sp>
          <p:nvSpPr>
            <p:cNvPr id="64" name="Rectangle 37"/>
            <p:cNvSpPr>
              <a:spLocks noChangeArrowheads="1"/>
            </p:cNvSpPr>
            <p:nvPr/>
          </p:nvSpPr>
          <p:spPr bwMode="auto">
            <a:xfrm>
              <a:off x="5920585" y="3681880"/>
              <a:ext cx="747052" cy="731772"/>
            </a:xfrm>
            <a:prstGeom prst="rect">
              <a:avLst/>
            </a:prstGeom>
            <a:solidFill>
              <a:srgbClr val="F4AF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R244</a:t>
              </a:r>
            </a:p>
            <a:p>
              <a:pPr eaLnBrk="1" hangingPunct="1">
                <a:spcBef>
                  <a:spcPct val="0"/>
                </a:spcBef>
                <a:buClrTx/>
                <a:buSzTx/>
                <a:buFont typeface="Times New Roman" pitchFamily="18" charset="0"/>
                <a:buNone/>
              </a:pPr>
              <a:r>
                <a:rPr lang="fr-FR" altLang="fr-FR" sz="1500" b="1">
                  <a:solidFill>
                    <a:schemeClr val="tx1"/>
                  </a:solidFill>
                </a:rPr>
                <a:t>V175</a:t>
              </a:r>
            </a:p>
            <a:p>
              <a:pPr eaLnBrk="1" hangingPunct="1">
                <a:spcBef>
                  <a:spcPct val="0"/>
                </a:spcBef>
                <a:buClrTx/>
                <a:buSzTx/>
                <a:buFont typeface="Times New Roman" pitchFamily="18" charset="0"/>
                <a:buNone/>
              </a:pPr>
              <a:r>
                <a:rPr lang="fr-FR" altLang="fr-FR" sz="1500" b="1">
                  <a:solidFill>
                    <a:schemeClr val="tx1"/>
                  </a:solidFill>
                </a:rPr>
                <a:t>B178</a:t>
              </a:r>
            </a:p>
          </p:txBody>
        </p:sp>
        <p:sp>
          <p:nvSpPr>
            <p:cNvPr id="65" name="Rectangle 42"/>
            <p:cNvSpPr>
              <a:spLocks noChangeArrowheads="1"/>
            </p:cNvSpPr>
            <p:nvPr/>
          </p:nvSpPr>
          <p:spPr bwMode="auto">
            <a:xfrm>
              <a:off x="5920585" y="4405786"/>
              <a:ext cx="747052" cy="731772"/>
            </a:xfrm>
            <a:prstGeom prst="rect">
              <a:avLst/>
            </a:prstGeom>
            <a:solidFill>
              <a:srgbClr val="AB766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R171</a:t>
              </a:r>
            </a:p>
            <a:p>
              <a:pPr eaLnBrk="1" hangingPunct="1">
                <a:spcBef>
                  <a:spcPct val="0"/>
                </a:spcBef>
                <a:buClrTx/>
                <a:buSzTx/>
                <a:buFont typeface="Times New Roman" pitchFamily="18" charset="0"/>
                <a:buNone/>
              </a:pPr>
              <a:r>
                <a:rPr lang="fr-FR" altLang="fr-FR" sz="1500" b="1" dirty="0">
                  <a:solidFill>
                    <a:schemeClr val="tx1"/>
                  </a:solidFill>
                </a:rPr>
                <a:t>V118</a:t>
              </a:r>
            </a:p>
            <a:p>
              <a:pPr eaLnBrk="1" hangingPunct="1">
                <a:spcBef>
                  <a:spcPct val="0"/>
                </a:spcBef>
                <a:buClrTx/>
                <a:buSzTx/>
                <a:buFont typeface="Times New Roman" pitchFamily="18" charset="0"/>
                <a:buNone/>
              </a:pPr>
              <a:r>
                <a:rPr lang="fr-FR" altLang="fr-FR" sz="1500" b="1" dirty="0">
                  <a:solidFill>
                    <a:schemeClr val="tx1"/>
                  </a:solidFill>
                </a:rPr>
                <a:t>B106</a:t>
              </a:r>
            </a:p>
          </p:txBody>
        </p:sp>
      </p:grpSp>
      <p:grpSp>
        <p:nvGrpSpPr>
          <p:cNvPr id="66" name="Group 65"/>
          <p:cNvGrpSpPr/>
          <p:nvPr/>
        </p:nvGrpSpPr>
        <p:grpSpPr>
          <a:xfrm>
            <a:off x="6902928" y="1988840"/>
            <a:ext cx="747052" cy="3140852"/>
            <a:chOff x="6902928" y="1988840"/>
            <a:chExt cx="747052" cy="3140852"/>
          </a:xfrm>
        </p:grpSpPr>
        <p:sp>
          <p:nvSpPr>
            <p:cNvPr id="67" name="Rectangle 28"/>
            <p:cNvSpPr>
              <a:spLocks noChangeArrowheads="1"/>
            </p:cNvSpPr>
            <p:nvPr/>
          </p:nvSpPr>
          <p:spPr bwMode="auto">
            <a:xfrm>
              <a:off x="6902928" y="1988840"/>
              <a:ext cx="747052" cy="731772"/>
            </a:xfrm>
            <a:prstGeom prst="rect">
              <a:avLst/>
            </a:prstGeom>
            <a:solidFill>
              <a:srgbClr val="B40B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R180</a:t>
              </a:r>
            </a:p>
            <a:p>
              <a:pPr eaLnBrk="1" hangingPunct="1">
                <a:spcBef>
                  <a:spcPct val="0"/>
                </a:spcBef>
                <a:buClrTx/>
                <a:buSzTx/>
                <a:buFont typeface="Times New Roman" pitchFamily="18" charset="0"/>
                <a:buNone/>
              </a:pPr>
              <a:r>
                <a:rPr lang="fr-FR" altLang="fr-FR" sz="1500" b="1">
                  <a:solidFill>
                    <a:schemeClr val="tx1"/>
                  </a:solidFill>
                </a:rPr>
                <a:t>V11</a:t>
              </a:r>
            </a:p>
            <a:p>
              <a:pPr eaLnBrk="1" hangingPunct="1">
                <a:spcBef>
                  <a:spcPct val="0"/>
                </a:spcBef>
                <a:buClrTx/>
                <a:buSzTx/>
                <a:buFont typeface="Times New Roman" pitchFamily="18" charset="0"/>
                <a:buNone/>
              </a:pPr>
              <a:r>
                <a:rPr lang="fr-FR" altLang="fr-FR" sz="1500" b="1">
                  <a:solidFill>
                    <a:schemeClr val="tx1"/>
                  </a:solidFill>
                </a:rPr>
                <a:t>B26</a:t>
              </a:r>
            </a:p>
          </p:txBody>
        </p:sp>
        <p:sp>
          <p:nvSpPr>
            <p:cNvPr id="68" name="Rectangle 33"/>
            <p:cNvSpPr>
              <a:spLocks noChangeArrowheads="1"/>
            </p:cNvSpPr>
            <p:nvPr/>
          </p:nvSpPr>
          <p:spPr bwMode="auto">
            <a:xfrm>
              <a:off x="6902928" y="2712959"/>
              <a:ext cx="747052" cy="731772"/>
            </a:xfrm>
            <a:prstGeom prst="rect">
              <a:avLst/>
            </a:prstGeom>
            <a:solidFill>
              <a:srgbClr val="D15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R209</a:t>
              </a:r>
            </a:p>
            <a:p>
              <a:pPr eaLnBrk="1" hangingPunct="1">
                <a:spcBef>
                  <a:spcPct val="0"/>
                </a:spcBef>
                <a:buClrTx/>
                <a:buSzTx/>
                <a:buFont typeface="Times New Roman" pitchFamily="18" charset="0"/>
                <a:buNone/>
              </a:pPr>
              <a:r>
                <a:rPr lang="fr-FR" altLang="fr-FR" sz="1500" b="1" dirty="0">
                  <a:solidFill>
                    <a:schemeClr val="tx1"/>
                  </a:solidFill>
                </a:rPr>
                <a:t>V95</a:t>
              </a:r>
            </a:p>
            <a:p>
              <a:pPr eaLnBrk="1" hangingPunct="1">
                <a:spcBef>
                  <a:spcPct val="0"/>
                </a:spcBef>
                <a:buClrTx/>
                <a:buSzTx/>
                <a:buFont typeface="Times New Roman" pitchFamily="18" charset="0"/>
                <a:buNone/>
              </a:pPr>
              <a:r>
                <a:rPr lang="fr-FR" altLang="fr-FR" sz="1500" b="1" dirty="0">
                  <a:solidFill>
                    <a:schemeClr val="tx1"/>
                  </a:solidFill>
                </a:rPr>
                <a:t>B52</a:t>
              </a:r>
            </a:p>
          </p:txBody>
        </p:sp>
        <p:sp>
          <p:nvSpPr>
            <p:cNvPr id="69" name="Text Box 7"/>
            <p:cNvSpPr txBox="1">
              <a:spLocks noChangeArrowheads="1"/>
            </p:cNvSpPr>
            <p:nvPr userDrawn="1"/>
          </p:nvSpPr>
          <p:spPr bwMode="auto">
            <a:xfrm>
              <a:off x="6902928" y="3681880"/>
              <a:ext cx="727075" cy="723906"/>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230</a:t>
              </a:r>
            </a:p>
            <a:p>
              <a:pPr algn="ctr"/>
              <a:r>
                <a:rPr lang="en-GB" altLang="fr-FR" sz="1500" b="1" noProof="0" dirty="0" smtClean="0">
                  <a:solidFill>
                    <a:schemeClr val="tx1"/>
                  </a:solidFill>
                  <a:latin typeface="+mj-lt"/>
                </a:rPr>
                <a:t>V 160</a:t>
              </a:r>
            </a:p>
            <a:p>
              <a:pPr algn="ctr"/>
              <a:r>
                <a:rPr lang="en-GB" altLang="fr-FR" sz="1500" b="1" noProof="0" dirty="0" smtClean="0">
                  <a:solidFill>
                    <a:schemeClr val="tx1"/>
                  </a:solidFill>
                  <a:latin typeface="+mj-lt"/>
                </a:rPr>
                <a:t>B 030</a:t>
              </a:r>
              <a:endParaRPr lang="en-GB" altLang="fr-FR" sz="1500" b="1" noProof="0" dirty="0">
                <a:solidFill>
                  <a:schemeClr val="tx1"/>
                </a:solidFill>
                <a:latin typeface="+mj-lt"/>
              </a:endParaRPr>
            </a:p>
          </p:txBody>
        </p:sp>
        <p:sp>
          <p:nvSpPr>
            <p:cNvPr id="70" name="Text Box 8"/>
            <p:cNvSpPr txBox="1">
              <a:spLocks noChangeArrowheads="1"/>
            </p:cNvSpPr>
            <p:nvPr userDrawn="1"/>
          </p:nvSpPr>
          <p:spPr bwMode="auto">
            <a:xfrm>
              <a:off x="6902928" y="4405786"/>
              <a:ext cx="727075" cy="723906"/>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220</a:t>
              </a:r>
            </a:p>
            <a:p>
              <a:pPr algn="ctr"/>
              <a:r>
                <a:rPr lang="en-GB" altLang="fr-FR" sz="1500" b="1" noProof="0" dirty="0" smtClean="0">
                  <a:solidFill>
                    <a:schemeClr val="tx1"/>
                  </a:solidFill>
                  <a:latin typeface="+mj-lt"/>
                </a:rPr>
                <a:t>V 125</a:t>
              </a:r>
            </a:p>
            <a:p>
              <a:pPr algn="ctr"/>
              <a:r>
                <a:rPr lang="en-GB" altLang="fr-FR" sz="1500" b="1" noProof="0" dirty="0" smtClean="0">
                  <a:solidFill>
                    <a:schemeClr val="tx1"/>
                  </a:solidFill>
                  <a:latin typeface="+mj-lt"/>
                </a:rPr>
                <a:t>B 050</a:t>
              </a:r>
              <a:endParaRPr lang="en-GB" altLang="fr-FR" sz="1500" b="1" noProof="0" dirty="0">
                <a:solidFill>
                  <a:schemeClr val="tx1"/>
                </a:solidFill>
                <a:latin typeface="+mj-lt"/>
              </a:endParaRPr>
            </a:p>
          </p:txBody>
        </p:sp>
      </p:grpSp>
      <p:grpSp>
        <p:nvGrpSpPr>
          <p:cNvPr id="71" name="Group 70"/>
          <p:cNvGrpSpPr/>
          <p:nvPr/>
        </p:nvGrpSpPr>
        <p:grpSpPr>
          <a:xfrm>
            <a:off x="1015922" y="1988840"/>
            <a:ext cx="727075" cy="3156583"/>
            <a:chOff x="1015922" y="1988840"/>
            <a:chExt cx="727075" cy="3156583"/>
          </a:xfrm>
        </p:grpSpPr>
        <p:sp>
          <p:nvSpPr>
            <p:cNvPr id="72" name="Text Box 3"/>
            <p:cNvSpPr txBox="1">
              <a:spLocks noChangeArrowheads="1"/>
            </p:cNvSpPr>
            <p:nvPr userDrawn="1"/>
          </p:nvSpPr>
          <p:spPr bwMode="auto">
            <a:xfrm>
              <a:off x="1015922" y="3681880"/>
              <a:ext cx="727075" cy="723906"/>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100</a:t>
              </a:r>
            </a:p>
            <a:p>
              <a:pPr algn="ctr"/>
              <a:r>
                <a:rPr lang="en-GB" altLang="fr-FR" sz="1500" b="1" noProof="0" dirty="0" smtClean="0">
                  <a:solidFill>
                    <a:schemeClr val="tx1"/>
                  </a:solidFill>
                  <a:latin typeface="+mj-lt"/>
                </a:rPr>
                <a:t>V 115</a:t>
              </a:r>
            </a:p>
            <a:p>
              <a:pPr algn="ctr"/>
              <a:r>
                <a:rPr lang="en-GB" altLang="fr-FR" sz="1500" b="1" noProof="0" dirty="0" smtClean="0">
                  <a:solidFill>
                    <a:schemeClr val="tx1"/>
                  </a:solidFill>
                  <a:latin typeface="+mj-lt"/>
                </a:rPr>
                <a:t>B 175</a:t>
              </a:r>
              <a:endParaRPr lang="en-GB" altLang="fr-FR" sz="1500" b="1" noProof="0" dirty="0">
                <a:solidFill>
                  <a:schemeClr val="tx1"/>
                </a:solidFill>
                <a:latin typeface="+mj-lt"/>
              </a:endParaRPr>
            </a:p>
          </p:txBody>
        </p:sp>
        <p:sp>
          <p:nvSpPr>
            <p:cNvPr id="73" name="Text Box 4"/>
            <p:cNvSpPr txBox="1">
              <a:spLocks noChangeArrowheads="1"/>
            </p:cNvSpPr>
            <p:nvPr userDrawn="1"/>
          </p:nvSpPr>
          <p:spPr bwMode="auto">
            <a:xfrm>
              <a:off x="1015922" y="1988840"/>
              <a:ext cx="727075" cy="723904"/>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075</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220</a:t>
              </a:r>
              <a:endParaRPr lang="en-GB" altLang="fr-FR" sz="1500" b="1" noProof="0" dirty="0">
                <a:solidFill>
                  <a:schemeClr val="tx1"/>
                </a:solidFill>
                <a:latin typeface="+mj-lt"/>
              </a:endParaRPr>
            </a:p>
          </p:txBody>
        </p:sp>
        <p:sp>
          <p:nvSpPr>
            <p:cNvPr id="74" name="Text Box 12"/>
            <p:cNvSpPr txBox="1">
              <a:spLocks noChangeArrowheads="1"/>
            </p:cNvSpPr>
            <p:nvPr userDrawn="1"/>
          </p:nvSpPr>
          <p:spPr bwMode="auto">
            <a:xfrm>
              <a:off x="1015922" y="4405786"/>
              <a:ext cx="727075" cy="739637"/>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080</a:t>
              </a:r>
            </a:p>
            <a:p>
              <a:pPr algn="ctr"/>
              <a:r>
                <a:rPr lang="en-GB" altLang="fr-FR" sz="1500" b="1" noProof="0" dirty="0" smtClean="0">
                  <a:solidFill>
                    <a:schemeClr val="tx1"/>
                  </a:solidFill>
                  <a:latin typeface="+mj-lt"/>
                </a:rPr>
                <a:t>V 090</a:t>
              </a:r>
            </a:p>
            <a:p>
              <a:pPr algn="ctr"/>
              <a:r>
                <a:rPr lang="en-GB" altLang="fr-FR" sz="1500" b="1" noProof="0" dirty="0" smtClean="0">
                  <a:solidFill>
                    <a:schemeClr val="tx1"/>
                  </a:solidFill>
                  <a:latin typeface="+mj-lt"/>
                </a:rPr>
                <a:t>B 155</a:t>
              </a:r>
              <a:endParaRPr lang="en-GB" altLang="fr-FR" sz="1500" b="1" noProof="0" dirty="0">
                <a:solidFill>
                  <a:schemeClr val="tx1"/>
                </a:solidFill>
                <a:latin typeface="+mj-lt"/>
              </a:endParaRPr>
            </a:p>
          </p:txBody>
        </p:sp>
        <p:sp>
          <p:nvSpPr>
            <p:cNvPr id="75" name="Text Box 13"/>
            <p:cNvSpPr txBox="1">
              <a:spLocks noChangeArrowheads="1"/>
            </p:cNvSpPr>
            <p:nvPr userDrawn="1"/>
          </p:nvSpPr>
          <p:spPr bwMode="auto">
            <a:xfrm>
              <a:off x="1015922" y="2712959"/>
              <a:ext cx="727075" cy="723904"/>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040</a:t>
              </a:r>
            </a:p>
            <a:p>
              <a:pPr algn="ctr"/>
              <a:r>
                <a:rPr lang="en-GB" altLang="fr-FR" sz="1500" b="1" noProof="0" dirty="0" smtClean="0">
                  <a:solidFill>
                    <a:schemeClr val="tx1"/>
                  </a:solidFill>
                  <a:latin typeface="+mj-lt"/>
                </a:rPr>
                <a:t>V 165</a:t>
              </a:r>
            </a:p>
            <a:p>
              <a:pPr algn="ctr"/>
              <a:r>
                <a:rPr lang="en-GB" altLang="fr-FR" sz="1500" b="1" noProof="0" dirty="0" smtClean="0">
                  <a:solidFill>
                    <a:schemeClr val="tx1"/>
                  </a:solidFill>
                  <a:latin typeface="+mj-lt"/>
                </a:rPr>
                <a:t>B 195</a:t>
              </a:r>
              <a:endParaRPr lang="en-GB" altLang="fr-FR" sz="1500" b="1" noProof="0" dirty="0">
                <a:solidFill>
                  <a:schemeClr val="tx1"/>
                </a:solidFill>
                <a:latin typeface="+mj-lt"/>
              </a:endParaRPr>
            </a:p>
          </p:txBody>
        </p:sp>
      </p:grpSp>
      <p:grpSp>
        <p:nvGrpSpPr>
          <p:cNvPr id="76" name="Group 75"/>
          <p:cNvGrpSpPr/>
          <p:nvPr/>
        </p:nvGrpSpPr>
        <p:grpSpPr>
          <a:xfrm>
            <a:off x="4947743" y="1988840"/>
            <a:ext cx="727075" cy="3140852"/>
            <a:chOff x="4953131" y="1988840"/>
            <a:chExt cx="727075" cy="3140852"/>
          </a:xfrm>
        </p:grpSpPr>
        <p:sp>
          <p:nvSpPr>
            <p:cNvPr id="77" name="Text Box 9"/>
            <p:cNvSpPr txBox="1">
              <a:spLocks noChangeArrowheads="1"/>
            </p:cNvSpPr>
            <p:nvPr userDrawn="1"/>
          </p:nvSpPr>
          <p:spPr bwMode="auto">
            <a:xfrm>
              <a:off x="4953131" y="1988840"/>
              <a:ext cx="727075" cy="723904"/>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algn="ctr" defTabSz="914400" rtl="0" eaLnBrk="1" latinLnBrk="0" hangingPunct="1"/>
              <a:r>
                <a:rPr lang="en-GB" altLang="fr-FR" sz="1500" b="1" kern="1200" noProof="0" dirty="0" smtClean="0">
                  <a:solidFill>
                    <a:schemeClr val="tx1"/>
                  </a:solidFill>
                  <a:latin typeface="+mj-lt"/>
                  <a:ea typeface="+mn-ea"/>
                  <a:cs typeface="+mn-cs"/>
                </a:rPr>
                <a:t>R 210</a:t>
              </a:r>
            </a:p>
            <a:p>
              <a:pPr marL="0" algn="ctr" defTabSz="914400" rtl="0" eaLnBrk="1" latinLnBrk="0" hangingPunct="1"/>
              <a:r>
                <a:rPr lang="en-GB" altLang="fr-FR" sz="1500" b="1" kern="1200" noProof="0" dirty="0" smtClean="0">
                  <a:solidFill>
                    <a:schemeClr val="tx1"/>
                  </a:solidFill>
                  <a:latin typeface="+mj-lt"/>
                  <a:ea typeface="+mn-ea"/>
                  <a:cs typeface="+mn-cs"/>
                </a:rPr>
                <a:t>V 220</a:t>
              </a:r>
            </a:p>
            <a:p>
              <a:pPr marL="0" algn="ctr" defTabSz="914400" rtl="0" eaLnBrk="1" latinLnBrk="0" hangingPunct="1"/>
              <a:r>
                <a:rPr lang="en-GB" altLang="fr-FR" sz="1500" b="1" kern="1200" noProof="0" dirty="0" smtClean="0">
                  <a:solidFill>
                    <a:schemeClr val="tx1"/>
                  </a:solidFill>
                  <a:latin typeface="+mj-lt"/>
                  <a:ea typeface="+mn-ea"/>
                  <a:cs typeface="+mn-cs"/>
                </a:rPr>
                <a:t>B 170</a:t>
              </a:r>
              <a:endParaRPr lang="en-GB" altLang="fr-FR" sz="1500" b="1" kern="1200" noProof="0" dirty="0">
                <a:solidFill>
                  <a:schemeClr val="tx1"/>
                </a:solidFill>
                <a:latin typeface="+mj-lt"/>
                <a:ea typeface="+mn-ea"/>
                <a:cs typeface="+mn-cs"/>
              </a:endParaRPr>
            </a:p>
          </p:txBody>
        </p:sp>
        <p:sp>
          <p:nvSpPr>
            <p:cNvPr id="78" name="Text Box 10"/>
            <p:cNvSpPr txBox="1">
              <a:spLocks noChangeArrowheads="1"/>
            </p:cNvSpPr>
            <p:nvPr userDrawn="1"/>
          </p:nvSpPr>
          <p:spPr bwMode="auto">
            <a:xfrm>
              <a:off x="4953131" y="2712959"/>
              <a:ext cx="727075" cy="723904"/>
            </a:xfrm>
            <a:prstGeom prst="rect">
              <a:avLst/>
            </a:prstGeom>
            <a:solidFill>
              <a:srgbClr val="A0C873"/>
            </a:solidFill>
            <a:ln>
              <a:noFill/>
            </a:ln>
            <a:effectLst/>
            <a:extLst/>
          </p:spPr>
          <p:txBody>
            <a:bodyPr lIns="0" tIns="0" rIns="0" bIns="0" anchor="ctr"/>
            <a:lstStyle/>
            <a:p>
              <a:pPr algn="ctr"/>
              <a:r>
                <a:rPr lang="en-GB" altLang="fr-FR" sz="1500" b="1" noProof="0" dirty="0" smtClean="0">
                  <a:solidFill>
                    <a:schemeClr val="tx1"/>
                  </a:solidFill>
                  <a:latin typeface="+mj-lt"/>
                </a:rPr>
                <a:t>R 160</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115</a:t>
              </a:r>
              <a:endParaRPr lang="en-GB" altLang="fr-FR" sz="1500" b="1" noProof="0" dirty="0">
                <a:solidFill>
                  <a:schemeClr val="tx1"/>
                </a:solidFill>
                <a:latin typeface="+mj-lt"/>
              </a:endParaRPr>
            </a:p>
          </p:txBody>
        </p:sp>
        <p:sp>
          <p:nvSpPr>
            <p:cNvPr id="79" name="Text Box 11"/>
            <p:cNvSpPr txBox="1">
              <a:spLocks noChangeArrowheads="1"/>
            </p:cNvSpPr>
            <p:nvPr userDrawn="1"/>
          </p:nvSpPr>
          <p:spPr bwMode="auto">
            <a:xfrm>
              <a:off x="4953131" y="3681880"/>
              <a:ext cx="727075" cy="723906"/>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100</a:t>
              </a:r>
            </a:p>
            <a:p>
              <a:pPr algn="ctr"/>
              <a:r>
                <a:rPr lang="en-GB" altLang="fr-FR" sz="1500" b="1" noProof="0" dirty="0" smtClean="0">
                  <a:solidFill>
                    <a:schemeClr val="tx1"/>
                  </a:solidFill>
                  <a:latin typeface="+mj-lt"/>
                </a:rPr>
                <a:t>V 160</a:t>
              </a:r>
            </a:p>
            <a:p>
              <a:pPr algn="ctr"/>
              <a:r>
                <a:rPr lang="en-GB" altLang="fr-FR" sz="1500" b="1" noProof="0" dirty="0" smtClean="0">
                  <a:solidFill>
                    <a:schemeClr val="tx1"/>
                  </a:solidFill>
                  <a:latin typeface="+mj-lt"/>
                </a:rPr>
                <a:t>B 090</a:t>
              </a:r>
              <a:endParaRPr lang="en-GB" altLang="fr-FR" sz="1500" b="1" noProof="0" dirty="0">
                <a:solidFill>
                  <a:schemeClr val="tx1"/>
                </a:solidFill>
                <a:latin typeface="+mj-lt"/>
              </a:endParaRPr>
            </a:p>
          </p:txBody>
        </p:sp>
        <p:sp>
          <p:nvSpPr>
            <p:cNvPr id="80" name="Text Box 14"/>
            <p:cNvSpPr txBox="1">
              <a:spLocks noChangeArrowheads="1"/>
            </p:cNvSpPr>
            <p:nvPr userDrawn="1"/>
          </p:nvSpPr>
          <p:spPr bwMode="auto">
            <a:xfrm>
              <a:off x="4953131" y="4405786"/>
              <a:ext cx="727075" cy="723906"/>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060</a:t>
              </a:r>
            </a:p>
            <a:p>
              <a:pPr algn="ctr"/>
              <a:r>
                <a:rPr lang="en-GB" altLang="fr-FR" sz="1500" b="1" noProof="0" dirty="0" smtClean="0">
                  <a:solidFill>
                    <a:schemeClr val="tx1"/>
                  </a:solidFill>
                  <a:latin typeface="+mj-lt"/>
                </a:rPr>
                <a:t>V 145</a:t>
              </a:r>
            </a:p>
            <a:p>
              <a:pPr algn="ctr"/>
              <a:r>
                <a:rPr lang="en-GB" altLang="fr-FR" sz="1500" b="1" noProof="0" dirty="0" smtClean="0">
                  <a:solidFill>
                    <a:schemeClr val="tx1"/>
                  </a:solidFill>
                  <a:latin typeface="+mj-lt"/>
                </a:rPr>
                <a:t>B 070</a:t>
              </a:r>
              <a:endParaRPr lang="en-GB" altLang="fr-FR" sz="1500" b="1" noProof="0" dirty="0">
                <a:solidFill>
                  <a:schemeClr val="tx1"/>
                </a:solidFill>
                <a:latin typeface="+mj-lt"/>
              </a:endParaRPr>
            </a:p>
          </p:txBody>
        </p:sp>
      </p:grpSp>
      <p:cxnSp>
        <p:nvCxnSpPr>
          <p:cNvPr id="42" name="Connecteur droit 41"/>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3" name="Group 45"/>
          <p:cNvGrpSpPr/>
          <p:nvPr userDrawn="1"/>
        </p:nvGrpSpPr>
        <p:grpSpPr>
          <a:xfrm>
            <a:off x="1983527" y="1988840"/>
            <a:ext cx="747052" cy="3148718"/>
            <a:chOff x="2008117" y="1988840"/>
            <a:chExt cx="747052" cy="3148718"/>
          </a:xfrm>
        </p:grpSpPr>
        <p:sp>
          <p:nvSpPr>
            <p:cNvPr id="44" name="Rectangle 24"/>
            <p:cNvSpPr>
              <a:spLocks noChangeArrowheads="1"/>
            </p:cNvSpPr>
            <p:nvPr/>
          </p:nvSpPr>
          <p:spPr bwMode="auto">
            <a:xfrm>
              <a:off x="2008117" y="1988840"/>
              <a:ext cx="747052" cy="731772"/>
            </a:xfrm>
            <a:prstGeom prst="rect">
              <a:avLst/>
            </a:prstGeom>
            <a:solidFill>
              <a:srgbClr val="0048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R0</a:t>
              </a:r>
            </a:p>
            <a:p>
              <a:pPr eaLnBrk="1" hangingPunct="1">
                <a:spcBef>
                  <a:spcPct val="0"/>
                </a:spcBef>
                <a:buClrTx/>
                <a:buSzTx/>
                <a:buFont typeface="Times New Roman" pitchFamily="18" charset="0"/>
                <a:buNone/>
              </a:pPr>
              <a:r>
                <a:rPr lang="fr-FR" altLang="fr-FR" sz="1500" b="1" dirty="0">
                  <a:solidFill>
                    <a:schemeClr val="tx1"/>
                  </a:solidFill>
                </a:rPr>
                <a:t>V72</a:t>
              </a:r>
            </a:p>
            <a:p>
              <a:pPr eaLnBrk="1" hangingPunct="1">
                <a:spcBef>
                  <a:spcPct val="0"/>
                </a:spcBef>
                <a:buClrTx/>
                <a:buSzTx/>
                <a:buFont typeface="Times New Roman" pitchFamily="18" charset="0"/>
                <a:buNone/>
              </a:pPr>
              <a:r>
                <a:rPr lang="fr-FR" altLang="fr-FR" sz="1500" b="1" dirty="0">
                  <a:solidFill>
                    <a:schemeClr val="tx1"/>
                  </a:solidFill>
                </a:rPr>
                <a:t>B120</a:t>
              </a:r>
            </a:p>
          </p:txBody>
        </p:sp>
        <p:sp>
          <p:nvSpPr>
            <p:cNvPr id="45" name="Rectangle 29"/>
            <p:cNvSpPr>
              <a:spLocks noChangeArrowheads="1"/>
            </p:cNvSpPr>
            <p:nvPr/>
          </p:nvSpPr>
          <p:spPr bwMode="auto">
            <a:xfrm>
              <a:off x="2008117" y="2712959"/>
              <a:ext cx="747052" cy="731772"/>
            </a:xfrm>
            <a:prstGeom prst="rect">
              <a:avLst/>
            </a:prstGeom>
            <a:solidFill>
              <a:srgbClr val="5E87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R94</a:t>
              </a:r>
            </a:p>
            <a:p>
              <a:pPr eaLnBrk="1" hangingPunct="1">
                <a:spcBef>
                  <a:spcPct val="0"/>
                </a:spcBef>
                <a:buClrTx/>
                <a:buSzTx/>
                <a:buFont typeface="Times New Roman" pitchFamily="18" charset="0"/>
                <a:buNone/>
              </a:pPr>
              <a:r>
                <a:rPr lang="fr-FR" altLang="fr-FR" sz="1500" b="1">
                  <a:solidFill>
                    <a:schemeClr val="tx1"/>
                  </a:solidFill>
                </a:rPr>
                <a:t>V135</a:t>
              </a:r>
            </a:p>
            <a:p>
              <a:pPr eaLnBrk="1" hangingPunct="1">
                <a:spcBef>
                  <a:spcPct val="0"/>
                </a:spcBef>
                <a:buClrTx/>
                <a:buSzTx/>
                <a:buFont typeface="Times New Roman" pitchFamily="18" charset="0"/>
                <a:buNone/>
              </a:pPr>
              <a:r>
                <a:rPr lang="fr-FR" altLang="fr-FR" sz="1500" b="1">
                  <a:solidFill>
                    <a:schemeClr val="tx1"/>
                  </a:solidFill>
                </a:rPr>
                <a:t>B178</a:t>
              </a:r>
            </a:p>
          </p:txBody>
        </p:sp>
        <p:sp>
          <p:nvSpPr>
            <p:cNvPr id="81" name="Rectangle 34"/>
            <p:cNvSpPr>
              <a:spLocks noChangeArrowheads="1"/>
            </p:cNvSpPr>
            <p:nvPr/>
          </p:nvSpPr>
          <p:spPr bwMode="auto">
            <a:xfrm>
              <a:off x="2008117" y="3681880"/>
              <a:ext cx="747052" cy="731772"/>
            </a:xfrm>
            <a:prstGeom prst="rect">
              <a:avLst/>
            </a:prstGeom>
            <a:solidFill>
              <a:srgbClr val="B6CE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R182</a:t>
              </a:r>
            </a:p>
            <a:p>
              <a:pPr eaLnBrk="1" hangingPunct="1">
                <a:spcBef>
                  <a:spcPct val="0"/>
                </a:spcBef>
                <a:buClrTx/>
                <a:buSzTx/>
                <a:buFont typeface="Times New Roman" pitchFamily="18" charset="0"/>
                <a:buNone/>
              </a:pPr>
              <a:r>
                <a:rPr lang="fr-FR" altLang="fr-FR" sz="1500" b="1">
                  <a:solidFill>
                    <a:schemeClr val="tx1"/>
                  </a:solidFill>
                </a:rPr>
                <a:t>V206</a:t>
              </a:r>
            </a:p>
            <a:p>
              <a:pPr eaLnBrk="1" hangingPunct="1">
                <a:spcBef>
                  <a:spcPct val="0"/>
                </a:spcBef>
                <a:buClrTx/>
                <a:buSzTx/>
                <a:buFont typeface="Times New Roman" pitchFamily="18" charset="0"/>
                <a:buNone/>
              </a:pPr>
              <a:r>
                <a:rPr lang="fr-FR" altLang="fr-FR" sz="1500" b="1">
                  <a:solidFill>
                    <a:schemeClr val="tx1"/>
                  </a:solidFill>
                </a:rPr>
                <a:t>B232</a:t>
              </a:r>
            </a:p>
          </p:txBody>
        </p:sp>
        <p:sp>
          <p:nvSpPr>
            <p:cNvPr id="82" name="Rectangle 39"/>
            <p:cNvSpPr>
              <a:spLocks noChangeArrowheads="1"/>
            </p:cNvSpPr>
            <p:nvPr/>
          </p:nvSpPr>
          <p:spPr bwMode="auto">
            <a:xfrm>
              <a:off x="2008117" y="4405786"/>
              <a:ext cx="747052" cy="731772"/>
            </a:xfrm>
            <a:prstGeom prst="rect">
              <a:avLst/>
            </a:prstGeom>
            <a:solidFill>
              <a:srgbClr val="536F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R83</a:t>
              </a:r>
            </a:p>
            <a:p>
              <a:pPr eaLnBrk="1" hangingPunct="1">
                <a:spcBef>
                  <a:spcPct val="0"/>
                </a:spcBef>
                <a:buClrTx/>
                <a:buSzTx/>
                <a:buFont typeface="Times New Roman" pitchFamily="18" charset="0"/>
                <a:buNone/>
              </a:pPr>
              <a:r>
                <a:rPr lang="fr-FR" altLang="fr-FR" sz="1500" b="1">
                  <a:solidFill>
                    <a:schemeClr val="tx1"/>
                  </a:solidFill>
                </a:rPr>
                <a:t>V111</a:t>
              </a:r>
            </a:p>
            <a:p>
              <a:pPr eaLnBrk="1" hangingPunct="1">
                <a:spcBef>
                  <a:spcPct val="0"/>
                </a:spcBef>
                <a:buClrTx/>
                <a:buSzTx/>
                <a:buFont typeface="Times New Roman" pitchFamily="18" charset="0"/>
                <a:buNone/>
              </a:pPr>
              <a:r>
                <a:rPr lang="fr-FR" altLang="fr-FR" sz="1500" b="1">
                  <a:solidFill>
                    <a:schemeClr val="tx1"/>
                  </a:solidFill>
                </a:rPr>
                <a:t>B137</a:t>
              </a:r>
            </a:p>
          </p:txBody>
        </p:sp>
      </p:grpSp>
      <p:grpSp>
        <p:nvGrpSpPr>
          <p:cNvPr id="83" name="Group 50"/>
          <p:cNvGrpSpPr/>
          <p:nvPr userDrawn="1"/>
        </p:nvGrpSpPr>
        <p:grpSpPr>
          <a:xfrm>
            <a:off x="2971109" y="1988840"/>
            <a:ext cx="747052" cy="3148718"/>
            <a:chOff x="2988989" y="1988840"/>
            <a:chExt cx="747052" cy="3148718"/>
          </a:xfrm>
        </p:grpSpPr>
        <p:sp>
          <p:nvSpPr>
            <p:cNvPr id="84" name="Rectangle 25"/>
            <p:cNvSpPr>
              <a:spLocks noChangeArrowheads="1"/>
            </p:cNvSpPr>
            <p:nvPr/>
          </p:nvSpPr>
          <p:spPr bwMode="auto">
            <a:xfrm>
              <a:off x="2988989" y="1988840"/>
              <a:ext cx="747052" cy="731772"/>
            </a:xfrm>
            <a:prstGeom prst="rect">
              <a:avLst/>
            </a:prstGeom>
            <a:solidFill>
              <a:srgbClr val="641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R100</a:t>
              </a:r>
            </a:p>
            <a:p>
              <a:pPr eaLnBrk="1" hangingPunct="1">
                <a:spcBef>
                  <a:spcPct val="0"/>
                </a:spcBef>
                <a:buClrTx/>
                <a:buSzTx/>
                <a:buFont typeface="Times New Roman" pitchFamily="18" charset="0"/>
                <a:buNone/>
              </a:pPr>
              <a:r>
                <a:rPr lang="fr-FR" altLang="fr-FR" sz="1500" b="1">
                  <a:solidFill>
                    <a:schemeClr val="tx1"/>
                  </a:solidFill>
                </a:rPr>
                <a:t>V26</a:t>
              </a:r>
            </a:p>
            <a:p>
              <a:pPr eaLnBrk="1" hangingPunct="1">
                <a:spcBef>
                  <a:spcPct val="0"/>
                </a:spcBef>
                <a:buClrTx/>
                <a:buSzTx/>
                <a:buFont typeface="Times New Roman" pitchFamily="18" charset="0"/>
                <a:buNone/>
              </a:pPr>
              <a:r>
                <a:rPr lang="fr-FR" altLang="fr-FR" sz="1500" b="1">
                  <a:solidFill>
                    <a:schemeClr val="tx1"/>
                  </a:solidFill>
                </a:rPr>
                <a:t>B73</a:t>
              </a:r>
            </a:p>
          </p:txBody>
        </p:sp>
        <p:sp>
          <p:nvSpPr>
            <p:cNvPr id="85" name="Rectangle 30"/>
            <p:cNvSpPr>
              <a:spLocks noChangeArrowheads="1"/>
            </p:cNvSpPr>
            <p:nvPr/>
          </p:nvSpPr>
          <p:spPr bwMode="auto">
            <a:xfrm>
              <a:off x="2988989" y="2712959"/>
              <a:ext cx="747052" cy="731772"/>
            </a:xfrm>
            <a:prstGeom prst="rect">
              <a:avLst/>
            </a:prstGeom>
            <a:solidFill>
              <a:srgbClr val="BA398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R186</a:t>
              </a:r>
            </a:p>
            <a:p>
              <a:pPr eaLnBrk="1" hangingPunct="1">
                <a:spcBef>
                  <a:spcPct val="0"/>
                </a:spcBef>
                <a:buClrTx/>
                <a:buSzTx/>
                <a:buFont typeface="Times New Roman" pitchFamily="18" charset="0"/>
                <a:buNone/>
              </a:pPr>
              <a:r>
                <a:rPr lang="fr-FR" altLang="fr-FR" sz="1500" b="1">
                  <a:solidFill>
                    <a:schemeClr val="tx1"/>
                  </a:solidFill>
                </a:rPr>
                <a:t>V57</a:t>
              </a:r>
            </a:p>
            <a:p>
              <a:pPr eaLnBrk="1" hangingPunct="1">
                <a:spcBef>
                  <a:spcPct val="0"/>
                </a:spcBef>
                <a:buClrTx/>
                <a:buSzTx/>
                <a:buFont typeface="Times New Roman" pitchFamily="18" charset="0"/>
                <a:buNone/>
              </a:pPr>
              <a:r>
                <a:rPr lang="fr-FR" altLang="fr-FR" sz="1500" b="1">
                  <a:solidFill>
                    <a:schemeClr val="tx1"/>
                  </a:solidFill>
                </a:rPr>
                <a:t>B138</a:t>
              </a:r>
            </a:p>
          </p:txBody>
        </p:sp>
        <p:sp>
          <p:nvSpPr>
            <p:cNvPr id="86" name="Rectangle 35"/>
            <p:cNvSpPr>
              <a:spLocks noChangeArrowheads="1"/>
            </p:cNvSpPr>
            <p:nvPr/>
          </p:nvSpPr>
          <p:spPr bwMode="auto">
            <a:xfrm>
              <a:off x="2988989" y="3681880"/>
              <a:ext cx="747052" cy="731772"/>
            </a:xfrm>
            <a:prstGeom prst="rect">
              <a:avLst/>
            </a:prstGeom>
            <a:solidFill>
              <a:srgbClr val="EA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R234</a:t>
              </a:r>
            </a:p>
            <a:p>
              <a:pPr eaLnBrk="1" hangingPunct="1">
                <a:spcBef>
                  <a:spcPct val="0"/>
                </a:spcBef>
                <a:buClrTx/>
                <a:buSzTx/>
                <a:buFont typeface="Times New Roman" pitchFamily="18" charset="0"/>
                <a:buNone/>
              </a:pPr>
              <a:r>
                <a:rPr lang="fr-FR" altLang="fr-FR" sz="1500" b="1">
                  <a:solidFill>
                    <a:schemeClr val="tx1"/>
                  </a:solidFill>
                </a:rPr>
                <a:t>V179</a:t>
              </a:r>
            </a:p>
            <a:p>
              <a:pPr eaLnBrk="1" hangingPunct="1">
                <a:spcBef>
                  <a:spcPct val="0"/>
                </a:spcBef>
                <a:buClrTx/>
                <a:buSzTx/>
                <a:buFont typeface="Times New Roman" pitchFamily="18" charset="0"/>
                <a:buNone/>
              </a:pPr>
              <a:r>
                <a:rPr lang="fr-FR" altLang="fr-FR" sz="1500" b="1">
                  <a:solidFill>
                    <a:schemeClr val="tx1"/>
                  </a:solidFill>
                </a:rPr>
                <a:t>B207</a:t>
              </a:r>
            </a:p>
          </p:txBody>
        </p:sp>
        <p:sp>
          <p:nvSpPr>
            <p:cNvPr id="87" name="Rectangle 40"/>
            <p:cNvSpPr>
              <a:spLocks noChangeArrowheads="1"/>
            </p:cNvSpPr>
            <p:nvPr/>
          </p:nvSpPr>
          <p:spPr bwMode="auto">
            <a:xfrm>
              <a:off x="2988989" y="4405786"/>
              <a:ext cx="747052" cy="731772"/>
            </a:xfrm>
            <a:prstGeom prst="rect">
              <a:avLst/>
            </a:prstGeom>
            <a:solidFill>
              <a:srgbClr val="A26D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R162</a:t>
              </a:r>
            </a:p>
            <a:p>
              <a:pPr eaLnBrk="1" hangingPunct="1">
                <a:spcBef>
                  <a:spcPct val="0"/>
                </a:spcBef>
                <a:buClrTx/>
                <a:buSzTx/>
                <a:buFont typeface="Times New Roman" pitchFamily="18" charset="0"/>
                <a:buNone/>
              </a:pPr>
              <a:r>
                <a:rPr lang="fr-FR" altLang="fr-FR" sz="1500" b="1">
                  <a:solidFill>
                    <a:schemeClr val="tx1"/>
                  </a:solidFill>
                </a:rPr>
                <a:t>V109</a:t>
              </a:r>
            </a:p>
            <a:p>
              <a:pPr eaLnBrk="1" hangingPunct="1">
                <a:spcBef>
                  <a:spcPct val="0"/>
                </a:spcBef>
                <a:buClrTx/>
                <a:buSzTx/>
                <a:buFont typeface="Times New Roman" pitchFamily="18" charset="0"/>
                <a:buNone/>
              </a:pPr>
              <a:r>
                <a:rPr lang="fr-FR" altLang="fr-FR" sz="1500" b="1">
                  <a:solidFill>
                    <a:schemeClr val="tx1"/>
                  </a:solidFill>
                </a:rPr>
                <a:t>B127</a:t>
              </a:r>
            </a:p>
          </p:txBody>
        </p:sp>
      </p:grpSp>
      <p:grpSp>
        <p:nvGrpSpPr>
          <p:cNvPr id="88" name="Group 55"/>
          <p:cNvGrpSpPr/>
          <p:nvPr userDrawn="1"/>
        </p:nvGrpSpPr>
        <p:grpSpPr>
          <a:xfrm>
            <a:off x="3958691" y="1988840"/>
            <a:ext cx="748522" cy="3148718"/>
            <a:chOff x="3969863" y="1988840"/>
            <a:chExt cx="748522" cy="3148718"/>
          </a:xfrm>
        </p:grpSpPr>
        <p:sp>
          <p:nvSpPr>
            <p:cNvPr id="89" name="Rectangle 26"/>
            <p:cNvSpPr>
              <a:spLocks noChangeArrowheads="1"/>
            </p:cNvSpPr>
            <p:nvPr/>
          </p:nvSpPr>
          <p:spPr bwMode="auto">
            <a:xfrm>
              <a:off x="3969863" y="1988840"/>
              <a:ext cx="748522" cy="731772"/>
            </a:xfrm>
            <a:prstGeom prst="rect">
              <a:avLst/>
            </a:prstGeom>
            <a:solidFill>
              <a:srgbClr val="0046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R0</a:t>
              </a:r>
            </a:p>
            <a:p>
              <a:pPr eaLnBrk="1" hangingPunct="1">
                <a:spcBef>
                  <a:spcPct val="0"/>
                </a:spcBef>
                <a:buClrTx/>
                <a:buSzTx/>
                <a:buFont typeface="Times New Roman" pitchFamily="18" charset="0"/>
                <a:buNone/>
              </a:pPr>
              <a:r>
                <a:rPr lang="fr-FR" altLang="fr-FR" sz="1500" b="1">
                  <a:solidFill>
                    <a:schemeClr val="tx1"/>
                  </a:solidFill>
                </a:rPr>
                <a:t>V70</a:t>
              </a:r>
            </a:p>
            <a:p>
              <a:pPr eaLnBrk="1" hangingPunct="1">
                <a:spcBef>
                  <a:spcPct val="0"/>
                </a:spcBef>
                <a:buClrTx/>
                <a:buSzTx/>
                <a:buFont typeface="Times New Roman" pitchFamily="18" charset="0"/>
                <a:buNone/>
              </a:pPr>
              <a:r>
                <a:rPr lang="fr-FR" altLang="fr-FR" sz="1500" b="1">
                  <a:solidFill>
                    <a:schemeClr val="tx1"/>
                  </a:solidFill>
                </a:rPr>
                <a:t>B50</a:t>
              </a:r>
            </a:p>
          </p:txBody>
        </p:sp>
        <p:sp>
          <p:nvSpPr>
            <p:cNvPr id="90" name="Rectangle 31"/>
            <p:cNvSpPr>
              <a:spLocks noChangeArrowheads="1"/>
            </p:cNvSpPr>
            <p:nvPr/>
          </p:nvSpPr>
          <p:spPr bwMode="auto">
            <a:xfrm>
              <a:off x="3969863" y="2712959"/>
              <a:ext cx="748522" cy="731772"/>
            </a:xfrm>
            <a:prstGeom prst="rect">
              <a:avLst/>
            </a:prstGeom>
            <a:solidFill>
              <a:srgbClr val="BDCF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R189</a:t>
              </a:r>
            </a:p>
            <a:p>
              <a:pPr eaLnBrk="1" hangingPunct="1">
                <a:spcBef>
                  <a:spcPct val="0"/>
                </a:spcBef>
                <a:buClrTx/>
                <a:buSzTx/>
                <a:buFont typeface="Times New Roman" pitchFamily="18" charset="0"/>
                <a:buNone/>
              </a:pPr>
              <a:r>
                <a:rPr lang="fr-FR" altLang="fr-FR" sz="1500" b="1" dirty="0">
                  <a:solidFill>
                    <a:schemeClr val="tx1"/>
                  </a:solidFill>
                </a:rPr>
                <a:t>V207</a:t>
              </a:r>
            </a:p>
            <a:p>
              <a:pPr eaLnBrk="1" hangingPunct="1">
                <a:spcBef>
                  <a:spcPct val="0"/>
                </a:spcBef>
                <a:buClrTx/>
                <a:buSzTx/>
                <a:buFont typeface="Times New Roman" pitchFamily="18" charset="0"/>
                <a:buNone/>
              </a:pPr>
              <a:r>
                <a:rPr lang="fr-FR" altLang="fr-FR" sz="1500" b="1" dirty="0">
                  <a:solidFill>
                    <a:schemeClr val="tx1"/>
                  </a:solidFill>
                </a:rPr>
                <a:t>B48</a:t>
              </a:r>
            </a:p>
          </p:txBody>
        </p:sp>
        <p:sp>
          <p:nvSpPr>
            <p:cNvPr id="91" name="Rectangle 36"/>
            <p:cNvSpPr>
              <a:spLocks noChangeArrowheads="1"/>
            </p:cNvSpPr>
            <p:nvPr/>
          </p:nvSpPr>
          <p:spPr bwMode="auto">
            <a:xfrm>
              <a:off x="3969863" y="3681880"/>
              <a:ext cx="748522" cy="731772"/>
            </a:xfrm>
            <a:prstGeom prst="rect">
              <a:avLst/>
            </a:prstGeom>
            <a:solidFill>
              <a:srgbClr val="DCE2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R220</a:t>
              </a:r>
            </a:p>
            <a:p>
              <a:pPr eaLnBrk="1" hangingPunct="1">
                <a:spcBef>
                  <a:spcPct val="0"/>
                </a:spcBef>
                <a:buClrTx/>
                <a:buSzTx/>
                <a:buFont typeface="Times New Roman" pitchFamily="18" charset="0"/>
                <a:buNone/>
              </a:pPr>
              <a:r>
                <a:rPr lang="fr-FR" altLang="fr-FR" sz="1500" b="1">
                  <a:solidFill>
                    <a:schemeClr val="tx1"/>
                  </a:solidFill>
                </a:rPr>
                <a:t>V226</a:t>
              </a:r>
            </a:p>
            <a:p>
              <a:pPr eaLnBrk="1" hangingPunct="1">
                <a:spcBef>
                  <a:spcPct val="0"/>
                </a:spcBef>
                <a:buClrTx/>
                <a:buSzTx/>
                <a:buFont typeface="Times New Roman" pitchFamily="18" charset="0"/>
                <a:buNone/>
              </a:pPr>
              <a:r>
                <a:rPr lang="fr-FR" altLang="fr-FR" sz="1500" b="1">
                  <a:solidFill>
                    <a:schemeClr val="tx1"/>
                  </a:solidFill>
                </a:rPr>
                <a:t>B130</a:t>
              </a:r>
            </a:p>
          </p:txBody>
        </p:sp>
        <p:sp>
          <p:nvSpPr>
            <p:cNvPr id="92" name="Rectangle 41"/>
            <p:cNvSpPr>
              <a:spLocks noChangeArrowheads="1"/>
            </p:cNvSpPr>
            <p:nvPr/>
          </p:nvSpPr>
          <p:spPr bwMode="auto">
            <a:xfrm>
              <a:off x="3969863" y="4405786"/>
              <a:ext cx="748522" cy="731772"/>
            </a:xfrm>
            <a:prstGeom prst="rect">
              <a:avLst/>
            </a:prstGeom>
            <a:solidFill>
              <a:srgbClr val="7F9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R127</a:t>
              </a:r>
            </a:p>
            <a:p>
              <a:pPr eaLnBrk="1" hangingPunct="1">
                <a:spcBef>
                  <a:spcPct val="0"/>
                </a:spcBef>
                <a:buClrTx/>
                <a:buSzTx/>
                <a:buFont typeface="Times New Roman" pitchFamily="18" charset="0"/>
                <a:buNone/>
              </a:pPr>
              <a:r>
                <a:rPr lang="fr-FR" altLang="fr-FR" sz="1500" b="1" dirty="0">
                  <a:solidFill>
                    <a:schemeClr val="tx1"/>
                  </a:solidFill>
                </a:rPr>
                <a:t>V144</a:t>
              </a:r>
            </a:p>
            <a:p>
              <a:pPr eaLnBrk="1" hangingPunct="1">
                <a:spcBef>
                  <a:spcPct val="0"/>
                </a:spcBef>
                <a:buClrTx/>
                <a:buSzTx/>
                <a:buFont typeface="Times New Roman" pitchFamily="18" charset="0"/>
                <a:buNone/>
              </a:pPr>
              <a:r>
                <a:rPr lang="fr-FR" altLang="fr-FR" sz="1500" b="1" dirty="0">
                  <a:solidFill>
                    <a:schemeClr val="tx1"/>
                  </a:solidFill>
                </a:rPr>
                <a:t>B102</a:t>
              </a:r>
            </a:p>
          </p:txBody>
        </p:sp>
      </p:grpSp>
      <p:grpSp>
        <p:nvGrpSpPr>
          <p:cNvPr id="93" name="Group 60"/>
          <p:cNvGrpSpPr/>
          <p:nvPr userDrawn="1"/>
        </p:nvGrpSpPr>
        <p:grpSpPr>
          <a:xfrm>
            <a:off x="5915348" y="1988840"/>
            <a:ext cx="747052" cy="3148718"/>
            <a:chOff x="5920585" y="1988840"/>
            <a:chExt cx="747052" cy="3148718"/>
          </a:xfrm>
        </p:grpSpPr>
        <p:sp>
          <p:nvSpPr>
            <p:cNvPr id="94" name="Rectangle 27"/>
            <p:cNvSpPr>
              <a:spLocks noChangeArrowheads="1"/>
            </p:cNvSpPr>
            <p:nvPr/>
          </p:nvSpPr>
          <p:spPr bwMode="auto">
            <a:xfrm>
              <a:off x="5920585" y="1988840"/>
              <a:ext cx="747052" cy="731772"/>
            </a:xfrm>
            <a:prstGeom prst="rect">
              <a:avLst/>
            </a:prstGeom>
            <a:solidFill>
              <a:srgbClr val="95003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R149</a:t>
              </a:r>
            </a:p>
            <a:p>
              <a:pPr eaLnBrk="1" hangingPunct="1">
                <a:spcBef>
                  <a:spcPct val="0"/>
                </a:spcBef>
                <a:buClrTx/>
                <a:buSzTx/>
                <a:buFont typeface="Times New Roman" pitchFamily="18" charset="0"/>
                <a:buNone/>
              </a:pPr>
              <a:r>
                <a:rPr lang="fr-FR" altLang="fr-FR" sz="1500" b="1">
                  <a:solidFill>
                    <a:schemeClr val="tx1"/>
                  </a:solidFill>
                </a:rPr>
                <a:t>V0</a:t>
              </a:r>
            </a:p>
            <a:p>
              <a:pPr eaLnBrk="1" hangingPunct="1">
                <a:spcBef>
                  <a:spcPct val="0"/>
                </a:spcBef>
                <a:buClrTx/>
                <a:buSzTx/>
                <a:buFont typeface="Times New Roman" pitchFamily="18" charset="0"/>
                <a:buNone/>
              </a:pPr>
              <a:r>
                <a:rPr lang="fr-FR" altLang="fr-FR" sz="1500" b="1">
                  <a:solidFill>
                    <a:schemeClr val="tx1"/>
                  </a:solidFill>
                </a:rPr>
                <a:t>B63</a:t>
              </a:r>
            </a:p>
          </p:txBody>
        </p:sp>
        <p:sp>
          <p:nvSpPr>
            <p:cNvPr id="95" name="Rectangle 32"/>
            <p:cNvSpPr>
              <a:spLocks noChangeArrowheads="1"/>
            </p:cNvSpPr>
            <p:nvPr/>
          </p:nvSpPr>
          <p:spPr bwMode="auto">
            <a:xfrm>
              <a:off x="5920585" y="2712959"/>
              <a:ext cx="747052" cy="731772"/>
            </a:xfrm>
            <a:prstGeom prst="rect">
              <a:avLst/>
            </a:prstGeom>
            <a:solidFill>
              <a:srgbClr val="E300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R227</a:t>
              </a:r>
            </a:p>
            <a:p>
              <a:pPr eaLnBrk="1" hangingPunct="1">
                <a:spcBef>
                  <a:spcPct val="0"/>
                </a:spcBef>
                <a:buClrTx/>
                <a:buSzTx/>
                <a:buFont typeface="Times New Roman" pitchFamily="18" charset="0"/>
                <a:buNone/>
              </a:pPr>
              <a:r>
                <a:rPr lang="fr-FR" altLang="fr-FR" sz="1500" b="1">
                  <a:solidFill>
                    <a:schemeClr val="tx1"/>
                  </a:solidFill>
                </a:rPr>
                <a:t>V0</a:t>
              </a:r>
            </a:p>
            <a:p>
              <a:pPr eaLnBrk="1" hangingPunct="1">
                <a:spcBef>
                  <a:spcPct val="0"/>
                </a:spcBef>
                <a:buClrTx/>
                <a:buSzTx/>
                <a:buFont typeface="Times New Roman" pitchFamily="18" charset="0"/>
                <a:buNone/>
              </a:pPr>
              <a:r>
                <a:rPr lang="fr-FR" altLang="fr-FR" sz="1500" b="1">
                  <a:solidFill>
                    <a:schemeClr val="tx1"/>
                  </a:solidFill>
                </a:rPr>
                <a:t>B79</a:t>
              </a:r>
            </a:p>
          </p:txBody>
        </p:sp>
        <p:sp>
          <p:nvSpPr>
            <p:cNvPr id="96" name="Rectangle 37"/>
            <p:cNvSpPr>
              <a:spLocks noChangeArrowheads="1"/>
            </p:cNvSpPr>
            <p:nvPr/>
          </p:nvSpPr>
          <p:spPr bwMode="auto">
            <a:xfrm>
              <a:off x="5920585" y="3681880"/>
              <a:ext cx="747052" cy="731772"/>
            </a:xfrm>
            <a:prstGeom prst="rect">
              <a:avLst/>
            </a:prstGeom>
            <a:solidFill>
              <a:srgbClr val="F4AF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R244</a:t>
              </a:r>
            </a:p>
            <a:p>
              <a:pPr eaLnBrk="1" hangingPunct="1">
                <a:spcBef>
                  <a:spcPct val="0"/>
                </a:spcBef>
                <a:buClrTx/>
                <a:buSzTx/>
                <a:buFont typeface="Times New Roman" pitchFamily="18" charset="0"/>
                <a:buNone/>
              </a:pPr>
              <a:r>
                <a:rPr lang="fr-FR" altLang="fr-FR" sz="1500" b="1">
                  <a:solidFill>
                    <a:schemeClr val="tx1"/>
                  </a:solidFill>
                </a:rPr>
                <a:t>V175</a:t>
              </a:r>
            </a:p>
            <a:p>
              <a:pPr eaLnBrk="1" hangingPunct="1">
                <a:spcBef>
                  <a:spcPct val="0"/>
                </a:spcBef>
                <a:buClrTx/>
                <a:buSzTx/>
                <a:buFont typeface="Times New Roman" pitchFamily="18" charset="0"/>
                <a:buNone/>
              </a:pPr>
              <a:r>
                <a:rPr lang="fr-FR" altLang="fr-FR" sz="1500" b="1">
                  <a:solidFill>
                    <a:schemeClr val="tx1"/>
                  </a:solidFill>
                </a:rPr>
                <a:t>B178</a:t>
              </a:r>
            </a:p>
          </p:txBody>
        </p:sp>
        <p:sp>
          <p:nvSpPr>
            <p:cNvPr id="97" name="Rectangle 42"/>
            <p:cNvSpPr>
              <a:spLocks noChangeArrowheads="1"/>
            </p:cNvSpPr>
            <p:nvPr/>
          </p:nvSpPr>
          <p:spPr bwMode="auto">
            <a:xfrm>
              <a:off x="5920585" y="4405786"/>
              <a:ext cx="747052" cy="731772"/>
            </a:xfrm>
            <a:prstGeom prst="rect">
              <a:avLst/>
            </a:prstGeom>
            <a:solidFill>
              <a:srgbClr val="AB766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R171</a:t>
              </a:r>
            </a:p>
            <a:p>
              <a:pPr eaLnBrk="1" hangingPunct="1">
                <a:spcBef>
                  <a:spcPct val="0"/>
                </a:spcBef>
                <a:buClrTx/>
                <a:buSzTx/>
                <a:buFont typeface="Times New Roman" pitchFamily="18" charset="0"/>
                <a:buNone/>
              </a:pPr>
              <a:r>
                <a:rPr lang="fr-FR" altLang="fr-FR" sz="1500" b="1" dirty="0">
                  <a:solidFill>
                    <a:schemeClr val="tx1"/>
                  </a:solidFill>
                </a:rPr>
                <a:t>V118</a:t>
              </a:r>
            </a:p>
            <a:p>
              <a:pPr eaLnBrk="1" hangingPunct="1">
                <a:spcBef>
                  <a:spcPct val="0"/>
                </a:spcBef>
                <a:buClrTx/>
                <a:buSzTx/>
                <a:buFont typeface="Times New Roman" pitchFamily="18" charset="0"/>
                <a:buNone/>
              </a:pPr>
              <a:r>
                <a:rPr lang="fr-FR" altLang="fr-FR" sz="1500" b="1" dirty="0">
                  <a:solidFill>
                    <a:schemeClr val="tx1"/>
                  </a:solidFill>
                </a:rPr>
                <a:t>B106</a:t>
              </a:r>
            </a:p>
          </p:txBody>
        </p:sp>
      </p:grpSp>
      <p:grpSp>
        <p:nvGrpSpPr>
          <p:cNvPr id="98" name="Group 65"/>
          <p:cNvGrpSpPr/>
          <p:nvPr userDrawn="1"/>
        </p:nvGrpSpPr>
        <p:grpSpPr>
          <a:xfrm>
            <a:off x="6902928" y="1988840"/>
            <a:ext cx="747052" cy="3140852"/>
            <a:chOff x="6902928" y="1988840"/>
            <a:chExt cx="747052" cy="3140852"/>
          </a:xfrm>
        </p:grpSpPr>
        <p:sp>
          <p:nvSpPr>
            <p:cNvPr id="99" name="Rectangle 28"/>
            <p:cNvSpPr>
              <a:spLocks noChangeArrowheads="1"/>
            </p:cNvSpPr>
            <p:nvPr/>
          </p:nvSpPr>
          <p:spPr bwMode="auto">
            <a:xfrm>
              <a:off x="6902928" y="1988840"/>
              <a:ext cx="747052" cy="731772"/>
            </a:xfrm>
            <a:prstGeom prst="rect">
              <a:avLst/>
            </a:prstGeom>
            <a:solidFill>
              <a:srgbClr val="B40B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R180</a:t>
              </a:r>
            </a:p>
            <a:p>
              <a:pPr eaLnBrk="1" hangingPunct="1">
                <a:spcBef>
                  <a:spcPct val="0"/>
                </a:spcBef>
                <a:buClrTx/>
                <a:buSzTx/>
                <a:buFont typeface="Times New Roman" pitchFamily="18" charset="0"/>
                <a:buNone/>
              </a:pPr>
              <a:r>
                <a:rPr lang="fr-FR" altLang="fr-FR" sz="1500" b="1">
                  <a:solidFill>
                    <a:schemeClr val="tx1"/>
                  </a:solidFill>
                </a:rPr>
                <a:t>V11</a:t>
              </a:r>
            </a:p>
            <a:p>
              <a:pPr eaLnBrk="1" hangingPunct="1">
                <a:spcBef>
                  <a:spcPct val="0"/>
                </a:spcBef>
                <a:buClrTx/>
                <a:buSzTx/>
                <a:buFont typeface="Times New Roman" pitchFamily="18" charset="0"/>
                <a:buNone/>
              </a:pPr>
              <a:r>
                <a:rPr lang="fr-FR" altLang="fr-FR" sz="1500" b="1">
                  <a:solidFill>
                    <a:schemeClr val="tx1"/>
                  </a:solidFill>
                </a:rPr>
                <a:t>B26</a:t>
              </a:r>
            </a:p>
          </p:txBody>
        </p:sp>
        <p:sp>
          <p:nvSpPr>
            <p:cNvPr id="100" name="Rectangle 33"/>
            <p:cNvSpPr>
              <a:spLocks noChangeArrowheads="1"/>
            </p:cNvSpPr>
            <p:nvPr/>
          </p:nvSpPr>
          <p:spPr bwMode="auto">
            <a:xfrm>
              <a:off x="6902928" y="2712959"/>
              <a:ext cx="747052" cy="731772"/>
            </a:xfrm>
            <a:prstGeom prst="rect">
              <a:avLst/>
            </a:prstGeom>
            <a:solidFill>
              <a:srgbClr val="D15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R209</a:t>
              </a:r>
            </a:p>
            <a:p>
              <a:pPr eaLnBrk="1" hangingPunct="1">
                <a:spcBef>
                  <a:spcPct val="0"/>
                </a:spcBef>
                <a:buClrTx/>
                <a:buSzTx/>
                <a:buFont typeface="Times New Roman" pitchFamily="18" charset="0"/>
                <a:buNone/>
              </a:pPr>
              <a:r>
                <a:rPr lang="fr-FR" altLang="fr-FR" sz="1500" b="1" dirty="0">
                  <a:solidFill>
                    <a:schemeClr val="tx1"/>
                  </a:solidFill>
                </a:rPr>
                <a:t>V95</a:t>
              </a:r>
            </a:p>
            <a:p>
              <a:pPr eaLnBrk="1" hangingPunct="1">
                <a:spcBef>
                  <a:spcPct val="0"/>
                </a:spcBef>
                <a:buClrTx/>
                <a:buSzTx/>
                <a:buFont typeface="Times New Roman" pitchFamily="18" charset="0"/>
                <a:buNone/>
              </a:pPr>
              <a:r>
                <a:rPr lang="fr-FR" altLang="fr-FR" sz="1500" b="1" dirty="0">
                  <a:solidFill>
                    <a:schemeClr val="tx1"/>
                  </a:solidFill>
                </a:rPr>
                <a:t>B52</a:t>
              </a:r>
            </a:p>
          </p:txBody>
        </p:sp>
        <p:sp>
          <p:nvSpPr>
            <p:cNvPr id="101" name="Text Box 7"/>
            <p:cNvSpPr txBox="1">
              <a:spLocks noChangeArrowheads="1"/>
            </p:cNvSpPr>
            <p:nvPr userDrawn="1"/>
          </p:nvSpPr>
          <p:spPr bwMode="auto">
            <a:xfrm>
              <a:off x="6902928" y="3681880"/>
              <a:ext cx="727075" cy="723906"/>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230</a:t>
              </a:r>
            </a:p>
            <a:p>
              <a:pPr algn="ctr"/>
              <a:r>
                <a:rPr lang="en-GB" altLang="fr-FR" sz="1500" b="1" noProof="0" dirty="0" smtClean="0">
                  <a:solidFill>
                    <a:schemeClr val="tx1"/>
                  </a:solidFill>
                  <a:latin typeface="+mj-lt"/>
                </a:rPr>
                <a:t>V 160</a:t>
              </a:r>
            </a:p>
            <a:p>
              <a:pPr algn="ctr"/>
              <a:r>
                <a:rPr lang="en-GB" altLang="fr-FR" sz="1500" b="1" noProof="0" dirty="0" smtClean="0">
                  <a:solidFill>
                    <a:schemeClr val="tx1"/>
                  </a:solidFill>
                  <a:latin typeface="+mj-lt"/>
                </a:rPr>
                <a:t>B 030</a:t>
              </a:r>
              <a:endParaRPr lang="en-GB" altLang="fr-FR" sz="1500" b="1" noProof="0" dirty="0">
                <a:solidFill>
                  <a:schemeClr val="tx1"/>
                </a:solidFill>
                <a:latin typeface="+mj-lt"/>
              </a:endParaRPr>
            </a:p>
          </p:txBody>
        </p:sp>
        <p:sp>
          <p:nvSpPr>
            <p:cNvPr id="102" name="Text Box 8"/>
            <p:cNvSpPr txBox="1">
              <a:spLocks noChangeArrowheads="1"/>
            </p:cNvSpPr>
            <p:nvPr userDrawn="1"/>
          </p:nvSpPr>
          <p:spPr bwMode="auto">
            <a:xfrm>
              <a:off x="6902928" y="4405786"/>
              <a:ext cx="727075" cy="723906"/>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220</a:t>
              </a:r>
            </a:p>
            <a:p>
              <a:pPr algn="ctr"/>
              <a:r>
                <a:rPr lang="en-GB" altLang="fr-FR" sz="1500" b="1" noProof="0" dirty="0" smtClean="0">
                  <a:solidFill>
                    <a:schemeClr val="tx1"/>
                  </a:solidFill>
                  <a:latin typeface="+mj-lt"/>
                </a:rPr>
                <a:t>V 125</a:t>
              </a:r>
            </a:p>
            <a:p>
              <a:pPr algn="ctr"/>
              <a:r>
                <a:rPr lang="en-GB" altLang="fr-FR" sz="1500" b="1" noProof="0" dirty="0" smtClean="0">
                  <a:solidFill>
                    <a:schemeClr val="tx1"/>
                  </a:solidFill>
                  <a:latin typeface="+mj-lt"/>
                </a:rPr>
                <a:t>B 050</a:t>
              </a:r>
              <a:endParaRPr lang="en-GB" altLang="fr-FR" sz="1500" b="1" noProof="0" dirty="0">
                <a:solidFill>
                  <a:schemeClr val="tx1"/>
                </a:solidFill>
                <a:latin typeface="+mj-lt"/>
              </a:endParaRPr>
            </a:p>
          </p:txBody>
        </p:sp>
      </p:grpSp>
      <p:grpSp>
        <p:nvGrpSpPr>
          <p:cNvPr id="103" name="Group 70"/>
          <p:cNvGrpSpPr/>
          <p:nvPr userDrawn="1"/>
        </p:nvGrpSpPr>
        <p:grpSpPr>
          <a:xfrm>
            <a:off x="1015922" y="1988840"/>
            <a:ext cx="727075" cy="3156583"/>
            <a:chOff x="1015922" y="1988840"/>
            <a:chExt cx="727075" cy="3156583"/>
          </a:xfrm>
        </p:grpSpPr>
        <p:sp>
          <p:nvSpPr>
            <p:cNvPr id="104" name="Text Box 3"/>
            <p:cNvSpPr txBox="1">
              <a:spLocks noChangeArrowheads="1"/>
            </p:cNvSpPr>
            <p:nvPr userDrawn="1"/>
          </p:nvSpPr>
          <p:spPr bwMode="auto">
            <a:xfrm>
              <a:off x="1015922" y="3681880"/>
              <a:ext cx="727075" cy="723906"/>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100</a:t>
              </a:r>
            </a:p>
            <a:p>
              <a:pPr algn="ctr"/>
              <a:r>
                <a:rPr lang="en-GB" altLang="fr-FR" sz="1500" b="1" noProof="0" dirty="0" smtClean="0">
                  <a:solidFill>
                    <a:schemeClr val="tx1"/>
                  </a:solidFill>
                  <a:latin typeface="+mj-lt"/>
                </a:rPr>
                <a:t>V 115</a:t>
              </a:r>
            </a:p>
            <a:p>
              <a:pPr algn="ctr"/>
              <a:r>
                <a:rPr lang="en-GB" altLang="fr-FR" sz="1500" b="1" noProof="0" dirty="0" smtClean="0">
                  <a:solidFill>
                    <a:schemeClr val="tx1"/>
                  </a:solidFill>
                  <a:latin typeface="+mj-lt"/>
                </a:rPr>
                <a:t>B 175</a:t>
              </a:r>
              <a:endParaRPr lang="en-GB" altLang="fr-FR" sz="1500" b="1" noProof="0" dirty="0">
                <a:solidFill>
                  <a:schemeClr val="tx1"/>
                </a:solidFill>
                <a:latin typeface="+mj-lt"/>
              </a:endParaRPr>
            </a:p>
          </p:txBody>
        </p:sp>
        <p:sp>
          <p:nvSpPr>
            <p:cNvPr id="105" name="Text Box 4"/>
            <p:cNvSpPr txBox="1">
              <a:spLocks noChangeArrowheads="1"/>
            </p:cNvSpPr>
            <p:nvPr userDrawn="1"/>
          </p:nvSpPr>
          <p:spPr bwMode="auto">
            <a:xfrm>
              <a:off x="1015922" y="1988840"/>
              <a:ext cx="727075" cy="723904"/>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075</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220</a:t>
              </a:r>
              <a:endParaRPr lang="en-GB" altLang="fr-FR" sz="1500" b="1" noProof="0" dirty="0">
                <a:solidFill>
                  <a:schemeClr val="tx1"/>
                </a:solidFill>
                <a:latin typeface="+mj-lt"/>
              </a:endParaRPr>
            </a:p>
          </p:txBody>
        </p:sp>
        <p:sp>
          <p:nvSpPr>
            <p:cNvPr id="106" name="Text Box 12"/>
            <p:cNvSpPr txBox="1">
              <a:spLocks noChangeArrowheads="1"/>
            </p:cNvSpPr>
            <p:nvPr userDrawn="1"/>
          </p:nvSpPr>
          <p:spPr bwMode="auto">
            <a:xfrm>
              <a:off x="1015922" y="4405786"/>
              <a:ext cx="727075" cy="739637"/>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080</a:t>
              </a:r>
            </a:p>
            <a:p>
              <a:pPr algn="ctr"/>
              <a:r>
                <a:rPr lang="en-GB" altLang="fr-FR" sz="1500" b="1" noProof="0" dirty="0" smtClean="0">
                  <a:solidFill>
                    <a:schemeClr val="tx1"/>
                  </a:solidFill>
                  <a:latin typeface="+mj-lt"/>
                </a:rPr>
                <a:t>V 090</a:t>
              </a:r>
            </a:p>
            <a:p>
              <a:pPr algn="ctr"/>
              <a:r>
                <a:rPr lang="en-GB" altLang="fr-FR" sz="1500" b="1" noProof="0" dirty="0" smtClean="0">
                  <a:solidFill>
                    <a:schemeClr val="tx1"/>
                  </a:solidFill>
                  <a:latin typeface="+mj-lt"/>
                </a:rPr>
                <a:t>B 155</a:t>
              </a:r>
              <a:endParaRPr lang="en-GB" altLang="fr-FR" sz="1500" b="1" noProof="0" dirty="0">
                <a:solidFill>
                  <a:schemeClr val="tx1"/>
                </a:solidFill>
                <a:latin typeface="+mj-lt"/>
              </a:endParaRPr>
            </a:p>
          </p:txBody>
        </p:sp>
        <p:sp>
          <p:nvSpPr>
            <p:cNvPr id="107" name="Text Box 13"/>
            <p:cNvSpPr txBox="1">
              <a:spLocks noChangeArrowheads="1"/>
            </p:cNvSpPr>
            <p:nvPr userDrawn="1"/>
          </p:nvSpPr>
          <p:spPr bwMode="auto">
            <a:xfrm>
              <a:off x="1015922" y="2712959"/>
              <a:ext cx="727075" cy="723904"/>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040</a:t>
              </a:r>
            </a:p>
            <a:p>
              <a:pPr algn="ctr"/>
              <a:r>
                <a:rPr lang="en-GB" altLang="fr-FR" sz="1500" b="1" noProof="0" dirty="0" smtClean="0">
                  <a:solidFill>
                    <a:schemeClr val="tx1"/>
                  </a:solidFill>
                  <a:latin typeface="+mj-lt"/>
                </a:rPr>
                <a:t>V 165</a:t>
              </a:r>
            </a:p>
            <a:p>
              <a:pPr algn="ctr"/>
              <a:r>
                <a:rPr lang="en-GB" altLang="fr-FR" sz="1500" b="1" noProof="0" dirty="0" smtClean="0">
                  <a:solidFill>
                    <a:schemeClr val="tx1"/>
                  </a:solidFill>
                  <a:latin typeface="+mj-lt"/>
                </a:rPr>
                <a:t>B 195</a:t>
              </a:r>
              <a:endParaRPr lang="en-GB" altLang="fr-FR" sz="1500" b="1" noProof="0" dirty="0">
                <a:solidFill>
                  <a:schemeClr val="tx1"/>
                </a:solidFill>
                <a:latin typeface="+mj-lt"/>
              </a:endParaRPr>
            </a:p>
          </p:txBody>
        </p:sp>
      </p:grpSp>
      <p:grpSp>
        <p:nvGrpSpPr>
          <p:cNvPr id="108" name="Group 75"/>
          <p:cNvGrpSpPr/>
          <p:nvPr userDrawn="1"/>
        </p:nvGrpSpPr>
        <p:grpSpPr>
          <a:xfrm>
            <a:off x="4947743" y="1988840"/>
            <a:ext cx="727075" cy="3140852"/>
            <a:chOff x="4953131" y="1988840"/>
            <a:chExt cx="727075" cy="3140852"/>
          </a:xfrm>
        </p:grpSpPr>
        <p:sp>
          <p:nvSpPr>
            <p:cNvPr id="109" name="Text Box 9"/>
            <p:cNvSpPr txBox="1">
              <a:spLocks noChangeArrowheads="1"/>
            </p:cNvSpPr>
            <p:nvPr userDrawn="1"/>
          </p:nvSpPr>
          <p:spPr bwMode="auto">
            <a:xfrm>
              <a:off x="4953131" y="1988840"/>
              <a:ext cx="727075" cy="723904"/>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algn="ctr" defTabSz="914400" rtl="0" eaLnBrk="1" latinLnBrk="0" hangingPunct="1"/>
              <a:r>
                <a:rPr lang="en-GB" altLang="fr-FR" sz="1500" b="1" kern="1200" noProof="0" dirty="0" smtClean="0">
                  <a:solidFill>
                    <a:schemeClr val="tx1"/>
                  </a:solidFill>
                  <a:latin typeface="+mj-lt"/>
                  <a:ea typeface="+mn-ea"/>
                  <a:cs typeface="+mn-cs"/>
                </a:rPr>
                <a:t>R 210</a:t>
              </a:r>
            </a:p>
            <a:p>
              <a:pPr marL="0" algn="ctr" defTabSz="914400" rtl="0" eaLnBrk="1" latinLnBrk="0" hangingPunct="1"/>
              <a:r>
                <a:rPr lang="en-GB" altLang="fr-FR" sz="1500" b="1" kern="1200" noProof="0" dirty="0" smtClean="0">
                  <a:solidFill>
                    <a:schemeClr val="tx1"/>
                  </a:solidFill>
                  <a:latin typeface="+mj-lt"/>
                  <a:ea typeface="+mn-ea"/>
                  <a:cs typeface="+mn-cs"/>
                </a:rPr>
                <a:t>V 220</a:t>
              </a:r>
            </a:p>
            <a:p>
              <a:pPr marL="0" algn="ctr" defTabSz="914400" rtl="0" eaLnBrk="1" latinLnBrk="0" hangingPunct="1"/>
              <a:r>
                <a:rPr lang="en-GB" altLang="fr-FR" sz="1500" b="1" kern="1200" noProof="0" dirty="0" smtClean="0">
                  <a:solidFill>
                    <a:schemeClr val="tx1"/>
                  </a:solidFill>
                  <a:latin typeface="+mj-lt"/>
                  <a:ea typeface="+mn-ea"/>
                  <a:cs typeface="+mn-cs"/>
                </a:rPr>
                <a:t>B 170</a:t>
              </a:r>
              <a:endParaRPr lang="en-GB" altLang="fr-FR" sz="1500" b="1" kern="1200" noProof="0" dirty="0">
                <a:solidFill>
                  <a:schemeClr val="tx1"/>
                </a:solidFill>
                <a:latin typeface="+mj-lt"/>
                <a:ea typeface="+mn-ea"/>
                <a:cs typeface="+mn-cs"/>
              </a:endParaRPr>
            </a:p>
          </p:txBody>
        </p:sp>
        <p:sp>
          <p:nvSpPr>
            <p:cNvPr id="110" name="Text Box 10"/>
            <p:cNvSpPr txBox="1">
              <a:spLocks noChangeArrowheads="1"/>
            </p:cNvSpPr>
            <p:nvPr userDrawn="1"/>
          </p:nvSpPr>
          <p:spPr bwMode="auto">
            <a:xfrm>
              <a:off x="4953131" y="2712959"/>
              <a:ext cx="727075" cy="723904"/>
            </a:xfrm>
            <a:prstGeom prst="rect">
              <a:avLst/>
            </a:prstGeom>
            <a:solidFill>
              <a:srgbClr val="A0C873"/>
            </a:solidFill>
            <a:ln>
              <a:noFill/>
            </a:ln>
            <a:effectLst/>
            <a:extLst/>
          </p:spPr>
          <p:txBody>
            <a:bodyPr lIns="0" tIns="0" rIns="0" bIns="0" anchor="ctr"/>
            <a:lstStyle/>
            <a:p>
              <a:pPr algn="ctr"/>
              <a:r>
                <a:rPr lang="en-GB" altLang="fr-FR" sz="1500" b="1" noProof="0" dirty="0" smtClean="0">
                  <a:solidFill>
                    <a:schemeClr val="tx1"/>
                  </a:solidFill>
                  <a:latin typeface="+mj-lt"/>
                </a:rPr>
                <a:t>R 160</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115</a:t>
              </a:r>
              <a:endParaRPr lang="en-GB" altLang="fr-FR" sz="1500" b="1" noProof="0" dirty="0">
                <a:solidFill>
                  <a:schemeClr val="tx1"/>
                </a:solidFill>
                <a:latin typeface="+mj-lt"/>
              </a:endParaRPr>
            </a:p>
          </p:txBody>
        </p:sp>
        <p:sp>
          <p:nvSpPr>
            <p:cNvPr id="111" name="Text Box 11"/>
            <p:cNvSpPr txBox="1">
              <a:spLocks noChangeArrowheads="1"/>
            </p:cNvSpPr>
            <p:nvPr userDrawn="1"/>
          </p:nvSpPr>
          <p:spPr bwMode="auto">
            <a:xfrm>
              <a:off x="4953131" y="3681880"/>
              <a:ext cx="727075" cy="723906"/>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100</a:t>
              </a:r>
            </a:p>
            <a:p>
              <a:pPr algn="ctr"/>
              <a:r>
                <a:rPr lang="en-GB" altLang="fr-FR" sz="1500" b="1" noProof="0" dirty="0" smtClean="0">
                  <a:solidFill>
                    <a:schemeClr val="tx1"/>
                  </a:solidFill>
                  <a:latin typeface="+mj-lt"/>
                </a:rPr>
                <a:t>V 160</a:t>
              </a:r>
            </a:p>
            <a:p>
              <a:pPr algn="ctr"/>
              <a:r>
                <a:rPr lang="en-GB" altLang="fr-FR" sz="1500" b="1" noProof="0" dirty="0" smtClean="0">
                  <a:solidFill>
                    <a:schemeClr val="tx1"/>
                  </a:solidFill>
                  <a:latin typeface="+mj-lt"/>
                </a:rPr>
                <a:t>B 090</a:t>
              </a:r>
              <a:endParaRPr lang="en-GB" altLang="fr-FR" sz="1500" b="1" noProof="0" dirty="0">
                <a:solidFill>
                  <a:schemeClr val="tx1"/>
                </a:solidFill>
                <a:latin typeface="+mj-lt"/>
              </a:endParaRPr>
            </a:p>
          </p:txBody>
        </p:sp>
        <p:sp>
          <p:nvSpPr>
            <p:cNvPr id="112" name="Text Box 14"/>
            <p:cNvSpPr txBox="1">
              <a:spLocks noChangeArrowheads="1"/>
            </p:cNvSpPr>
            <p:nvPr userDrawn="1"/>
          </p:nvSpPr>
          <p:spPr bwMode="auto">
            <a:xfrm>
              <a:off x="4953131" y="4405786"/>
              <a:ext cx="727075" cy="723906"/>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060</a:t>
              </a:r>
            </a:p>
            <a:p>
              <a:pPr algn="ctr"/>
              <a:r>
                <a:rPr lang="en-GB" altLang="fr-FR" sz="1500" b="1" noProof="0" dirty="0" smtClean="0">
                  <a:solidFill>
                    <a:schemeClr val="tx1"/>
                  </a:solidFill>
                  <a:latin typeface="+mj-lt"/>
                </a:rPr>
                <a:t>V 145</a:t>
              </a:r>
            </a:p>
            <a:p>
              <a:pPr algn="ctr"/>
              <a:r>
                <a:rPr lang="en-GB" altLang="fr-FR" sz="1500" b="1" noProof="0" dirty="0" smtClean="0">
                  <a:solidFill>
                    <a:schemeClr val="tx1"/>
                  </a:solidFill>
                  <a:latin typeface="+mj-lt"/>
                </a:rPr>
                <a:t>B 070</a:t>
              </a:r>
              <a:endParaRPr lang="en-GB" altLang="fr-FR" sz="1500" b="1" noProof="0" dirty="0">
                <a:solidFill>
                  <a:schemeClr val="tx1"/>
                </a:solidFill>
                <a:latin typeface="+mj-lt"/>
              </a:endParaRPr>
            </a:p>
          </p:txBody>
        </p:sp>
      </p:grpSp>
    </p:spTree>
    <p:extLst>
      <p:ext uri="{BB962C8B-B14F-4D97-AF65-F5344CB8AC3E}">
        <p14:creationId xmlns:p14="http://schemas.microsoft.com/office/powerpoint/2010/main" val="37384678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28AE0590-4B08-414C-8627-3FBE32689CC9}" type="datetime1">
              <a:rPr lang="fr-FR" noProof="0" smtClean="0"/>
              <a:t>26/11/2020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
        <p:nvSpPr>
          <p:cNvPr id="10" name="Titre 9"/>
          <p:cNvSpPr>
            <a:spLocks noGrp="1"/>
          </p:cNvSpPr>
          <p:nvPr>
            <p:ph type="title" hasCustomPrompt="1"/>
          </p:nvPr>
        </p:nvSpPr>
        <p:spPr/>
        <p:txBody>
          <a:bodyPr/>
          <a:lstStyle/>
          <a:p>
            <a:r>
              <a:rPr lang="en-GB" noProof="0" dirty="0" smtClean="0"/>
              <a:t>Slide title</a:t>
            </a:r>
            <a:endParaRPr lang="en-GB" noProof="0" dirty="0"/>
          </a:p>
        </p:txBody>
      </p:sp>
      <p:cxnSp>
        <p:nvCxnSpPr>
          <p:cNvPr id="9" name="Connecteur droit 8"/>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5865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6" name="Rectangle 5"/>
          <p:cNvSpPr/>
          <p:nvPr/>
        </p:nvSpPr>
        <p:spPr>
          <a:xfrm>
            <a:off x="244793" y="3220274"/>
            <a:ext cx="4572000" cy="954107"/>
          </a:xfrm>
          <a:prstGeom prst="rect">
            <a:avLst/>
          </a:prstGeom>
        </p:spPr>
        <p:txBody>
          <a:bodyPr>
            <a:spAutoFit/>
          </a:bodyPr>
          <a:lstStyle/>
          <a:p>
            <a:pPr algn="l"/>
            <a:r>
              <a:rPr lang="en-GB" sz="1400" b="1" i="0" u="none" strike="noStrike" kern="1200" baseline="0" noProof="0" dirty="0" smtClean="0">
                <a:solidFill>
                  <a:schemeClr val="bg1"/>
                </a:solidFill>
                <a:latin typeface="+mn-lt"/>
                <a:ea typeface="+mn-ea"/>
                <a:cs typeface="+mn-cs"/>
              </a:rPr>
              <a:t>BNP PARIBAS ASSET MANAGEMENT</a:t>
            </a:r>
          </a:p>
          <a:p>
            <a:pPr algn="l"/>
            <a:r>
              <a:rPr lang="en-GB" sz="1400" b="0" i="0" u="none" strike="noStrike" kern="1200" baseline="0" noProof="0" dirty="0" smtClean="0">
                <a:solidFill>
                  <a:schemeClr val="bg1"/>
                </a:solidFill>
                <a:latin typeface="+mn-lt"/>
                <a:ea typeface="+mn-ea"/>
                <a:cs typeface="+mn-cs"/>
              </a:rPr>
              <a:t>14, rue </a:t>
            </a:r>
            <a:r>
              <a:rPr lang="en-GB" sz="1400" b="0" i="0" u="none" strike="noStrike" kern="1200" baseline="0" noProof="0" dirty="0" err="1" smtClean="0">
                <a:solidFill>
                  <a:schemeClr val="bg1"/>
                </a:solidFill>
                <a:latin typeface="+mn-lt"/>
                <a:ea typeface="+mn-ea"/>
                <a:cs typeface="+mn-cs"/>
              </a:rPr>
              <a:t>Bergère</a:t>
            </a:r>
            <a:endParaRPr lang="en-GB" sz="1400" b="0" i="0" u="none" strike="noStrike" kern="1200" baseline="0" noProof="0" dirty="0" smtClean="0">
              <a:solidFill>
                <a:schemeClr val="bg1"/>
              </a:solidFill>
              <a:latin typeface="+mn-lt"/>
              <a:ea typeface="+mn-ea"/>
              <a:cs typeface="+mn-cs"/>
            </a:endParaRPr>
          </a:p>
          <a:p>
            <a:pPr algn="l"/>
            <a:r>
              <a:rPr lang="en-GB" sz="1400" b="0" i="0" u="none" strike="noStrike" kern="1200" baseline="0" noProof="0" dirty="0" smtClean="0">
                <a:solidFill>
                  <a:schemeClr val="bg1"/>
                </a:solidFill>
                <a:latin typeface="+mn-lt"/>
                <a:ea typeface="+mn-ea"/>
                <a:cs typeface="+mn-cs"/>
              </a:rPr>
              <a:t>75009 Paris</a:t>
            </a:r>
          </a:p>
          <a:p>
            <a:pPr algn="l"/>
            <a:r>
              <a:rPr lang="en-GB" sz="1400" b="0" i="0" u="none" strike="noStrike" kern="1200" baseline="0" noProof="0" dirty="0" smtClean="0">
                <a:solidFill>
                  <a:schemeClr val="bg1"/>
                </a:solidFill>
                <a:latin typeface="+mn-lt"/>
                <a:ea typeface="+mn-ea"/>
                <a:cs typeface="+mn-cs"/>
              </a:rPr>
              <a:t>bnpparibas-am.com</a:t>
            </a:r>
            <a:endParaRPr lang="en-GB" sz="1400" b="0" kern="1200" noProof="0" dirty="0" smtClean="0">
              <a:solidFill>
                <a:schemeClr val="bg1"/>
              </a:solidFill>
              <a:latin typeface="+mn-lt"/>
              <a:ea typeface="+mn-ea"/>
              <a:cs typeface="+mn-cs"/>
            </a:endParaRPr>
          </a:p>
        </p:txBody>
      </p:sp>
      <p:pic>
        <p:nvPicPr>
          <p:cNvPr id="12"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13" name="Rectangle 12"/>
          <p:cNvSpPr/>
          <p:nvPr userDrawn="1"/>
        </p:nvSpPr>
        <p:spPr>
          <a:xfrm>
            <a:off x="244793" y="3220274"/>
            <a:ext cx="4572000" cy="954107"/>
          </a:xfrm>
          <a:prstGeom prst="rect">
            <a:avLst/>
          </a:prstGeom>
        </p:spPr>
        <p:txBody>
          <a:bodyPr>
            <a:spAutoFit/>
          </a:bodyPr>
          <a:lstStyle/>
          <a:p>
            <a:pPr algn="l"/>
            <a:r>
              <a:rPr lang="en-GB" sz="1400" b="1" i="0" u="none" strike="noStrike" kern="1200" baseline="0" noProof="0" dirty="0" smtClean="0">
                <a:solidFill>
                  <a:schemeClr val="bg1"/>
                </a:solidFill>
                <a:latin typeface="+mn-lt"/>
                <a:ea typeface="+mn-ea"/>
                <a:cs typeface="+mn-cs"/>
              </a:rPr>
              <a:t>BNP PARIBAS ASSET MANAGEMENT</a:t>
            </a:r>
          </a:p>
          <a:p>
            <a:pPr algn="l"/>
            <a:r>
              <a:rPr lang="en-GB" sz="1400" b="0" i="0" u="none" strike="noStrike" kern="1200" baseline="0" noProof="0" dirty="0" smtClean="0">
                <a:solidFill>
                  <a:schemeClr val="bg1"/>
                </a:solidFill>
                <a:latin typeface="+mn-lt"/>
                <a:ea typeface="+mn-ea"/>
                <a:cs typeface="+mn-cs"/>
              </a:rPr>
              <a:t>14, rue </a:t>
            </a:r>
            <a:r>
              <a:rPr lang="en-GB" sz="1400" b="0" i="0" u="none" strike="noStrike" kern="1200" baseline="0" noProof="0" dirty="0" err="1" smtClean="0">
                <a:solidFill>
                  <a:schemeClr val="bg1"/>
                </a:solidFill>
                <a:latin typeface="+mn-lt"/>
                <a:ea typeface="+mn-ea"/>
                <a:cs typeface="+mn-cs"/>
              </a:rPr>
              <a:t>Bergère</a:t>
            </a:r>
            <a:endParaRPr lang="en-GB" sz="1400" b="0" i="0" u="none" strike="noStrike" kern="1200" baseline="0" noProof="0" dirty="0" smtClean="0">
              <a:solidFill>
                <a:schemeClr val="bg1"/>
              </a:solidFill>
              <a:latin typeface="+mn-lt"/>
              <a:ea typeface="+mn-ea"/>
              <a:cs typeface="+mn-cs"/>
            </a:endParaRPr>
          </a:p>
          <a:p>
            <a:pPr algn="l"/>
            <a:r>
              <a:rPr lang="en-GB" sz="1400" b="0" i="0" u="none" strike="noStrike" kern="1200" baseline="0" noProof="0" dirty="0" smtClean="0">
                <a:solidFill>
                  <a:schemeClr val="bg1"/>
                </a:solidFill>
                <a:latin typeface="+mn-lt"/>
                <a:ea typeface="+mn-ea"/>
                <a:cs typeface="+mn-cs"/>
              </a:rPr>
              <a:t>75009 Paris</a:t>
            </a:r>
          </a:p>
          <a:p>
            <a:pPr algn="l"/>
            <a:r>
              <a:rPr lang="en-GB" sz="1400" b="0" i="0" u="none" strike="noStrike" kern="1200" baseline="0" noProof="0" dirty="0" smtClean="0">
                <a:solidFill>
                  <a:schemeClr val="bg1"/>
                </a:solidFill>
                <a:latin typeface="+mn-lt"/>
                <a:ea typeface="+mn-ea"/>
                <a:cs typeface="+mn-cs"/>
              </a:rPr>
              <a:t>bnpparibas-am.com</a:t>
            </a:r>
            <a:endParaRPr lang="en-GB" sz="1400" b="0" kern="1200" noProof="0" dirty="0" smtClean="0">
              <a:solidFill>
                <a:schemeClr val="bg1"/>
              </a:solidFill>
              <a:latin typeface="+mn-lt"/>
              <a:ea typeface="+mn-ea"/>
              <a:cs typeface="+mn-cs"/>
            </a:endParaRPr>
          </a:p>
        </p:txBody>
      </p:sp>
      <p:pic>
        <p:nvPicPr>
          <p:cNvPr id="24" name="Picture 23">
            <a:hlinkClick r:id="rId3"/>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9684" y="4344480"/>
            <a:ext cx="393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a:hlinkClick r:id="rId5"/>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39" y="4344480"/>
            <a:ext cx="393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a:hlinkClick r:id="rId7"/>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280794" y="4344480"/>
            <a:ext cx="382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6">
            <a:hlinkClick r:id="rId9"/>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740236" y="4344480"/>
            <a:ext cx="382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7">
            <a:hlinkClick r:id="rId11"/>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196" t="6690" r="4707" b="35093"/>
          <a:stretch/>
        </p:blipFill>
        <p:spPr>
          <a:xfrm>
            <a:off x="2199677" y="4348793"/>
            <a:ext cx="1336373" cy="385075"/>
          </a:xfrm>
          <a:prstGeom prst="rect">
            <a:avLst/>
          </a:prstGeom>
        </p:spPr>
      </p:pic>
    </p:spTree>
    <p:extLst>
      <p:ext uri="{BB962C8B-B14F-4D97-AF65-F5344CB8AC3E}">
        <p14:creationId xmlns:p14="http://schemas.microsoft.com/office/powerpoint/2010/main" val="21475268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NTENT">
    <p:spTree>
      <p:nvGrpSpPr>
        <p:cNvPr id="1" name=""/>
        <p:cNvGrpSpPr/>
        <p:nvPr/>
      </p:nvGrpSpPr>
      <p:grpSpPr>
        <a:xfrm>
          <a:off x="0" y="0"/>
          <a:ext cx="0" cy="0"/>
          <a:chOff x="0" y="0"/>
          <a:chExt cx="0" cy="0"/>
        </a:xfrm>
      </p:grpSpPr>
      <p:sp>
        <p:nvSpPr>
          <p:cNvPr id="10" name="Espace réservé du texte 2"/>
          <p:cNvSpPr>
            <a:spLocks noGrp="1"/>
          </p:cNvSpPr>
          <p:nvPr>
            <p:ph type="body" idx="13" hasCustomPrompt="1"/>
          </p:nvPr>
        </p:nvSpPr>
        <p:spPr>
          <a:xfrm>
            <a:off x="342578" y="794798"/>
            <a:ext cx="8460000" cy="4002354"/>
          </a:xfrm>
        </p:spPr>
        <p:txBody>
          <a:bodyPr lIns="0" anchor="t">
            <a:normAutofit/>
          </a:bodyPr>
          <a:lstStyle>
            <a:lvl1pPr marL="0" indent="0">
              <a:lnSpc>
                <a:spcPct val="200000"/>
              </a:lnSpc>
              <a:buClr>
                <a:srgbClr val="E6A01E"/>
              </a:buClr>
              <a:buSzPct val="100000"/>
              <a:buFont typeface="+mj-lt"/>
              <a:buNone/>
              <a:tabLst>
                <a:tab pos="2690813" algn="l"/>
              </a:tabLst>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Part title 1</a:t>
            </a:r>
          </a:p>
        </p:txBody>
      </p:sp>
      <p:sp>
        <p:nvSpPr>
          <p:cNvPr id="2" name="Titre 1"/>
          <p:cNvSpPr>
            <a:spLocks noGrp="1"/>
          </p:cNvSpPr>
          <p:nvPr>
            <p:ph type="title" hasCustomPrompt="1"/>
          </p:nvPr>
        </p:nvSpPr>
        <p:spPr/>
        <p:txBody>
          <a:bodyPr/>
          <a:lstStyle>
            <a:lvl1pPr>
              <a:defRPr/>
            </a:lvl1pPr>
          </a:lstStyle>
          <a:p>
            <a:r>
              <a:rPr lang="en-GB" noProof="0" dirty="0" smtClean="0"/>
              <a:t>Slide contents</a:t>
            </a:r>
            <a:endParaRPr lang="en-GB" noProof="0" dirty="0"/>
          </a:p>
        </p:txBody>
      </p:sp>
      <p:sp>
        <p:nvSpPr>
          <p:cNvPr id="6" name="Espace réservé de la date 5"/>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7" name="Espace réservé du pied de page 6"/>
          <p:cNvSpPr>
            <a:spLocks noGrp="1"/>
          </p:cNvSpPr>
          <p:nvPr>
            <p:ph type="ftr" sz="quarter" idx="19"/>
          </p:nvPr>
        </p:nvSpPr>
        <p:spPr/>
        <p:txBody>
          <a:bodyPr/>
          <a:lstStyle/>
          <a:p>
            <a:pPr>
              <a:defRPr/>
            </a:pP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‹N°›</a:t>
            </a:fld>
            <a:endParaRPr lang="en-GB" noProof="0" dirty="0"/>
          </a:p>
        </p:txBody>
      </p:sp>
      <p:cxnSp>
        <p:nvCxnSpPr>
          <p:cNvPr id="9" name="Connecteur droit 8"/>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21" hasCustomPrompt="1"/>
          </p:nvPr>
        </p:nvSpPr>
        <p:spPr>
          <a:xfrm>
            <a:off x="342578" y="5733256"/>
            <a:ext cx="8405886" cy="288256"/>
          </a:xfrm>
        </p:spPr>
        <p:txBody>
          <a:bodyPr>
            <a:noAutofit/>
          </a:bodyPr>
          <a:lstStyle>
            <a:lvl1pPr>
              <a:defRPr sz="800"/>
            </a:lvl1pPr>
            <a:lvl2pPr>
              <a:defRPr sz="800"/>
            </a:lvl2pPr>
            <a:lvl3pPr>
              <a:defRPr sz="800"/>
            </a:lvl3pPr>
            <a:lvl4pPr>
              <a:defRPr sz="800"/>
            </a:lvl4pPr>
            <a:lvl5pPr>
              <a:defRPr sz="800"/>
            </a:lvl5pPr>
          </a:lstStyle>
          <a:p>
            <a:pPr lvl="0"/>
            <a:r>
              <a:rPr lang="en-US" dirty="0" smtClean="0"/>
              <a:t>Source / footnotes</a:t>
            </a:r>
            <a:endParaRPr lang="en-GB" dirty="0"/>
          </a:p>
        </p:txBody>
      </p:sp>
    </p:spTree>
    <p:extLst>
      <p:ext uri="{BB962C8B-B14F-4D97-AF65-F5344CB8AC3E}">
        <p14:creationId xmlns:p14="http://schemas.microsoft.com/office/powerpoint/2010/main" val="11636029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VISUAL">
    <p:spTree>
      <p:nvGrpSpPr>
        <p:cNvPr id="1" name=""/>
        <p:cNvGrpSpPr/>
        <p:nvPr/>
      </p:nvGrpSpPr>
      <p:grpSpPr>
        <a:xfrm>
          <a:off x="0" y="0"/>
          <a:ext cx="0" cy="0"/>
          <a:chOff x="0" y="0"/>
          <a:chExt cx="0" cy="0"/>
        </a:xfrm>
      </p:grpSpPr>
      <p:pic>
        <p:nvPicPr>
          <p:cNvPr id="8"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16" name="Rectangle 15"/>
          <p:cNvSpPr/>
          <p:nvPr/>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bg1"/>
                </a:solidFill>
              </a:defRPr>
            </a:lvl1pPr>
          </a:lstStyle>
          <a:p>
            <a:r>
              <a:rPr lang="en-GB" noProof="0" dirty="0" smtClean="0"/>
              <a:t>presentation title </a:t>
            </a:r>
            <a:br>
              <a:rPr lang="en-GB" noProof="0" dirty="0" smtClean="0"/>
            </a:br>
            <a:r>
              <a:rPr lang="en-GB" noProof="0" dirty="0" smtClean="0"/>
              <a:t>on multi-lines</a:t>
            </a:r>
            <a:endParaRPr lang="en-GB" noProof="0" dirty="0"/>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subtitle</a:t>
            </a:r>
            <a:endParaRPr lang="en-GB" noProof="0" dirty="0"/>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author’s name</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Location, 00/00/2015</a:t>
            </a:r>
          </a:p>
        </p:txBody>
      </p:sp>
      <p:sp>
        <p:nvSpPr>
          <p:cNvPr id="9" name="Rectangle 8"/>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Tree>
    <p:extLst>
      <p:ext uri="{BB962C8B-B14F-4D97-AF65-F5344CB8AC3E}">
        <p14:creationId xmlns:p14="http://schemas.microsoft.com/office/powerpoint/2010/main" val="30346942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TITLE AND VISUAL">
    <p:spTree>
      <p:nvGrpSpPr>
        <p:cNvPr id="1" name=""/>
        <p:cNvGrpSpPr/>
        <p:nvPr/>
      </p:nvGrpSpPr>
      <p:grpSpPr>
        <a:xfrm>
          <a:off x="0" y="0"/>
          <a:ext cx="0" cy="0"/>
          <a:chOff x="0" y="0"/>
          <a:chExt cx="0" cy="0"/>
        </a:xfrm>
      </p:grpSpPr>
      <p:pic>
        <p:nvPicPr>
          <p:cNvPr id="8"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16" name="Rectangle 15"/>
          <p:cNvSpPr/>
          <p:nvPr/>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bg1"/>
                </a:solidFill>
              </a:defRPr>
            </a:lvl1pPr>
          </a:lstStyle>
          <a:p>
            <a:r>
              <a:rPr lang="en-GB" noProof="0" dirty="0" smtClean="0"/>
              <a:t>presentation title </a:t>
            </a:r>
            <a:br>
              <a:rPr lang="en-GB" noProof="0" dirty="0" smtClean="0"/>
            </a:br>
            <a:r>
              <a:rPr lang="en-GB" noProof="0" dirty="0" smtClean="0"/>
              <a:t>on multi-lines</a:t>
            </a:r>
            <a:endParaRPr lang="en-GB" noProof="0" dirty="0"/>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subtitle</a:t>
            </a:r>
            <a:endParaRPr lang="en-GB" noProof="0" dirty="0"/>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author’s name</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Location, 00/00/2015</a:t>
            </a:r>
          </a:p>
        </p:txBody>
      </p:sp>
      <p:sp>
        <p:nvSpPr>
          <p:cNvPr id="9" name="Rectangle 8"/>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Tree>
    <p:extLst>
      <p:ext uri="{BB962C8B-B14F-4D97-AF65-F5344CB8AC3E}">
        <p14:creationId xmlns:p14="http://schemas.microsoft.com/office/powerpoint/2010/main" val="33598562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EXTE">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42578" y="1137313"/>
            <a:ext cx="8460000" cy="4739960"/>
          </a:xfrm>
        </p:spPr>
        <p:txBody>
          <a:bodyPr/>
          <a:lstStyle>
            <a:lvl1pPr>
              <a:defRPr/>
            </a:lvl1pPr>
            <a:lvl2pPr marL="358775" indent="-179388">
              <a:defRPr/>
            </a:lvl2pPr>
            <a:lvl3pPr marL="538163" indent="-182563">
              <a:defRPr/>
            </a:lvl3pPr>
            <a:lvl4pPr marL="719138" indent="-173038">
              <a:defRPr/>
            </a:lvl4pPr>
            <a:lvl5pPr marL="3175" indent="4763">
              <a:defRPr/>
            </a:lvl5pPr>
          </a:lstStyle>
          <a:p>
            <a:pPr lvl="0"/>
            <a:r>
              <a:rPr lang="en-GB" noProof="0" dirty="0" smtClean="0"/>
              <a:t>Level 1</a:t>
            </a:r>
          </a:p>
          <a:p>
            <a:pPr lvl="1"/>
            <a:r>
              <a:rPr lang="en-GB" noProof="0" dirty="0" smtClean="0"/>
              <a:t>Level 2</a:t>
            </a:r>
          </a:p>
          <a:p>
            <a:pPr lvl="2"/>
            <a:r>
              <a:rPr lang="en-GB" noProof="0" dirty="0" smtClean="0"/>
              <a:t>Level 3</a:t>
            </a:r>
          </a:p>
          <a:p>
            <a:pPr lvl="3"/>
            <a:r>
              <a:rPr lang="en-GB" noProof="0" dirty="0" smtClean="0"/>
              <a:t>Level 4</a:t>
            </a:r>
          </a:p>
          <a:p>
            <a:pPr lvl="4"/>
            <a:r>
              <a:rPr lang="en-GB" noProof="0" dirty="0" smtClean="0"/>
              <a:t>Level 5</a:t>
            </a:r>
            <a:endParaRPr lang="en-GB" noProof="0" dirty="0"/>
          </a:p>
        </p:txBody>
      </p:sp>
      <p:sp>
        <p:nvSpPr>
          <p:cNvPr id="8" name="Titre 7"/>
          <p:cNvSpPr>
            <a:spLocks noGrp="1"/>
          </p:cNvSpPr>
          <p:nvPr>
            <p:ph type="title" hasCustomPrompt="1"/>
          </p:nvPr>
        </p:nvSpPr>
        <p:spPr>
          <a:xfrm>
            <a:off x="342578" y="116192"/>
            <a:ext cx="8460000" cy="745664"/>
          </a:xfrm>
        </p:spPr>
        <p:txBody>
          <a:bodyPr/>
          <a:lstStyle>
            <a:lvl1pPr>
              <a:defRPr/>
            </a:lvl1pPr>
          </a:lstStyle>
          <a:p>
            <a:r>
              <a:rPr lang="en-GB" noProof="0" dirty="0" smtClean="0"/>
              <a:t>Slide title</a:t>
            </a:r>
            <a:endParaRPr lang="en-GB" noProof="0" dirty="0"/>
          </a:p>
        </p:txBody>
      </p:sp>
      <p:sp>
        <p:nvSpPr>
          <p:cNvPr id="2" name="Espace réservé de la date 1"/>
          <p:cNvSpPr>
            <a:spLocks noGrp="1"/>
          </p:cNvSpPr>
          <p:nvPr>
            <p:ph type="dt" sz="half" idx="10"/>
          </p:nvPr>
        </p:nvSpPr>
        <p:spPr/>
        <p:txBody>
          <a:bodyPr/>
          <a:lstStyle/>
          <a:p>
            <a:pPr>
              <a:defRPr/>
            </a:pPr>
            <a:fld id="{60139514-B72B-427A-ACB1-538D2ACCAC62}" type="datetime1">
              <a:rPr lang="fr-FR" noProof="0" smtClean="0"/>
              <a:t>26/11/2020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cxnSp>
        <p:nvCxnSpPr>
          <p:cNvPr id="10" name="Connecteur droit 9"/>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3563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ART">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061244" y="2161430"/>
            <a:ext cx="6183163" cy="2851745"/>
          </a:xfrm>
        </p:spPr>
        <p:txBody>
          <a:bodyPr anchor="t">
            <a:noAutofit/>
          </a:bodyPr>
          <a:lstStyle>
            <a:lvl1pPr algn="l">
              <a:lnSpc>
                <a:spcPct val="85000"/>
              </a:lnSpc>
              <a:defRPr sz="3600" b="1" cap="all" baseline="0">
                <a:solidFill>
                  <a:schemeClr val="accent1"/>
                </a:solidFill>
              </a:defRPr>
            </a:lvl1pPr>
          </a:lstStyle>
          <a:p>
            <a:r>
              <a:rPr lang="en-GB" noProof="0" dirty="0" smtClean="0"/>
              <a:t>Part Title</a:t>
            </a:r>
            <a:endParaRPr lang="en-GB" noProof="0" dirty="0"/>
          </a:p>
        </p:txBody>
      </p:sp>
      <p:sp>
        <p:nvSpPr>
          <p:cNvPr id="10" name="Sous-titre 2"/>
          <p:cNvSpPr>
            <a:spLocks noGrp="1"/>
          </p:cNvSpPr>
          <p:nvPr>
            <p:ph type="subTitle" idx="1" hasCustomPrompt="1"/>
          </p:nvPr>
        </p:nvSpPr>
        <p:spPr>
          <a:xfrm>
            <a:off x="1432223" y="1681758"/>
            <a:ext cx="504000" cy="504000"/>
          </a:xfrm>
          <a:solidFill>
            <a:schemeClr val="accent1"/>
          </a:solidFill>
          <a:ln>
            <a:noFill/>
          </a:ln>
        </p:spPr>
        <p:txBody>
          <a:bodyPr anchor="ctr">
            <a:noAutofit/>
          </a:bodyPr>
          <a:lstStyle>
            <a:lvl1pPr marL="0" indent="0" algn="ctr">
              <a:buNone/>
              <a:defRPr sz="3600" b="1"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0</a:t>
            </a:r>
            <a:endParaRPr lang="en-GB" noProof="0" dirty="0"/>
          </a:p>
        </p:txBody>
      </p:sp>
      <p:sp>
        <p:nvSpPr>
          <p:cNvPr id="11" name="Espace réservé de la date 10"/>
          <p:cNvSpPr>
            <a:spLocks noGrp="1"/>
          </p:cNvSpPr>
          <p:nvPr>
            <p:ph type="dt" sz="half" idx="10"/>
          </p:nvPr>
        </p:nvSpPr>
        <p:spPr/>
        <p:txBody>
          <a:bodyPr/>
          <a:lstStyle/>
          <a:p>
            <a:pPr>
              <a:defRPr/>
            </a:pPr>
            <a:fld id="{1A5F518C-06DE-48F0-998E-2A57792B04ED}" type="datetime1">
              <a:rPr lang="fr-FR" noProof="0" smtClean="0"/>
              <a:t>26/11/2020</a:t>
            </a:fld>
            <a:endParaRPr lang="en-GB" noProof="0" dirty="0"/>
          </a:p>
        </p:txBody>
      </p:sp>
      <p:sp>
        <p:nvSpPr>
          <p:cNvPr id="12" name="Espace réservé du pied de page 11"/>
          <p:cNvSpPr>
            <a:spLocks noGrp="1"/>
          </p:cNvSpPr>
          <p:nvPr>
            <p:ph type="ftr" sz="quarter" idx="11"/>
          </p:nvPr>
        </p:nvSpPr>
        <p:spPr/>
        <p:txBody>
          <a:bodyPr/>
          <a:lstStyle/>
          <a:p>
            <a:pPr>
              <a:defRPr/>
            </a:pPr>
            <a:endParaRPr lang="en-GB" noProof="0" dirty="0"/>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Tree>
    <p:extLst>
      <p:ext uri="{BB962C8B-B14F-4D97-AF65-F5344CB8AC3E}">
        <p14:creationId xmlns:p14="http://schemas.microsoft.com/office/powerpoint/2010/main" val="577345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10" name="Espace réservé du texte 2"/>
          <p:cNvSpPr>
            <a:spLocks noGrp="1"/>
          </p:cNvSpPr>
          <p:nvPr>
            <p:ph type="body" idx="13" hasCustomPrompt="1"/>
          </p:nvPr>
        </p:nvSpPr>
        <p:spPr>
          <a:xfrm>
            <a:off x="342578" y="794798"/>
            <a:ext cx="8460000" cy="4002354"/>
          </a:xfrm>
        </p:spPr>
        <p:txBody>
          <a:bodyPr lIns="0" anchor="t">
            <a:normAutofit/>
          </a:bodyPr>
          <a:lstStyle>
            <a:lvl1pPr marL="0" indent="0">
              <a:lnSpc>
                <a:spcPct val="200000"/>
              </a:lnSpc>
              <a:buClr>
                <a:srgbClr val="E6A01E"/>
              </a:buClr>
              <a:buSzPct val="100000"/>
              <a:buFont typeface="+mj-lt"/>
              <a:buNone/>
              <a:tabLst>
                <a:tab pos="2690813" algn="l"/>
              </a:tabLst>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Part title 1</a:t>
            </a:r>
          </a:p>
        </p:txBody>
      </p:sp>
      <p:sp>
        <p:nvSpPr>
          <p:cNvPr id="2" name="Titre 1"/>
          <p:cNvSpPr>
            <a:spLocks noGrp="1"/>
          </p:cNvSpPr>
          <p:nvPr>
            <p:ph type="title" hasCustomPrompt="1"/>
          </p:nvPr>
        </p:nvSpPr>
        <p:spPr/>
        <p:txBody>
          <a:bodyPr/>
          <a:lstStyle>
            <a:lvl1pPr>
              <a:defRPr/>
            </a:lvl1pPr>
          </a:lstStyle>
          <a:p>
            <a:r>
              <a:rPr lang="en-GB" noProof="0" dirty="0" smtClean="0"/>
              <a:t>Slide contents</a:t>
            </a:r>
            <a:endParaRPr lang="en-GB" noProof="0" dirty="0"/>
          </a:p>
        </p:txBody>
      </p:sp>
      <p:sp>
        <p:nvSpPr>
          <p:cNvPr id="6" name="Espace réservé de la date 5"/>
          <p:cNvSpPr>
            <a:spLocks noGrp="1"/>
          </p:cNvSpPr>
          <p:nvPr>
            <p:ph type="dt" sz="half" idx="18"/>
          </p:nvPr>
        </p:nvSpPr>
        <p:spPr/>
        <p:txBody>
          <a:bodyPr/>
          <a:lstStyle/>
          <a:p>
            <a:pPr>
              <a:defRPr/>
            </a:pPr>
            <a:fld id="{AB077EC0-289A-4CC3-9C1B-FF7E2CC589C4}" type="datetime1">
              <a:rPr lang="fr-FR" noProof="0" smtClean="0"/>
              <a:t>26/11/2020</a:t>
            </a:fld>
            <a:endParaRPr lang="en-GB" noProof="0" dirty="0"/>
          </a:p>
        </p:txBody>
      </p:sp>
      <p:sp>
        <p:nvSpPr>
          <p:cNvPr id="7" name="Espace réservé du pied de page 6"/>
          <p:cNvSpPr>
            <a:spLocks noGrp="1"/>
          </p:cNvSpPr>
          <p:nvPr>
            <p:ph type="ftr" sz="quarter" idx="19"/>
          </p:nvPr>
        </p:nvSpPr>
        <p:spPr/>
        <p:txBody>
          <a:bodyPr/>
          <a:lstStyle/>
          <a:p>
            <a:pPr>
              <a:defRPr/>
            </a:pP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‹N°›</a:t>
            </a:fld>
            <a:endParaRPr lang="en-GB" noProof="0" dirty="0"/>
          </a:p>
        </p:txBody>
      </p:sp>
      <p:cxnSp>
        <p:nvCxnSpPr>
          <p:cNvPr id="9" name="Connecteur droit 8"/>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2774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11" name="Rectangle 10"/>
          <p:cNvSpPr/>
          <p:nvPr userDrawn="1"/>
        </p:nvSpPr>
        <p:spPr>
          <a:xfrm>
            <a:off x="0" y="0"/>
            <a:ext cx="9144000" cy="6120000"/>
          </a:xfrm>
          <a:prstGeom prst="rect">
            <a:avLst/>
          </a:pr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3" name="Rectangle 2"/>
          <p:cNvSpPr/>
          <p:nvPr/>
        </p:nvSpPr>
        <p:spPr>
          <a:xfrm>
            <a:off x="0" y="0"/>
            <a:ext cx="9144000" cy="6120000"/>
          </a:xfrm>
          <a:prstGeom prst="rect">
            <a:avLst/>
          </a:pr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0" name="Espace réservé du texte 2"/>
          <p:cNvSpPr>
            <a:spLocks noGrp="1"/>
          </p:cNvSpPr>
          <p:nvPr>
            <p:ph type="body" idx="13" hasCustomPrompt="1"/>
          </p:nvPr>
        </p:nvSpPr>
        <p:spPr>
          <a:xfrm>
            <a:off x="342578" y="794798"/>
            <a:ext cx="8460000" cy="4002354"/>
          </a:xfrm>
        </p:spPr>
        <p:txBody>
          <a:bodyPr lIns="0" anchor="t">
            <a:normAutofit/>
          </a:bodyPr>
          <a:lstStyle>
            <a:lvl1pPr marL="0" indent="0">
              <a:lnSpc>
                <a:spcPct val="200000"/>
              </a:lnSpc>
              <a:buClr>
                <a:srgbClr val="E6A01E"/>
              </a:buClr>
              <a:buSzPct val="100000"/>
              <a:buFont typeface="+mj-lt"/>
              <a:buNone/>
              <a:tabLst>
                <a:tab pos="2690813" algn="l"/>
              </a:tabLst>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Part title 1</a:t>
            </a:r>
          </a:p>
        </p:txBody>
      </p:sp>
      <p:sp>
        <p:nvSpPr>
          <p:cNvPr id="2" name="Titre 1"/>
          <p:cNvSpPr>
            <a:spLocks noGrp="1"/>
          </p:cNvSpPr>
          <p:nvPr>
            <p:ph type="title" hasCustomPrompt="1"/>
          </p:nvPr>
        </p:nvSpPr>
        <p:spPr/>
        <p:txBody>
          <a:bodyPr/>
          <a:lstStyle>
            <a:lvl1pPr>
              <a:defRPr>
                <a:solidFill>
                  <a:schemeClr val="tx1"/>
                </a:solidFill>
              </a:defRPr>
            </a:lvl1pPr>
          </a:lstStyle>
          <a:p>
            <a:r>
              <a:rPr lang="en-GB" noProof="0" dirty="0" smtClean="0"/>
              <a:t>Slide contents</a:t>
            </a:r>
            <a:endParaRPr lang="en-GB" noProof="0" dirty="0"/>
          </a:p>
        </p:txBody>
      </p:sp>
      <p:sp>
        <p:nvSpPr>
          <p:cNvPr id="6" name="Espace réservé de la date 5"/>
          <p:cNvSpPr>
            <a:spLocks noGrp="1"/>
          </p:cNvSpPr>
          <p:nvPr>
            <p:ph type="dt" sz="half" idx="18"/>
          </p:nvPr>
        </p:nvSpPr>
        <p:spPr/>
        <p:txBody>
          <a:bodyPr/>
          <a:lstStyle/>
          <a:p>
            <a:pPr>
              <a:defRPr/>
            </a:pPr>
            <a:fld id="{5D155189-0186-4C94-A60B-699DBEFE03A3}" type="datetime1">
              <a:rPr lang="fr-FR" noProof="0" smtClean="0"/>
              <a:t>26/11/2020</a:t>
            </a:fld>
            <a:endParaRPr lang="en-GB" noProof="0" dirty="0"/>
          </a:p>
        </p:txBody>
      </p:sp>
      <p:sp>
        <p:nvSpPr>
          <p:cNvPr id="7" name="Espace réservé du pied de page 6"/>
          <p:cNvSpPr>
            <a:spLocks noGrp="1"/>
          </p:cNvSpPr>
          <p:nvPr>
            <p:ph type="ftr" sz="quarter" idx="19"/>
          </p:nvPr>
        </p:nvSpPr>
        <p:spPr/>
        <p:txBody>
          <a:bodyPr/>
          <a:lstStyle/>
          <a:p>
            <a:pPr>
              <a:defRPr/>
            </a:pP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‹N°›</a:t>
            </a:fld>
            <a:endParaRPr lang="en-GB" noProof="0" dirty="0"/>
          </a:p>
        </p:txBody>
      </p:sp>
      <p:cxnSp>
        <p:nvCxnSpPr>
          <p:cNvPr id="9" name="Connecteur droit 8"/>
          <p:cNvCxnSpPr/>
          <p:nvPr/>
        </p:nvCxnSpPr>
        <p:spPr>
          <a:xfrm>
            <a:off x="342578" y="879000"/>
            <a:ext cx="84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3223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CONTENT">
    <p:spTree>
      <p:nvGrpSpPr>
        <p:cNvPr id="1" name=""/>
        <p:cNvGrpSpPr/>
        <p:nvPr/>
      </p:nvGrpSpPr>
      <p:grpSpPr>
        <a:xfrm>
          <a:off x="0" y="0"/>
          <a:ext cx="0" cy="0"/>
          <a:chOff x="0" y="0"/>
          <a:chExt cx="0" cy="0"/>
        </a:xfrm>
      </p:grpSpPr>
      <p:sp>
        <p:nvSpPr>
          <p:cNvPr id="11" name="Rectangle 10"/>
          <p:cNvSpPr/>
          <p:nvPr userDrawn="1"/>
        </p:nvSpPr>
        <p:spPr>
          <a:xfrm>
            <a:off x="0" y="0"/>
            <a:ext cx="9144000" cy="6120000"/>
          </a:xfrm>
          <a:prstGeom prst="rect">
            <a:avLst/>
          </a:prstGeom>
          <a:solidFill>
            <a:schemeClr val="tx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3" name="Rectangle 2"/>
          <p:cNvSpPr/>
          <p:nvPr/>
        </p:nvSpPr>
        <p:spPr>
          <a:xfrm>
            <a:off x="0" y="0"/>
            <a:ext cx="9144000" cy="6120000"/>
          </a:xfrm>
          <a:prstGeom prst="rect">
            <a:avLst/>
          </a:prstGeom>
          <a:solidFill>
            <a:schemeClr val="tx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0" name="Espace réservé du texte 2"/>
          <p:cNvSpPr>
            <a:spLocks noGrp="1"/>
          </p:cNvSpPr>
          <p:nvPr>
            <p:ph type="body" idx="13" hasCustomPrompt="1"/>
          </p:nvPr>
        </p:nvSpPr>
        <p:spPr>
          <a:xfrm>
            <a:off x="342578" y="794798"/>
            <a:ext cx="8460000" cy="4002354"/>
          </a:xfrm>
        </p:spPr>
        <p:txBody>
          <a:bodyPr lIns="0" anchor="t">
            <a:normAutofit/>
          </a:bodyPr>
          <a:lstStyle>
            <a:lvl1pPr marL="0" indent="0">
              <a:lnSpc>
                <a:spcPct val="200000"/>
              </a:lnSpc>
              <a:buClr>
                <a:srgbClr val="E6A01E"/>
              </a:buClr>
              <a:buSzPct val="100000"/>
              <a:buFont typeface="+mj-lt"/>
              <a:buNone/>
              <a:tabLst>
                <a:tab pos="2690813" algn="l"/>
              </a:tabLst>
              <a:defRPr sz="2000" b="1" baseline="0">
                <a:solidFill>
                  <a:schemeClr val="bg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Part title 1</a:t>
            </a:r>
          </a:p>
        </p:txBody>
      </p:sp>
      <p:sp>
        <p:nvSpPr>
          <p:cNvPr id="2" name="Titre 1"/>
          <p:cNvSpPr>
            <a:spLocks noGrp="1"/>
          </p:cNvSpPr>
          <p:nvPr>
            <p:ph type="title" hasCustomPrompt="1"/>
          </p:nvPr>
        </p:nvSpPr>
        <p:spPr/>
        <p:txBody>
          <a:bodyPr/>
          <a:lstStyle>
            <a:lvl1pPr>
              <a:defRPr>
                <a:solidFill>
                  <a:schemeClr val="accent6"/>
                </a:solidFill>
              </a:defRPr>
            </a:lvl1pPr>
          </a:lstStyle>
          <a:p>
            <a:r>
              <a:rPr lang="en-GB" noProof="0" dirty="0" smtClean="0"/>
              <a:t>Slide contents</a:t>
            </a:r>
            <a:endParaRPr lang="en-GB" noProof="0" dirty="0"/>
          </a:p>
        </p:txBody>
      </p:sp>
      <p:sp>
        <p:nvSpPr>
          <p:cNvPr id="6" name="Espace réservé de la date 5"/>
          <p:cNvSpPr>
            <a:spLocks noGrp="1"/>
          </p:cNvSpPr>
          <p:nvPr>
            <p:ph type="dt" sz="half" idx="18"/>
          </p:nvPr>
        </p:nvSpPr>
        <p:spPr/>
        <p:txBody>
          <a:bodyPr/>
          <a:lstStyle/>
          <a:p>
            <a:pPr>
              <a:defRPr/>
            </a:pPr>
            <a:fld id="{CCFCA375-8988-47EC-BF2A-084608A333EC}" type="datetime1">
              <a:rPr lang="fr-FR" noProof="0" smtClean="0"/>
              <a:t>26/11/2020</a:t>
            </a:fld>
            <a:endParaRPr lang="en-GB" noProof="0" dirty="0"/>
          </a:p>
        </p:txBody>
      </p:sp>
      <p:sp>
        <p:nvSpPr>
          <p:cNvPr id="7" name="Espace réservé du pied de page 6"/>
          <p:cNvSpPr>
            <a:spLocks noGrp="1"/>
          </p:cNvSpPr>
          <p:nvPr>
            <p:ph type="ftr" sz="quarter" idx="19"/>
          </p:nvPr>
        </p:nvSpPr>
        <p:spPr/>
        <p:txBody>
          <a:bodyPr/>
          <a:lstStyle/>
          <a:p>
            <a:pPr>
              <a:defRPr/>
            </a:pP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‹N°›</a:t>
            </a:fld>
            <a:endParaRPr lang="en-GB" noProof="0" dirty="0"/>
          </a:p>
        </p:txBody>
      </p:sp>
      <p:cxnSp>
        <p:nvCxnSpPr>
          <p:cNvPr id="9" name="Connecteur droit 8"/>
          <p:cNvCxnSpPr/>
          <p:nvPr/>
        </p:nvCxnSpPr>
        <p:spPr>
          <a:xfrm>
            <a:off x="342578" y="87900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533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6A004B35-F909-4B4F-958B-CFB653712081}" type="datetime1">
              <a:rPr lang="fr-FR" noProof="0" smtClean="0"/>
              <a:t>26/11/2020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
        <p:nvSpPr>
          <p:cNvPr id="10" name="Titre 9"/>
          <p:cNvSpPr>
            <a:spLocks noGrp="1"/>
          </p:cNvSpPr>
          <p:nvPr>
            <p:ph type="title" hasCustomPrompt="1"/>
          </p:nvPr>
        </p:nvSpPr>
        <p:spPr/>
        <p:txBody>
          <a:bodyPr/>
          <a:lstStyle/>
          <a:p>
            <a:r>
              <a:rPr lang="en-GB" noProof="0" dirty="0" smtClean="0"/>
              <a:t>Slide title</a:t>
            </a:r>
            <a:endParaRPr lang="en-GB" noProof="0" dirty="0"/>
          </a:p>
        </p:txBody>
      </p:sp>
      <p:cxnSp>
        <p:nvCxnSpPr>
          <p:cNvPr id="9" name="Connecteur droit 8"/>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21" hasCustomPrompt="1"/>
          </p:nvPr>
        </p:nvSpPr>
        <p:spPr>
          <a:xfrm>
            <a:off x="342578" y="5733256"/>
            <a:ext cx="8405886" cy="288256"/>
          </a:xfrm>
        </p:spPr>
        <p:txBody>
          <a:bodyPr>
            <a:noAutofit/>
          </a:bodyPr>
          <a:lstStyle>
            <a:lvl1pPr>
              <a:defRPr sz="800"/>
            </a:lvl1pPr>
            <a:lvl2pPr>
              <a:defRPr sz="800"/>
            </a:lvl2pPr>
            <a:lvl3pPr>
              <a:defRPr sz="800"/>
            </a:lvl3pPr>
            <a:lvl4pPr>
              <a:defRPr sz="800"/>
            </a:lvl4pPr>
            <a:lvl5pPr>
              <a:defRPr sz="800"/>
            </a:lvl5pPr>
          </a:lstStyle>
          <a:p>
            <a:pPr lvl="0"/>
            <a:r>
              <a:rPr lang="en-US" dirty="0" smtClean="0"/>
              <a:t>Source / footnotes</a:t>
            </a:r>
            <a:endParaRPr lang="en-GB" dirty="0"/>
          </a:p>
        </p:txBody>
      </p:sp>
      <p:cxnSp>
        <p:nvCxnSpPr>
          <p:cNvPr id="12" name="Connecteur droit 11"/>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1422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Image 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ce réservé du titre 1"/>
          <p:cNvSpPr>
            <a:spLocks noGrp="1"/>
          </p:cNvSpPr>
          <p:nvPr>
            <p:ph type="title"/>
          </p:nvPr>
        </p:nvSpPr>
        <p:spPr>
          <a:xfrm>
            <a:off x="342578" y="116192"/>
            <a:ext cx="8460000" cy="745664"/>
          </a:xfrm>
          <a:prstGeom prst="rect">
            <a:avLst/>
          </a:prstGeom>
        </p:spPr>
        <p:txBody>
          <a:bodyPr vert="horz" lIns="0" tIns="0" rIns="0" bIns="0" rtlCol="0" anchor="ctr" anchorCtr="0">
            <a:normAutofit/>
          </a:bodyPr>
          <a:lstStyle/>
          <a:p>
            <a:r>
              <a:rPr lang="en-GB" noProof="0" dirty="0" err="1" smtClean="0"/>
              <a:t>Modifiez</a:t>
            </a:r>
            <a:r>
              <a:rPr lang="en-GB" noProof="0" dirty="0" smtClean="0"/>
              <a:t> le style du titre</a:t>
            </a:r>
            <a:endParaRPr lang="en-GB" noProof="0" dirty="0"/>
          </a:p>
        </p:txBody>
      </p:sp>
      <p:sp>
        <p:nvSpPr>
          <p:cNvPr id="3" name="Espace réservé du texte 2"/>
          <p:cNvSpPr>
            <a:spLocks noGrp="1"/>
          </p:cNvSpPr>
          <p:nvPr>
            <p:ph type="body" idx="1"/>
          </p:nvPr>
        </p:nvSpPr>
        <p:spPr>
          <a:xfrm>
            <a:off x="342578" y="1653183"/>
            <a:ext cx="8460000" cy="4224089"/>
          </a:xfrm>
          <a:prstGeom prst="rect">
            <a:avLst/>
          </a:prstGeom>
        </p:spPr>
        <p:txBody>
          <a:bodyPr vert="horz" lIns="0" tIns="0" rIns="0" bIns="0" rtlCol="0" anchor="t" anchorCtr="0">
            <a:normAutofit/>
          </a:bodyPr>
          <a:lstStyle/>
          <a:p>
            <a:pPr lvl="0"/>
            <a:r>
              <a:rPr lang="en-GB" noProof="0" dirty="0" err="1" smtClean="0"/>
              <a:t>Modifiez</a:t>
            </a:r>
            <a:r>
              <a:rPr lang="en-GB" noProof="0" dirty="0" smtClean="0"/>
              <a:t> les styles du </a:t>
            </a:r>
            <a:r>
              <a:rPr lang="en-GB" noProof="0" dirty="0" err="1" smtClean="0"/>
              <a:t>texte</a:t>
            </a:r>
            <a:r>
              <a:rPr lang="en-GB" noProof="0" dirty="0" smtClean="0"/>
              <a:t> du masque</a:t>
            </a:r>
          </a:p>
          <a:p>
            <a:pPr lvl="1"/>
            <a:r>
              <a:rPr lang="en-GB" noProof="0" dirty="0" err="1" smtClean="0"/>
              <a:t>Deuxième</a:t>
            </a:r>
            <a:r>
              <a:rPr lang="en-GB" noProof="0" dirty="0" smtClean="0"/>
              <a:t> </a:t>
            </a:r>
            <a:r>
              <a:rPr lang="en-GB" noProof="0" dirty="0" err="1" smtClean="0"/>
              <a:t>niveau</a:t>
            </a:r>
            <a:endParaRPr lang="en-GB" noProof="0" dirty="0" smtClean="0"/>
          </a:p>
          <a:p>
            <a:pPr lvl="2"/>
            <a:r>
              <a:rPr lang="en-GB" noProof="0" dirty="0" err="1" smtClean="0"/>
              <a:t>Troisième</a:t>
            </a:r>
            <a:r>
              <a:rPr lang="en-GB" noProof="0" dirty="0" smtClean="0"/>
              <a:t> </a:t>
            </a:r>
            <a:r>
              <a:rPr lang="en-GB" noProof="0" dirty="0" err="1" smtClean="0"/>
              <a:t>niveau</a:t>
            </a:r>
            <a:endParaRPr lang="en-GB" noProof="0" dirty="0" smtClean="0"/>
          </a:p>
          <a:p>
            <a:pPr lvl="3"/>
            <a:r>
              <a:rPr lang="en-GB" noProof="0" dirty="0" err="1" smtClean="0"/>
              <a:t>Quatrième</a:t>
            </a:r>
            <a:r>
              <a:rPr lang="en-GB" noProof="0" dirty="0" smtClean="0"/>
              <a:t> </a:t>
            </a:r>
            <a:r>
              <a:rPr lang="en-GB" noProof="0" dirty="0" err="1" smtClean="0"/>
              <a:t>niveau</a:t>
            </a:r>
            <a:endParaRPr lang="en-GB" noProof="0" dirty="0" smtClean="0"/>
          </a:p>
          <a:p>
            <a:pPr lvl="4"/>
            <a:r>
              <a:rPr lang="en-GB" noProof="0" dirty="0" err="1" smtClean="0"/>
              <a:t>Cinquième</a:t>
            </a:r>
            <a:r>
              <a:rPr lang="en-GB" noProof="0" dirty="0" smtClean="0"/>
              <a:t> </a:t>
            </a:r>
            <a:r>
              <a:rPr lang="en-GB" noProof="0" dirty="0" err="1" smtClean="0"/>
              <a:t>niveau</a:t>
            </a:r>
            <a:endParaRPr lang="en-GB" noProof="0" dirty="0"/>
          </a:p>
        </p:txBody>
      </p:sp>
      <p:sp>
        <p:nvSpPr>
          <p:cNvPr id="13" name="Rectangle 15"/>
          <p:cNvSpPr>
            <a:spLocks noGrp="1" noChangeArrowheads="1"/>
          </p:cNvSpPr>
          <p:nvPr>
            <p:ph type="ftr" sz="quarter" idx="3"/>
          </p:nvPr>
        </p:nvSpPr>
        <p:spPr bwMode="auto">
          <a:xfrm>
            <a:off x="6228184" y="6359858"/>
            <a:ext cx="1606404"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a:solidFill>
                  <a:schemeClr val="bg1"/>
                </a:solidFill>
              </a:defRPr>
            </a:lvl1pPr>
          </a:lstStyle>
          <a:p>
            <a:pPr>
              <a:defRPr/>
            </a:pPr>
            <a:endParaRPr lang="en-GB" noProof="0" dirty="0"/>
          </a:p>
        </p:txBody>
      </p:sp>
      <p:sp>
        <p:nvSpPr>
          <p:cNvPr id="14" name="Rectangle 14"/>
          <p:cNvSpPr>
            <a:spLocks noGrp="1" noChangeArrowheads="1"/>
          </p:cNvSpPr>
          <p:nvPr>
            <p:ph type="dt" sz="half" idx="2"/>
          </p:nvPr>
        </p:nvSpPr>
        <p:spPr bwMode="auto">
          <a:xfrm>
            <a:off x="7886368" y="6359858"/>
            <a:ext cx="708555"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00">
                <a:solidFill>
                  <a:schemeClr val="bg1"/>
                </a:solidFill>
              </a:defRPr>
            </a:lvl1pPr>
          </a:lstStyle>
          <a:p>
            <a:pPr>
              <a:defRPr/>
            </a:pPr>
            <a:fld id="{DC8E9F86-D118-4A53-AB11-023FDFACACA9}" type="datetime1">
              <a:rPr lang="fr-FR" noProof="0" smtClean="0"/>
              <a:t>26/11/2020</a:t>
            </a:fld>
            <a:endParaRPr lang="en-GB" noProof="0" dirty="0"/>
          </a:p>
        </p:txBody>
      </p:sp>
      <p:sp>
        <p:nvSpPr>
          <p:cNvPr id="17" name="Espace réservé du numéro de diapositive 16"/>
          <p:cNvSpPr>
            <a:spLocks noGrp="1" noChangeArrowheads="1"/>
          </p:cNvSpPr>
          <p:nvPr>
            <p:ph type="sldNum" sz="quarter" idx="4"/>
          </p:nvPr>
        </p:nvSpPr>
        <p:spPr bwMode="auto">
          <a:xfrm>
            <a:off x="8585792" y="6359858"/>
            <a:ext cx="180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b="1">
                <a:solidFill>
                  <a:schemeClr val="bg1"/>
                </a:solidFill>
              </a:defRPr>
            </a:lvl1pPr>
          </a:lstStyle>
          <a:p>
            <a:pPr>
              <a:defRPr/>
            </a:pPr>
            <a:fld id="{276219AF-F5ED-455B-A512-B03AB3602319}" type="slidenum">
              <a:rPr lang="en-GB" noProof="0" smtClean="0"/>
              <a:pPr>
                <a:defRPr/>
              </a:pPr>
              <a:t>‹N°›</a:t>
            </a:fld>
            <a:endParaRPr lang="en-GB" noProof="0" dirty="0"/>
          </a:p>
        </p:txBody>
      </p:sp>
      <p:cxnSp>
        <p:nvCxnSpPr>
          <p:cNvPr id="15" name="Connecteur droit 14"/>
          <p:cNvCxnSpPr/>
          <p:nvPr/>
        </p:nvCxnSpPr>
        <p:spPr>
          <a:xfrm>
            <a:off x="342578" y="610244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c" descr=" "/>
          <p:cNvSpPr txBox="1"/>
          <p:nvPr userDrawn="1"/>
        </p:nvSpPr>
        <p:spPr>
          <a:xfrm>
            <a:off x="0" y="6537960"/>
            <a:ext cx="9144000" cy="0"/>
          </a:xfrm>
          <a:prstGeom prst="rect">
            <a:avLst/>
          </a:prstGeom>
          <a:noFill/>
        </p:spPr>
        <p:txBody>
          <a:bodyPr vert="horz" wrap="square" lIns="0" tIns="0" rIns="0" bIns="0" rtlCol="0">
            <a:no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dirty="0" smtClean="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462965184"/>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9" r:id="rId15"/>
    <p:sldLayoutId id="2147483710" r:id="rId16"/>
  </p:sldLayoutIdLst>
  <p:timing>
    <p:tnLst>
      <p:par>
        <p:cTn id="1" dur="indefinite" restart="never" nodeType="tmRoot"/>
      </p:par>
    </p:tnLst>
  </p:timing>
  <p:hf hdr="0" ftr="0"/>
  <p:txStyles>
    <p:titleStyle>
      <a:lvl1pPr algn="l" defTabSz="914400" rtl="0" eaLnBrk="1" latinLnBrk="0" hangingPunct="1">
        <a:spcBef>
          <a:spcPct val="0"/>
        </a:spcBef>
        <a:buNone/>
        <a:defRPr sz="3000" b="1" i="0" u="none"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200"/>
        </a:spcBef>
        <a:buClr>
          <a:schemeClr val="accent4"/>
        </a:buClr>
        <a:buSzPct val="100000"/>
        <a:buFontTx/>
        <a:buNone/>
        <a:defRPr sz="1800" kern="1200">
          <a:solidFill>
            <a:schemeClr val="bg1"/>
          </a:solidFill>
          <a:latin typeface="+mn-lt"/>
          <a:ea typeface="+mn-ea"/>
          <a:cs typeface="+mn-cs"/>
        </a:defRPr>
      </a:lvl1pPr>
      <a:lvl2pPr marL="446088" indent="-179388" algn="l" defTabSz="914400" rtl="0" eaLnBrk="1" latinLnBrk="0" hangingPunct="1">
        <a:spcBef>
          <a:spcPts val="200"/>
        </a:spcBef>
        <a:buClr>
          <a:schemeClr val="accent1"/>
        </a:buClr>
        <a:buSzPct val="90000"/>
        <a:buFont typeface="Wingdings" panose="05000000000000000000" pitchFamily="2" charset="2"/>
        <a:buChar char="§"/>
        <a:defRPr sz="1600" b="0" i="0" u="none" kern="1200">
          <a:solidFill>
            <a:schemeClr val="bg1"/>
          </a:solidFill>
          <a:latin typeface="+mn-lt"/>
          <a:ea typeface="+mn-ea"/>
          <a:cs typeface="+mn-cs"/>
        </a:defRPr>
      </a:lvl2pPr>
      <a:lvl3pPr marL="804863" indent="-176213" algn="l" defTabSz="914400" rtl="0" eaLnBrk="1" latinLnBrk="0" hangingPunct="1">
        <a:spcBef>
          <a:spcPts val="200"/>
        </a:spcBef>
        <a:buFont typeface="Wingdings" panose="05000000000000000000" pitchFamily="2" charset="2"/>
        <a:buChar char="§"/>
        <a:defRPr sz="1400" kern="1200">
          <a:solidFill>
            <a:schemeClr val="accent1"/>
          </a:solidFill>
          <a:latin typeface="+mn-lt"/>
          <a:ea typeface="+mn-ea"/>
          <a:cs typeface="+mn-cs"/>
        </a:defRPr>
      </a:lvl3pPr>
      <a:lvl4pPr marL="1158875" indent="-168275" algn="l" defTabSz="914400" rtl="0" eaLnBrk="1" latinLnBrk="0" hangingPunct="1">
        <a:spcBef>
          <a:spcPts val="200"/>
        </a:spcBef>
        <a:buFont typeface="Wingdings" panose="05000000000000000000" pitchFamily="2" charset="2"/>
        <a:buChar char="§"/>
        <a:defRPr sz="1200" kern="1200">
          <a:solidFill>
            <a:schemeClr val="bg2"/>
          </a:solidFill>
          <a:latin typeface="+mn-lt"/>
          <a:ea typeface="+mn-ea"/>
          <a:cs typeface="+mn-cs"/>
        </a:defRPr>
      </a:lvl4pPr>
      <a:lvl5pPr marL="0" indent="0" algn="l" defTabSz="914400" rtl="0" eaLnBrk="1" latinLnBrk="0" hangingPunct="1">
        <a:spcBef>
          <a:spcPts val="200"/>
        </a:spcBef>
        <a:buFontTx/>
        <a:buNone/>
        <a:defRPr sz="1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202" y="255589"/>
            <a:ext cx="6467797" cy="492556"/>
          </a:xfrm>
        </p:spPr>
        <p:txBody>
          <a:bodyPr/>
          <a:lstStyle/>
          <a:p>
            <a:r>
              <a:rPr lang="fr-FR" dirty="0" err="1" smtClean="0"/>
              <a:t>Credit</a:t>
            </a:r>
            <a:r>
              <a:rPr lang="fr-FR" dirty="0" smtClean="0"/>
              <a:t> </a:t>
            </a:r>
            <a:r>
              <a:rPr lang="fr-FR" dirty="0" err="1" smtClean="0"/>
              <a:t>project</a:t>
            </a:r>
            <a:endParaRPr lang="fr-FR" dirty="0"/>
          </a:p>
        </p:txBody>
      </p:sp>
      <p:sp>
        <p:nvSpPr>
          <p:cNvPr id="4" name="Text Placeholder 3"/>
          <p:cNvSpPr>
            <a:spLocks noGrp="1"/>
          </p:cNvSpPr>
          <p:nvPr>
            <p:ph type="body" idx="13"/>
          </p:nvPr>
        </p:nvSpPr>
        <p:spPr/>
        <p:txBody>
          <a:bodyPr/>
          <a:lstStyle/>
          <a:p>
            <a:r>
              <a:rPr lang="fr-FR" dirty="0" smtClean="0"/>
              <a:t>Quant </a:t>
            </a:r>
            <a:r>
              <a:rPr lang="fr-FR" dirty="0" err="1" smtClean="0"/>
              <a:t>research</a:t>
            </a:r>
            <a:r>
              <a:rPr lang="fr-FR" dirty="0" smtClean="0"/>
              <a:t> group</a:t>
            </a:r>
            <a:endParaRPr lang="fr-FR" dirty="0"/>
          </a:p>
        </p:txBody>
      </p:sp>
      <p:sp>
        <p:nvSpPr>
          <p:cNvPr id="5" name="Text Placeholder 4"/>
          <p:cNvSpPr>
            <a:spLocks noGrp="1"/>
          </p:cNvSpPr>
          <p:nvPr>
            <p:ph type="body" idx="14"/>
          </p:nvPr>
        </p:nvSpPr>
        <p:spPr/>
        <p:txBody>
          <a:bodyPr/>
          <a:lstStyle/>
          <a:p>
            <a:r>
              <a:rPr lang="fr-FR" dirty="0" smtClean="0"/>
              <a:t>Paris, </a:t>
            </a:r>
            <a:r>
              <a:rPr lang="fr-FR" dirty="0" err="1" smtClean="0"/>
              <a:t>October</a:t>
            </a:r>
            <a:r>
              <a:rPr lang="fr-FR" dirty="0" smtClean="0"/>
              <a:t> 2020</a:t>
            </a:r>
            <a:endParaRPr lang="fr-FR" dirty="0"/>
          </a:p>
        </p:txBody>
      </p:sp>
      <p:sp>
        <p:nvSpPr>
          <p:cNvPr id="3" name="Subtitle 2"/>
          <p:cNvSpPr>
            <a:spLocks noGrp="1"/>
          </p:cNvSpPr>
          <p:nvPr>
            <p:ph type="subTitle" idx="1"/>
          </p:nvPr>
        </p:nvSpPr>
        <p:spPr>
          <a:xfrm>
            <a:off x="390203" y="694352"/>
            <a:ext cx="5328000" cy="432000"/>
          </a:xfrm>
        </p:spPr>
        <p:txBody>
          <a:bodyPr/>
          <a:lstStyle/>
          <a:p>
            <a:r>
              <a:rPr lang="fr-FR" dirty="0" smtClean="0"/>
              <a:t>User guide</a:t>
            </a:r>
            <a:endParaRPr lang="fr-FR" dirty="0"/>
          </a:p>
        </p:txBody>
      </p:sp>
    </p:spTree>
    <p:extLst>
      <p:ext uri="{BB962C8B-B14F-4D97-AF65-F5344CB8AC3E}">
        <p14:creationId xmlns:p14="http://schemas.microsoft.com/office/powerpoint/2010/main" val="104143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Methodology</a:t>
            </a:r>
            <a:endParaRPr lang="fr-FR" dirty="0"/>
          </a:p>
        </p:txBody>
      </p:sp>
      <p:sp>
        <p:nvSpPr>
          <p:cNvPr id="4" name="Espace réservé de la date 3"/>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5" name="Espace réservé du pied de page 4"/>
          <p:cNvSpPr>
            <a:spLocks noGrp="1"/>
          </p:cNvSpPr>
          <p:nvPr>
            <p:ph type="ftr" sz="quarter" idx="19"/>
          </p:nvPr>
        </p:nvSpPr>
        <p:spPr/>
        <p:txBody>
          <a:bodyPr/>
          <a:lstStyle/>
          <a:p>
            <a:pPr>
              <a:defRPr/>
            </a:pPr>
            <a:endParaRPr lang="en-GB" noProof="0" dirty="0"/>
          </a:p>
        </p:txBody>
      </p:sp>
      <p:pic>
        <p:nvPicPr>
          <p:cNvPr id="7" name="Image 6"/>
          <p:cNvPicPr>
            <a:picLocks noChangeAspect="1"/>
          </p:cNvPicPr>
          <p:nvPr/>
        </p:nvPicPr>
        <p:blipFill>
          <a:blip r:embed="rId2"/>
          <a:stretch>
            <a:fillRect/>
          </a:stretch>
        </p:blipFill>
        <p:spPr>
          <a:xfrm>
            <a:off x="4515759" y="1744067"/>
            <a:ext cx="4527896" cy="3918938"/>
          </a:xfrm>
          <a:prstGeom prst="rect">
            <a:avLst/>
          </a:prstGeom>
        </p:spPr>
      </p:pic>
      <p:sp>
        <p:nvSpPr>
          <p:cNvPr id="6" name="Espace réservé du numéro de diapositive 5"/>
          <p:cNvSpPr>
            <a:spLocks noGrp="1"/>
          </p:cNvSpPr>
          <p:nvPr>
            <p:ph type="sldNum" sz="quarter" idx="20"/>
          </p:nvPr>
        </p:nvSpPr>
        <p:spPr/>
        <p:txBody>
          <a:bodyPr/>
          <a:lstStyle/>
          <a:p>
            <a:pPr>
              <a:defRPr/>
            </a:pPr>
            <a:fld id="{276219AF-F5ED-455B-A512-B03AB3602319}" type="slidenum">
              <a:rPr lang="en-GB" noProof="0" smtClean="0"/>
              <a:pPr>
                <a:defRPr/>
              </a:pPr>
              <a:t>10</a:t>
            </a:fld>
            <a:endParaRPr lang="en-GB" noProof="0" dirty="0"/>
          </a:p>
        </p:txBody>
      </p:sp>
      <p:sp>
        <p:nvSpPr>
          <p:cNvPr id="8" name="Espace réservé du texte 1"/>
          <p:cNvSpPr txBox="1">
            <a:spLocks/>
          </p:cNvSpPr>
          <p:nvPr/>
        </p:nvSpPr>
        <p:spPr>
          <a:xfrm>
            <a:off x="342578" y="992011"/>
            <a:ext cx="8460000" cy="4195751"/>
          </a:xfrm>
          <a:prstGeom prst="rect">
            <a:avLst/>
          </a:prstGeom>
        </p:spPr>
        <p:txBody>
          <a:bodyPr vert="horz" lIns="0" tIns="0" rIns="0" bIns="0" rtlCol="0" anchor="t" anchorCtr="0">
            <a:normAutofit/>
          </a:bodyPr>
          <a:lstStyle>
            <a:lvl1pPr marL="0" indent="0" algn="l" defTabSz="914400" rtl="0" eaLnBrk="1" latinLnBrk="0" hangingPunct="1">
              <a:lnSpc>
                <a:spcPct val="200000"/>
              </a:lnSpc>
              <a:spcBef>
                <a:spcPts val="200"/>
              </a:spcBef>
              <a:buClr>
                <a:srgbClr val="E6A01E"/>
              </a:buClr>
              <a:buSzPct val="100000"/>
              <a:buFont typeface="+mj-lt"/>
              <a:buNone/>
              <a:tabLst>
                <a:tab pos="2690813" algn="l"/>
              </a:tabLst>
              <a:defRPr sz="2000" b="1" kern="1200" baseline="0">
                <a:solidFill>
                  <a:schemeClr val="bg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i="0" u="none"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514350" lvl="1" indent="-285750">
              <a:buClr>
                <a:schemeClr val="accent6"/>
              </a:buClr>
              <a:buSzPct val="100000"/>
              <a:buFont typeface="Wingdings" panose="05000000000000000000" pitchFamily="2" charset="2"/>
              <a:buChar char="§"/>
            </a:pPr>
            <a:r>
              <a:rPr lang="en-US" sz="1500" b="0" dirty="0" smtClean="0"/>
              <a:t>At each release of the screening a focus is also done for each sector (e.g. Healthcare) to better see the scores of each company.</a:t>
            </a:r>
          </a:p>
        </p:txBody>
      </p:sp>
      <p:pic>
        <p:nvPicPr>
          <p:cNvPr id="9" name="Image 8"/>
          <p:cNvPicPr>
            <a:picLocks noChangeAspect="1"/>
          </p:cNvPicPr>
          <p:nvPr/>
        </p:nvPicPr>
        <p:blipFill rotWithShape="1">
          <a:blip r:embed="rId3"/>
          <a:srcRect r="20914"/>
          <a:stretch/>
        </p:blipFill>
        <p:spPr>
          <a:xfrm>
            <a:off x="200357" y="1839773"/>
            <a:ext cx="4315402" cy="3727526"/>
          </a:xfrm>
          <a:prstGeom prst="rect">
            <a:avLst/>
          </a:prstGeom>
        </p:spPr>
      </p:pic>
      <p:sp>
        <p:nvSpPr>
          <p:cNvPr id="10" name="Rectangle 9"/>
          <p:cNvSpPr/>
          <p:nvPr/>
        </p:nvSpPr>
        <p:spPr>
          <a:xfrm>
            <a:off x="3410167" y="5317918"/>
            <a:ext cx="663070" cy="2493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noFill/>
            </a:endParaRPr>
          </a:p>
        </p:txBody>
      </p:sp>
      <p:sp>
        <p:nvSpPr>
          <p:cNvPr id="11" name="Rectangle 10"/>
          <p:cNvSpPr/>
          <p:nvPr/>
        </p:nvSpPr>
        <p:spPr>
          <a:xfrm>
            <a:off x="6588400" y="1710814"/>
            <a:ext cx="385979" cy="1246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noFill/>
            </a:endParaRPr>
          </a:p>
        </p:txBody>
      </p:sp>
    </p:spTree>
    <p:extLst>
      <p:ext uri="{BB962C8B-B14F-4D97-AF65-F5344CB8AC3E}">
        <p14:creationId xmlns:p14="http://schemas.microsoft.com/office/powerpoint/2010/main" val="302577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Annexes</a:t>
            </a:r>
            <a:endParaRPr lang="fr-FR" dirty="0"/>
          </a:p>
        </p:txBody>
      </p:sp>
      <p:sp>
        <p:nvSpPr>
          <p:cNvPr id="4" name="Date Placeholder 3"/>
          <p:cNvSpPr>
            <a:spLocks noGrp="1"/>
          </p:cNvSpPr>
          <p:nvPr>
            <p:ph type="dt" sz="half" idx="10"/>
          </p:nvPr>
        </p:nvSpPr>
        <p:spPr/>
        <p:txBody>
          <a:bodyPr/>
          <a:lstStyle/>
          <a:p>
            <a:pPr>
              <a:defRPr/>
            </a:pPr>
            <a:fld id="{1A5F518C-06DE-48F0-998E-2A57792B04ED}" type="datetime1">
              <a:rPr lang="fr-FR" noProof="0" smtClean="0"/>
              <a:t>26/11/2020</a:t>
            </a:fld>
            <a:endParaRPr lang="en-GB" noProof="0" dirty="0"/>
          </a:p>
        </p:txBody>
      </p:sp>
      <p:sp>
        <p:nvSpPr>
          <p:cNvPr id="5" name="Slide Number Placeholder 4"/>
          <p:cNvSpPr>
            <a:spLocks noGrp="1"/>
          </p:cNvSpPr>
          <p:nvPr>
            <p:ph type="sldNum" sz="quarter" idx="12"/>
          </p:nvPr>
        </p:nvSpPr>
        <p:spPr/>
        <p:txBody>
          <a:bodyPr/>
          <a:lstStyle/>
          <a:p>
            <a:pPr>
              <a:defRPr/>
            </a:pPr>
            <a:fld id="{276219AF-F5ED-455B-A512-B03AB3602319}" type="slidenum">
              <a:rPr lang="en-GB" noProof="0" smtClean="0"/>
              <a:pPr>
                <a:defRPr/>
              </a:pPr>
              <a:t>11</a:t>
            </a:fld>
            <a:endParaRPr lang="en-GB" noProof="0" dirty="0"/>
          </a:p>
        </p:txBody>
      </p:sp>
    </p:spTree>
    <p:extLst>
      <p:ext uri="{BB962C8B-B14F-4D97-AF65-F5344CB8AC3E}">
        <p14:creationId xmlns:p14="http://schemas.microsoft.com/office/powerpoint/2010/main" val="371731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smtClean="0"/>
              <a:t>Methodology</a:t>
            </a:r>
            <a:endParaRPr lang="fr-FR" dirty="0"/>
          </a:p>
        </p:txBody>
      </p:sp>
      <p:sp>
        <p:nvSpPr>
          <p:cNvPr id="4" name="Espace réservé de la date 3"/>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5" name="Espace réservé du pied de page 4"/>
          <p:cNvSpPr>
            <a:spLocks noGrp="1"/>
          </p:cNvSpPr>
          <p:nvPr>
            <p:ph type="ftr" sz="quarter" idx="19"/>
          </p:nvPr>
        </p:nvSpPr>
        <p:spPr/>
        <p:txBody>
          <a:bodyPr/>
          <a:lstStyle/>
          <a:p>
            <a:pPr>
              <a:defRPr/>
            </a:pPr>
            <a:endParaRPr lang="en-GB" noProof="0" dirty="0"/>
          </a:p>
        </p:txBody>
      </p:sp>
      <p:sp>
        <p:nvSpPr>
          <p:cNvPr id="6" name="Espace réservé du numéro de diapositive 5"/>
          <p:cNvSpPr>
            <a:spLocks noGrp="1"/>
          </p:cNvSpPr>
          <p:nvPr>
            <p:ph type="sldNum" sz="quarter" idx="20"/>
          </p:nvPr>
        </p:nvSpPr>
        <p:spPr/>
        <p:txBody>
          <a:bodyPr/>
          <a:lstStyle/>
          <a:p>
            <a:pPr>
              <a:defRPr/>
            </a:pPr>
            <a:fld id="{276219AF-F5ED-455B-A512-B03AB3602319}" type="slidenum">
              <a:rPr lang="en-GB" noProof="0" smtClean="0"/>
              <a:pPr>
                <a:defRPr/>
              </a:pPr>
              <a:t>2</a:t>
            </a:fld>
            <a:endParaRPr lang="en-GB" noProof="0" dirty="0"/>
          </a:p>
        </p:txBody>
      </p:sp>
      <p:sp>
        <p:nvSpPr>
          <p:cNvPr id="7" name="Espace réservé du texte 6"/>
          <p:cNvSpPr>
            <a:spLocks noGrp="1"/>
          </p:cNvSpPr>
          <p:nvPr>
            <p:ph type="body" sz="quarter" idx="21"/>
          </p:nvPr>
        </p:nvSpPr>
        <p:spPr/>
        <p:txBody>
          <a:bodyPr/>
          <a:lstStyle/>
          <a:p>
            <a:endParaRPr lang="fr-FR"/>
          </a:p>
        </p:txBody>
      </p:sp>
      <p:sp>
        <p:nvSpPr>
          <p:cNvPr id="8" name="Espace réservé du texte 1"/>
          <p:cNvSpPr txBox="1">
            <a:spLocks/>
          </p:cNvSpPr>
          <p:nvPr/>
        </p:nvSpPr>
        <p:spPr>
          <a:xfrm>
            <a:off x="342578" y="992011"/>
            <a:ext cx="8460000" cy="4195751"/>
          </a:xfrm>
          <a:prstGeom prst="rect">
            <a:avLst/>
          </a:prstGeom>
        </p:spPr>
        <p:txBody>
          <a:bodyPr vert="horz" lIns="0" tIns="0" rIns="0" bIns="0" rtlCol="0" anchor="t" anchorCtr="0">
            <a:normAutofit/>
          </a:bodyPr>
          <a:lstStyle>
            <a:lvl1pPr marL="0" indent="0" algn="l" defTabSz="914400" rtl="0" eaLnBrk="1" latinLnBrk="0" hangingPunct="1">
              <a:lnSpc>
                <a:spcPct val="200000"/>
              </a:lnSpc>
              <a:spcBef>
                <a:spcPts val="200"/>
              </a:spcBef>
              <a:buClr>
                <a:srgbClr val="E6A01E"/>
              </a:buClr>
              <a:buSzPct val="100000"/>
              <a:buFont typeface="+mj-lt"/>
              <a:buNone/>
              <a:tabLst>
                <a:tab pos="2690813" algn="l"/>
              </a:tabLst>
              <a:defRPr sz="2000" b="1" kern="1200" baseline="0">
                <a:solidFill>
                  <a:schemeClr val="bg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i="0" u="none"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514350" lvl="1" indent="-285750">
              <a:buClr>
                <a:schemeClr val="accent6"/>
              </a:buClr>
              <a:buSzPct val="100000"/>
              <a:buFont typeface="Wingdings" panose="05000000000000000000" pitchFamily="2" charset="2"/>
              <a:buChar char="§"/>
            </a:pPr>
            <a:r>
              <a:rPr lang="en-US" sz="1600" b="0" dirty="0"/>
              <a:t>We have a model that uses credit factors in order to explain the cross-section of corporate bond </a:t>
            </a:r>
            <a:r>
              <a:rPr lang="en-US" sz="1600" b="0" dirty="0" smtClean="0"/>
              <a:t>expected returns for the U.S. and Euro Investment Grade and U.S. High Yield universes.</a:t>
            </a:r>
          </a:p>
          <a:p>
            <a:pPr marL="514350" lvl="1" indent="-285750">
              <a:buClr>
                <a:schemeClr val="accent6"/>
              </a:buClr>
              <a:buSzPct val="100000"/>
              <a:buFont typeface="Wingdings" panose="05000000000000000000" pitchFamily="2" charset="2"/>
              <a:buChar char="§"/>
            </a:pPr>
            <a:r>
              <a:rPr lang="en-US" sz="1600" b="0" dirty="0" smtClean="0"/>
              <a:t>Using </a:t>
            </a:r>
            <a:r>
              <a:rPr lang="en-US" sz="1600" b="0" i="1" dirty="0" smtClean="0"/>
              <a:t>Bank of America Merrill Lynch </a:t>
            </a:r>
            <a:r>
              <a:rPr lang="en-US" sz="1600" b="0" dirty="0" smtClean="0"/>
              <a:t>(</a:t>
            </a:r>
            <a:r>
              <a:rPr lang="en-US" sz="1600" b="0" dirty="0" err="1" smtClean="0"/>
              <a:t>BoAML</a:t>
            </a:r>
            <a:r>
              <a:rPr lang="en-US" sz="1600" b="0" dirty="0" smtClean="0"/>
              <a:t>) database we select the issues that belong to the benchmark in this month and for them we take </a:t>
            </a:r>
            <a:r>
              <a:rPr lang="en-US" sz="1600" b="0" dirty="0"/>
              <a:t>information like option-adjusted </a:t>
            </a:r>
            <a:r>
              <a:rPr lang="en-US" sz="1600" b="0" dirty="0" smtClean="0"/>
              <a:t>spread (OAS), the effective duration or the face value.</a:t>
            </a:r>
          </a:p>
        </p:txBody>
      </p:sp>
      <p:pic>
        <p:nvPicPr>
          <p:cNvPr id="10" name="Image 9"/>
          <p:cNvPicPr>
            <a:picLocks noChangeAspect="1"/>
          </p:cNvPicPr>
          <p:nvPr/>
        </p:nvPicPr>
        <p:blipFill rotWithShape="1">
          <a:blip r:embed="rId2"/>
          <a:srcRect b="37541"/>
          <a:stretch/>
        </p:blipFill>
        <p:spPr>
          <a:xfrm>
            <a:off x="274850" y="2709384"/>
            <a:ext cx="8594300" cy="3168000"/>
          </a:xfrm>
          <a:prstGeom prst="rect">
            <a:avLst/>
          </a:prstGeom>
        </p:spPr>
      </p:pic>
      <p:sp>
        <p:nvSpPr>
          <p:cNvPr id="12" name="Rectangle 11"/>
          <p:cNvSpPr/>
          <p:nvPr/>
        </p:nvSpPr>
        <p:spPr>
          <a:xfrm>
            <a:off x="4829695" y="2632686"/>
            <a:ext cx="1097280"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noFill/>
            </a:endParaRPr>
          </a:p>
        </p:txBody>
      </p:sp>
    </p:spTree>
    <p:extLst>
      <p:ext uri="{BB962C8B-B14F-4D97-AF65-F5344CB8AC3E}">
        <p14:creationId xmlns:p14="http://schemas.microsoft.com/office/powerpoint/2010/main" val="32770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smtClean="0"/>
              <a:t>Methodology</a:t>
            </a:r>
            <a:endParaRPr lang="fr-FR" dirty="0"/>
          </a:p>
        </p:txBody>
      </p:sp>
      <p:sp>
        <p:nvSpPr>
          <p:cNvPr id="4" name="Espace réservé de la date 3"/>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5" name="Espace réservé du pied de page 4"/>
          <p:cNvSpPr>
            <a:spLocks noGrp="1"/>
          </p:cNvSpPr>
          <p:nvPr>
            <p:ph type="ftr" sz="quarter" idx="19"/>
          </p:nvPr>
        </p:nvSpPr>
        <p:spPr/>
        <p:txBody>
          <a:bodyPr/>
          <a:lstStyle/>
          <a:p>
            <a:pPr>
              <a:defRPr/>
            </a:pPr>
            <a:endParaRPr lang="en-GB" noProof="0" dirty="0"/>
          </a:p>
        </p:txBody>
      </p:sp>
      <p:sp>
        <p:nvSpPr>
          <p:cNvPr id="6" name="Espace réservé du numéro de diapositive 5"/>
          <p:cNvSpPr>
            <a:spLocks noGrp="1"/>
          </p:cNvSpPr>
          <p:nvPr>
            <p:ph type="sldNum" sz="quarter" idx="20"/>
          </p:nvPr>
        </p:nvSpPr>
        <p:spPr/>
        <p:txBody>
          <a:bodyPr/>
          <a:lstStyle/>
          <a:p>
            <a:pPr>
              <a:defRPr/>
            </a:pPr>
            <a:fld id="{276219AF-F5ED-455B-A512-B03AB3602319}" type="slidenum">
              <a:rPr lang="en-GB" noProof="0" smtClean="0"/>
              <a:pPr>
                <a:defRPr/>
              </a:pPr>
              <a:t>3</a:t>
            </a:fld>
            <a:endParaRPr lang="en-GB" noProof="0" dirty="0"/>
          </a:p>
        </p:txBody>
      </p:sp>
      <p:sp>
        <p:nvSpPr>
          <p:cNvPr id="8" name="Espace réservé du texte 1"/>
          <p:cNvSpPr txBox="1">
            <a:spLocks/>
          </p:cNvSpPr>
          <p:nvPr/>
        </p:nvSpPr>
        <p:spPr>
          <a:xfrm>
            <a:off x="342578" y="992011"/>
            <a:ext cx="8460000" cy="4195751"/>
          </a:xfrm>
          <a:prstGeom prst="rect">
            <a:avLst/>
          </a:prstGeom>
        </p:spPr>
        <p:txBody>
          <a:bodyPr vert="horz" lIns="0" tIns="0" rIns="0" bIns="0" rtlCol="0" anchor="t" anchorCtr="0">
            <a:normAutofit/>
          </a:bodyPr>
          <a:lstStyle>
            <a:lvl1pPr marL="0" indent="0" algn="l" defTabSz="914400" rtl="0" eaLnBrk="1" latinLnBrk="0" hangingPunct="1">
              <a:lnSpc>
                <a:spcPct val="200000"/>
              </a:lnSpc>
              <a:spcBef>
                <a:spcPts val="200"/>
              </a:spcBef>
              <a:buClr>
                <a:srgbClr val="E6A01E"/>
              </a:buClr>
              <a:buSzPct val="100000"/>
              <a:buFont typeface="+mj-lt"/>
              <a:buNone/>
              <a:tabLst>
                <a:tab pos="2690813" algn="l"/>
              </a:tabLst>
              <a:defRPr sz="2000" b="1" kern="1200" baseline="0">
                <a:solidFill>
                  <a:schemeClr val="bg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i="0" u="none"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514350" lvl="1" indent="-285750">
              <a:buClr>
                <a:schemeClr val="accent6"/>
              </a:buClr>
              <a:buSzPct val="100000"/>
              <a:buFont typeface="Wingdings" panose="05000000000000000000" pitchFamily="2" charset="2"/>
              <a:buChar char="§"/>
            </a:pPr>
            <a:r>
              <a:rPr lang="en-US" sz="1600" b="0" dirty="0" smtClean="0"/>
              <a:t>We filter (</a:t>
            </a:r>
            <a:r>
              <a:rPr lang="en-US" sz="1600" b="0" i="1" dirty="0"/>
              <a:t>≥400M, senior, not distressed</a:t>
            </a:r>
            <a:r>
              <a:rPr lang="en-US" sz="1600" b="0" dirty="0" smtClean="0"/>
              <a:t>)</a:t>
            </a:r>
            <a:r>
              <a:rPr lang="en-US" sz="1600" b="0" dirty="0"/>
              <a:t> to select a investible universe </a:t>
            </a:r>
            <a:r>
              <a:rPr lang="en-US" sz="1600" b="0" dirty="0" smtClean="0"/>
              <a:t>and we aggregate the information we have at an issuer level taking the average of the bonds weighted by the market value, with the except of the face value, which is simply the sum over the issues of an issuer.</a:t>
            </a:r>
          </a:p>
          <a:p>
            <a:pPr marL="514350" lvl="1" indent="-285750">
              <a:buClr>
                <a:schemeClr val="accent6"/>
              </a:buClr>
              <a:buSzPct val="100000"/>
              <a:buFont typeface="Wingdings" panose="05000000000000000000" pitchFamily="2" charset="2"/>
              <a:buChar char="§"/>
            </a:pPr>
            <a:r>
              <a:rPr lang="en-US" sz="1600" b="0" dirty="0" smtClean="0"/>
              <a:t>With respect of the face-value, we consider both the face-value over in the investible universe and the “not filtered” one, in order to understand the size of that issuer in that market.</a:t>
            </a:r>
          </a:p>
        </p:txBody>
      </p:sp>
      <p:pic>
        <p:nvPicPr>
          <p:cNvPr id="2" name="Image 1"/>
          <p:cNvPicPr>
            <a:picLocks noChangeAspect="1"/>
          </p:cNvPicPr>
          <p:nvPr/>
        </p:nvPicPr>
        <p:blipFill rotWithShape="1">
          <a:blip r:embed="rId2"/>
          <a:srcRect b="38168"/>
          <a:stretch/>
        </p:blipFill>
        <p:spPr>
          <a:xfrm>
            <a:off x="275400" y="2829158"/>
            <a:ext cx="8593200" cy="3135844"/>
          </a:xfrm>
          <a:prstGeom prst="rect">
            <a:avLst/>
          </a:prstGeom>
        </p:spPr>
      </p:pic>
      <p:sp>
        <p:nvSpPr>
          <p:cNvPr id="9" name="Rectangle 8"/>
          <p:cNvSpPr/>
          <p:nvPr/>
        </p:nvSpPr>
        <p:spPr>
          <a:xfrm>
            <a:off x="5785658" y="2714301"/>
            <a:ext cx="1097280"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noFill/>
            </a:endParaRPr>
          </a:p>
        </p:txBody>
      </p:sp>
    </p:spTree>
    <p:extLst>
      <p:ext uri="{BB962C8B-B14F-4D97-AF65-F5344CB8AC3E}">
        <p14:creationId xmlns:p14="http://schemas.microsoft.com/office/powerpoint/2010/main" val="2106107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Methodology</a:t>
            </a:r>
            <a:endParaRPr lang="fr-FR" dirty="0"/>
          </a:p>
        </p:txBody>
      </p:sp>
      <p:sp>
        <p:nvSpPr>
          <p:cNvPr id="4" name="Espace réservé de la date 3"/>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5" name="Espace réservé du pied de page 4"/>
          <p:cNvSpPr>
            <a:spLocks noGrp="1"/>
          </p:cNvSpPr>
          <p:nvPr>
            <p:ph type="ftr" sz="quarter" idx="19"/>
          </p:nvPr>
        </p:nvSpPr>
        <p:spPr/>
        <p:txBody>
          <a:bodyPr/>
          <a:lstStyle/>
          <a:p>
            <a:pPr>
              <a:defRPr/>
            </a:pPr>
            <a:endParaRPr lang="en-GB" noProof="0" dirty="0"/>
          </a:p>
        </p:txBody>
      </p:sp>
      <p:sp>
        <p:nvSpPr>
          <p:cNvPr id="6" name="Espace réservé du numéro de diapositive 5"/>
          <p:cNvSpPr>
            <a:spLocks noGrp="1"/>
          </p:cNvSpPr>
          <p:nvPr>
            <p:ph type="sldNum" sz="quarter" idx="20"/>
          </p:nvPr>
        </p:nvSpPr>
        <p:spPr/>
        <p:txBody>
          <a:bodyPr/>
          <a:lstStyle/>
          <a:p>
            <a:pPr>
              <a:defRPr/>
            </a:pPr>
            <a:fld id="{276219AF-F5ED-455B-A512-B03AB3602319}" type="slidenum">
              <a:rPr lang="en-GB" noProof="0" smtClean="0"/>
              <a:pPr>
                <a:defRPr/>
              </a:pPr>
              <a:t>4</a:t>
            </a:fld>
            <a:endParaRPr lang="en-GB" noProof="0" dirty="0"/>
          </a:p>
        </p:txBody>
      </p:sp>
      <p:sp>
        <p:nvSpPr>
          <p:cNvPr id="7" name="Espace réservé du texte 6"/>
          <p:cNvSpPr>
            <a:spLocks noGrp="1"/>
          </p:cNvSpPr>
          <p:nvPr>
            <p:ph type="body" sz="quarter" idx="21"/>
          </p:nvPr>
        </p:nvSpPr>
        <p:spPr/>
        <p:txBody>
          <a:bodyPr/>
          <a:lstStyle/>
          <a:p>
            <a:endParaRPr lang="fr-FR"/>
          </a:p>
        </p:txBody>
      </p:sp>
      <p:sp>
        <p:nvSpPr>
          <p:cNvPr id="8" name="Espace réservé du texte 1"/>
          <p:cNvSpPr txBox="1">
            <a:spLocks/>
          </p:cNvSpPr>
          <p:nvPr/>
        </p:nvSpPr>
        <p:spPr>
          <a:xfrm>
            <a:off x="342578" y="992011"/>
            <a:ext cx="8460000" cy="4195751"/>
          </a:xfrm>
          <a:prstGeom prst="rect">
            <a:avLst/>
          </a:prstGeom>
        </p:spPr>
        <p:txBody>
          <a:bodyPr vert="horz" lIns="0" tIns="0" rIns="0" bIns="0" rtlCol="0" anchor="t" anchorCtr="0">
            <a:normAutofit/>
          </a:bodyPr>
          <a:lstStyle>
            <a:lvl1pPr marL="0" indent="0" algn="l" defTabSz="914400" rtl="0" eaLnBrk="1" latinLnBrk="0" hangingPunct="1">
              <a:lnSpc>
                <a:spcPct val="200000"/>
              </a:lnSpc>
              <a:spcBef>
                <a:spcPts val="200"/>
              </a:spcBef>
              <a:buClr>
                <a:srgbClr val="E6A01E"/>
              </a:buClr>
              <a:buSzPct val="100000"/>
              <a:buFont typeface="+mj-lt"/>
              <a:buNone/>
              <a:tabLst>
                <a:tab pos="2690813" algn="l"/>
              </a:tabLst>
              <a:defRPr sz="2000" b="1" kern="1200" baseline="0">
                <a:solidFill>
                  <a:schemeClr val="bg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i="0" u="none"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514350" lvl="1" indent="-285750">
              <a:buClr>
                <a:schemeClr val="accent6"/>
              </a:buClr>
              <a:buSzPct val="100000"/>
              <a:buFont typeface="Wingdings" panose="05000000000000000000" pitchFamily="2" charset="2"/>
              <a:buChar char="§"/>
            </a:pPr>
            <a:r>
              <a:rPr lang="en-US" sz="1600" b="0" dirty="0"/>
              <a:t>Using </a:t>
            </a:r>
            <a:r>
              <a:rPr lang="en-US" sz="1600" b="0" i="1" dirty="0" err="1"/>
              <a:t>Worldscope</a:t>
            </a:r>
            <a:r>
              <a:rPr lang="en-US" sz="1600" b="0" dirty="0"/>
              <a:t> database we go and compute the 11 indicators that form this model:</a:t>
            </a:r>
          </a:p>
          <a:p>
            <a:pPr marL="971550" lvl="2" indent="-285750">
              <a:buClr>
                <a:schemeClr val="accent6"/>
              </a:buClr>
              <a:buSzPct val="100000"/>
              <a:buFont typeface="Wingdings" panose="05000000000000000000" pitchFamily="2" charset="2"/>
              <a:buChar char="§"/>
            </a:pPr>
            <a:r>
              <a:rPr lang="en-US" sz="1400" b="0" dirty="0"/>
              <a:t>Financing Cash over Debt</a:t>
            </a:r>
          </a:p>
          <a:p>
            <a:pPr marL="971550" lvl="2" indent="-285750">
              <a:buClr>
                <a:schemeClr val="accent6"/>
              </a:buClr>
              <a:buSzPct val="100000"/>
              <a:buFont typeface="Wingdings" panose="05000000000000000000" pitchFamily="2" charset="2"/>
              <a:buChar char="§"/>
            </a:pPr>
            <a:r>
              <a:rPr lang="en-US" sz="1400" b="0" dirty="0"/>
              <a:t>Cash and long term Investments over Debt</a:t>
            </a:r>
          </a:p>
          <a:p>
            <a:pPr marL="971550" lvl="2" indent="-285750">
              <a:buClr>
                <a:schemeClr val="accent6"/>
              </a:buClr>
              <a:buSzPct val="100000"/>
              <a:buFont typeface="Wingdings" panose="05000000000000000000" pitchFamily="2" charset="2"/>
              <a:buChar char="§"/>
            </a:pPr>
            <a:r>
              <a:rPr lang="en-US" sz="1400" b="0" dirty="0"/>
              <a:t>Free Cash flows over Moody’s adjusted EBITDA</a:t>
            </a:r>
          </a:p>
          <a:p>
            <a:pPr marL="971550" lvl="2" indent="-285750">
              <a:buClr>
                <a:schemeClr val="accent6"/>
              </a:buClr>
              <a:buSzPct val="100000"/>
              <a:buFont typeface="Wingdings" panose="05000000000000000000" pitchFamily="2" charset="2"/>
              <a:buChar char="§"/>
            </a:pPr>
            <a:r>
              <a:rPr lang="en-US" sz="1400" b="0" dirty="0"/>
              <a:t>EBITA over Interest Expense</a:t>
            </a:r>
          </a:p>
          <a:p>
            <a:pPr marL="971550" lvl="2" indent="-285750">
              <a:buClr>
                <a:schemeClr val="accent6"/>
              </a:buClr>
              <a:buSzPct val="100000"/>
              <a:buFont typeface="Wingdings" panose="05000000000000000000" pitchFamily="2" charset="2"/>
              <a:buChar char="§"/>
            </a:pPr>
            <a:r>
              <a:rPr lang="en-US" sz="1400" b="0" dirty="0"/>
              <a:t>Free Cash flows over Debt</a:t>
            </a:r>
          </a:p>
          <a:p>
            <a:pPr marL="971550" lvl="2" indent="-285750">
              <a:buClr>
                <a:schemeClr val="accent6"/>
              </a:buClr>
              <a:buSzPct val="100000"/>
              <a:buFont typeface="Wingdings" panose="05000000000000000000" pitchFamily="2" charset="2"/>
              <a:buChar char="§"/>
            </a:pPr>
            <a:r>
              <a:rPr lang="en-US" sz="1400" b="0" dirty="0"/>
              <a:t>Debt over market capitalization</a:t>
            </a:r>
          </a:p>
          <a:p>
            <a:pPr marL="971550" lvl="2" indent="-285750">
              <a:buClr>
                <a:schemeClr val="accent6"/>
              </a:buClr>
              <a:buSzPct val="100000"/>
              <a:buFont typeface="Wingdings" panose="05000000000000000000" pitchFamily="2" charset="2"/>
              <a:buChar char="§"/>
            </a:pPr>
            <a:r>
              <a:rPr lang="en-US" sz="1400" b="0" dirty="0"/>
              <a:t>Distance to default</a:t>
            </a:r>
          </a:p>
          <a:p>
            <a:pPr marL="971550" lvl="2" indent="-285750">
              <a:buClr>
                <a:schemeClr val="accent6"/>
              </a:buClr>
              <a:buSzPct val="100000"/>
              <a:buFont typeface="Wingdings" panose="05000000000000000000" pitchFamily="2" charset="2"/>
              <a:buChar char="§"/>
            </a:pPr>
            <a:r>
              <a:rPr lang="en-US" sz="1400" b="0" dirty="0"/>
              <a:t>52 weeks high momentum</a:t>
            </a:r>
          </a:p>
          <a:p>
            <a:pPr marL="971550" lvl="2" indent="-285750">
              <a:buClr>
                <a:schemeClr val="accent6"/>
              </a:buClr>
              <a:buSzPct val="100000"/>
              <a:buFont typeface="Wingdings" panose="05000000000000000000" pitchFamily="2" charset="2"/>
              <a:buChar char="§"/>
            </a:pPr>
            <a:r>
              <a:rPr lang="en-US" sz="1400" b="0" dirty="0"/>
              <a:t>Net profit after Tax before unusual Expense over Averaged Assets</a:t>
            </a:r>
            <a:endParaRPr lang="fr-FR" sz="1400" b="0" dirty="0"/>
          </a:p>
          <a:p>
            <a:pPr marL="971550" lvl="2" indent="-285750">
              <a:buClr>
                <a:schemeClr val="accent6"/>
              </a:buClr>
              <a:buSzPct val="100000"/>
              <a:buFont typeface="Wingdings" panose="05000000000000000000" pitchFamily="2" charset="2"/>
              <a:buChar char="§"/>
            </a:pPr>
            <a:r>
              <a:rPr lang="en-US" sz="1400" b="0" dirty="0"/>
              <a:t>Book to Price</a:t>
            </a:r>
          </a:p>
          <a:p>
            <a:pPr marL="971550" lvl="2" indent="-285750">
              <a:buClr>
                <a:schemeClr val="accent6"/>
              </a:buClr>
              <a:buSzPct val="100000"/>
              <a:buFont typeface="Wingdings" panose="05000000000000000000" pitchFamily="2" charset="2"/>
              <a:buChar char="§"/>
            </a:pPr>
            <a:r>
              <a:rPr lang="en-US" sz="1400" b="0" dirty="0"/>
              <a:t>Cash Flows to market capitalization</a:t>
            </a:r>
            <a:endParaRPr lang="en-US" sz="1400" b="0" dirty="0"/>
          </a:p>
        </p:txBody>
      </p:sp>
    </p:spTree>
    <p:extLst>
      <p:ext uri="{BB962C8B-B14F-4D97-AF65-F5344CB8AC3E}">
        <p14:creationId xmlns:p14="http://schemas.microsoft.com/office/powerpoint/2010/main" val="289812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Methodology</a:t>
            </a:r>
            <a:endParaRPr lang="fr-FR" dirty="0"/>
          </a:p>
        </p:txBody>
      </p:sp>
      <p:sp>
        <p:nvSpPr>
          <p:cNvPr id="4" name="Espace réservé de la date 3"/>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5" name="Espace réservé du pied de page 4"/>
          <p:cNvSpPr>
            <a:spLocks noGrp="1"/>
          </p:cNvSpPr>
          <p:nvPr>
            <p:ph type="ftr" sz="quarter" idx="19"/>
          </p:nvPr>
        </p:nvSpPr>
        <p:spPr/>
        <p:txBody>
          <a:bodyPr/>
          <a:lstStyle/>
          <a:p>
            <a:pPr>
              <a:defRPr/>
            </a:pPr>
            <a:endParaRPr lang="en-GB" noProof="0" dirty="0"/>
          </a:p>
        </p:txBody>
      </p:sp>
      <p:sp>
        <p:nvSpPr>
          <p:cNvPr id="6" name="Espace réservé du numéro de diapositive 5"/>
          <p:cNvSpPr>
            <a:spLocks noGrp="1"/>
          </p:cNvSpPr>
          <p:nvPr>
            <p:ph type="sldNum" sz="quarter" idx="20"/>
          </p:nvPr>
        </p:nvSpPr>
        <p:spPr/>
        <p:txBody>
          <a:bodyPr/>
          <a:lstStyle/>
          <a:p>
            <a:pPr>
              <a:defRPr/>
            </a:pPr>
            <a:fld id="{276219AF-F5ED-455B-A512-B03AB3602319}" type="slidenum">
              <a:rPr lang="en-GB" noProof="0" smtClean="0"/>
              <a:pPr>
                <a:defRPr/>
              </a:pPr>
              <a:t>5</a:t>
            </a:fld>
            <a:endParaRPr lang="en-GB" noProof="0" dirty="0"/>
          </a:p>
        </p:txBody>
      </p:sp>
      <p:sp>
        <p:nvSpPr>
          <p:cNvPr id="8" name="Espace réservé du texte 1"/>
          <p:cNvSpPr txBox="1">
            <a:spLocks/>
          </p:cNvSpPr>
          <p:nvPr/>
        </p:nvSpPr>
        <p:spPr>
          <a:xfrm>
            <a:off x="342578" y="992011"/>
            <a:ext cx="8460000" cy="4195751"/>
          </a:xfrm>
          <a:prstGeom prst="rect">
            <a:avLst/>
          </a:prstGeom>
        </p:spPr>
        <p:txBody>
          <a:bodyPr vert="horz" lIns="0" tIns="0" rIns="0" bIns="0" rtlCol="0" anchor="t" anchorCtr="0">
            <a:normAutofit/>
          </a:bodyPr>
          <a:lstStyle>
            <a:lvl1pPr marL="0" indent="0" algn="l" defTabSz="914400" rtl="0" eaLnBrk="1" latinLnBrk="0" hangingPunct="1">
              <a:lnSpc>
                <a:spcPct val="200000"/>
              </a:lnSpc>
              <a:spcBef>
                <a:spcPts val="200"/>
              </a:spcBef>
              <a:buClr>
                <a:srgbClr val="E6A01E"/>
              </a:buClr>
              <a:buSzPct val="100000"/>
              <a:buFont typeface="+mj-lt"/>
              <a:buNone/>
              <a:tabLst>
                <a:tab pos="2690813" algn="l"/>
              </a:tabLst>
              <a:defRPr sz="2000" b="1" kern="1200" baseline="0">
                <a:solidFill>
                  <a:schemeClr val="bg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i="0" u="none"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514350" lvl="1" indent="-285750">
              <a:buClr>
                <a:schemeClr val="accent6"/>
              </a:buClr>
              <a:buSzPct val="100000"/>
              <a:buFont typeface="Wingdings" panose="05000000000000000000" pitchFamily="2" charset="2"/>
              <a:buChar char="§"/>
            </a:pPr>
            <a:r>
              <a:rPr lang="en-US" sz="1500" b="0" dirty="0"/>
              <a:t>Over each of these 11 </a:t>
            </a:r>
            <a:r>
              <a:rPr lang="en-US" sz="1500" b="0" dirty="0" smtClean="0"/>
              <a:t>indicators we compute a fundamental score. This is done through a neutralization of the belonging to a sector and a reporting standard and a FZ-score in order to make all the different ratios having the same magnitude and removing the outliers.</a:t>
            </a:r>
          </a:p>
          <a:p>
            <a:pPr marL="514350" lvl="1" indent="-285750">
              <a:buClr>
                <a:schemeClr val="accent6"/>
              </a:buClr>
              <a:buSzPct val="100000"/>
              <a:buFont typeface="Wingdings" panose="05000000000000000000" pitchFamily="2" charset="2"/>
              <a:buChar char="§"/>
            </a:pPr>
            <a:r>
              <a:rPr lang="en-US" sz="1500" b="0" dirty="0" smtClean="0"/>
              <a:t>These two operations let us score “good” and “bad” issuers for </a:t>
            </a:r>
            <a:r>
              <a:rPr lang="en-US" sz="1500" b="0" dirty="0"/>
              <a:t>each </a:t>
            </a:r>
            <a:r>
              <a:rPr lang="en-US" sz="1500" b="0" i="1" dirty="0" err="1"/>
              <a:t>BoAML</a:t>
            </a:r>
            <a:r>
              <a:rPr lang="en-US" sz="1500" b="0" i="1" dirty="0"/>
              <a:t> </a:t>
            </a:r>
            <a:r>
              <a:rPr lang="en-US" sz="1500" b="0" i="1" dirty="0" smtClean="0"/>
              <a:t>sector </a:t>
            </a:r>
            <a:r>
              <a:rPr lang="en-US" sz="1500" b="0" dirty="0" smtClean="0"/>
              <a:t>and </a:t>
            </a:r>
            <a:r>
              <a:rPr lang="en-US" sz="1500" b="0" i="1" dirty="0" smtClean="0"/>
              <a:t>reporting standard</a:t>
            </a:r>
            <a:r>
              <a:rPr lang="en-US" sz="1500" b="0" dirty="0" smtClean="0"/>
              <a:t>, positive or negative scores. However, computing a FZ score over the whole universe we may have that not each sectorial mean is exactly zero.</a:t>
            </a:r>
          </a:p>
        </p:txBody>
      </p:sp>
      <p:pic>
        <p:nvPicPr>
          <p:cNvPr id="2" name="Image 1"/>
          <p:cNvPicPr>
            <a:picLocks noChangeAspect="1"/>
          </p:cNvPicPr>
          <p:nvPr/>
        </p:nvPicPr>
        <p:blipFill rotWithShape="1">
          <a:blip r:embed="rId2"/>
          <a:srcRect t="1" b="12460"/>
          <a:stretch/>
        </p:blipFill>
        <p:spPr>
          <a:xfrm>
            <a:off x="275978" y="2533421"/>
            <a:ext cx="8593200" cy="3435117"/>
          </a:xfrm>
          <a:prstGeom prst="rect">
            <a:avLst/>
          </a:prstGeom>
        </p:spPr>
      </p:pic>
      <p:sp>
        <p:nvSpPr>
          <p:cNvPr id="9" name="Rectangle 8"/>
          <p:cNvSpPr/>
          <p:nvPr/>
        </p:nvSpPr>
        <p:spPr>
          <a:xfrm>
            <a:off x="6093228" y="2444831"/>
            <a:ext cx="1022465" cy="880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noFill/>
            </a:endParaRPr>
          </a:p>
        </p:txBody>
      </p:sp>
    </p:spTree>
    <p:extLst>
      <p:ext uri="{BB962C8B-B14F-4D97-AF65-F5344CB8AC3E}">
        <p14:creationId xmlns:p14="http://schemas.microsoft.com/office/powerpoint/2010/main" val="255659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Methodology</a:t>
            </a:r>
            <a:endParaRPr lang="fr-FR" dirty="0"/>
          </a:p>
        </p:txBody>
      </p:sp>
      <p:sp>
        <p:nvSpPr>
          <p:cNvPr id="4" name="Espace réservé de la date 3"/>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5" name="Espace réservé du pied de page 4"/>
          <p:cNvSpPr>
            <a:spLocks noGrp="1"/>
          </p:cNvSpPr>
          <p:nvPr>
            <p:ph type="ftr" sz="quarter" idx="19"/>
          </p:nvPr>
        </p:nvSpPr>
        <p:spPr/>
        <p:txBody>
          <a:bodyPr/>
          <a:lstStyle/>
          <a:p>
            <a:pPr>
              <a:defRPr/>
            </a:pPr>
            <a:endParaRPr lang="en-GB" noProof="0" dirty="0"/>
          </a:p>
        </p:txBody>
      </p:sp>
      <p:sp>
        <p:nvSpPr>
          <p:cNvPr id="6" name="Espace réservé du numéro de diapositive 5"/>
          <p:cNvSpPr>
            <a:spLocks noGrp="1"/>
          </p:cNvSpPr>
          <p:nvPr>
            <p:ph type="sldNum" sz="quarter" idx="20"/>
          </p:nvPr>
        </p:nvSpPr>
        <p:spPr/>
        <p:txBody>
          <a:bodyPr/>
          <a:lstStyle/>
          <a:p>
            <a:pPr>
              <a:defRPr/>
            </a:pPr>
            <a:fld id="{276219AF-F5ED-455B-A512-B03AB3602319}" type="slidenum">
              <a:rPr lang="en-GB" noProof="0" smtClean="0"/>
              <a:pPr>
                <a:defRPr/>
              </a:pPr>
              <a:t>6</a:t>
            </a:fld>
            <a:endParaRPr lang="en-GB" noProof="0" dirty="0"/>
          </a:p>
        </p:txBody>
      </p:sp>
      <p:sp>
        <p:nvSpPr>
          <p:cNvPr id="8" name="Espace réservé du texte 1"/>
          <p:cNvSpPr txBox="1">
            <a:spLocks/>
          </p:cNvSpPr>
          <p:nvPr/>
        </p:nvSpPr>
        <p:spPr>
          <a:xfrm>
            <a:off x="342578" y="992011"/>
            <a:ext cx="8460000" cy="4195751"/>
          </a:xfrm>
          <a:prstGeom prst="rect">
            <a:avLst/>
          </a:prstGeom>
        </p:spPr>
        <p:txBody>
          <a:bodyPr vert="horz" lIns="0" tIns="0" rIns="0" bIns="0" rtlCol="0" anchor="t" anchorCtr="0">
            <a:normAutofit/>
          </a:bodyPr>
          <a:lstStyle>
            <a:lvl1pPr marL="0" indent="0" algn="l" defTabSz="914400" rtl="0" eaLnBrk="1" latinLnBrk="0" hangingPunct="1">
              <a:lnSpc>
                <a:spcPct val="200000"/>
              </a:lnSpc>
              <a:spcBef>
                <a:spcPts val="200"/>
              </a:spcBef>
              <a:buClr>
                <a:srgbClr val="E6A01E"/>
              </a:buClr>
              <a:buSzPct val="100000"/>
              <a:buFont typeface="+mj-lt"/>
              <a:buNone/>
              <a:tabLst>
                <a:tab pos="2690813" algn="l"/>
              </a:tabLst>
              <a:defRPr sz="2000" b="1" kern="1200" baseline="0">
                <a:solidFill>
                  <a:schemeClr val="bg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i="0" u="none"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514350" lvl="1" indent="-285750">
              <a:buClr>
                <a:schemeClr val="accent6"/>
              </a:buClr>
              <a:buSzPct val="100000"/>
              <a:buFont typeface="Wingdings" panose="05000000000000000000" pitchFamily="2" charset="2"/>
              <a:buChar char="§"/>
            </a:pPr>
            <a:r>
              <a:rPr lang="en-US" sz="1500" b="0" dirty="0" smtClean="0"/>
              <a:t>We have the neutralized scores of each indicator not yet taken with its sign or the opposite, whether it is </a:t>
            </a:r>
            <a:r>
              <a:rPr lang="en-US" sz="1500" b="0" i="1" dirty="0" smtClean="0"/>
              <a:t>follower </a:t>
            </a:r>
            <a:r>
              <a:rPr lang="en-US" sz="1500" b="0" dirty="0" smtClean="0"/>
              <a:t>or </a:t>
            </a:r>
            <a:r>
              <a:rPr lang="en-US" sz="1500" b="0" i="1" dirty="0" smtClean="0"/>
              <a:t>antagonist</a:t>
            </a:r>
            <a:r>
              <a:rPr lang="en-US" sz="1500" b="0" dirty="0" smtClean="0"/>
              <a:t>, </a:t>
            </a:r>
            <a:r>
              <a:rPr lang="en-US" sz="1500" b="0" dirty="0"/>
              <a:t>i.e. a value </a:t>
            </a:r>
            <a:r>
              <a:rPr lang="en-US" sz="1500" b="0" dirty="0" smtClean="0"/>
              <a:t>trap.</a:t>
            </a:r>
          </a:p>
        </p:txBody>
      </p:sp>
      <p:pic>
        <p:nvPicPr>
          <p:cNvPr id="7" name="Image 6"/>
          <p:cNvPicPr>
            <a:picLocks noChangeAspect="1"/>
          </p:cNvPicPr>
          <p:nvPr/>
        </p:nvPicPr>
        <p:blipFill>
          <a:blip r:embed="rId2"/>
          <a:stretch>
            <a:fillRect/>
          </a:stretch>
        </p:blipFill>
        <p:spPr>
          <a:xfrm>
            <a:off x="77460" y="1734936"/>
            <a:ext cx="8989080" cy="4017060"/>
          </a:xfrm>
          <a:prstGeom prst="rect">
            <a:avLst/>
          </a:prstGeom>
        </p:spPr>
      </p:pic>
      <p:sp>
        <p:nvSpPr>
          <p:cNvPr id="10" name="Rectangle 9"/>
          <p:cNvSpPr/>
          <p:nvPr/>
        </p:nvSpPr>
        <p:spPr>
          <a:xfrm>
            <a:off x="5353396" y="1696225"/>
            <a:ext cx="3729770" cy="606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noFill/>
            </a:endParaRPr>
          </a:p>
        </p:txBody>
      </p:sp>
    </p:spTree>
    <p:extLst>
      <p:ext uri="{BB962C8B-B14F-4D97-AF65-F5344CB8AC3E}">
        <p14:creationId xmlns:p14="http://schemas.microsoft.com/office/powerpoint/2010/main" val="269898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Methodology</a:t>
            </a:r>
            <a:endParaRPr lang="fr-FR" dirty="0"/>
          </a:p>
        </p:txBody>
      </p:sp>
      <p:sp>
        <p:nvSpPr>
          <p:cNvPr id="4" name="Espace réservé de la date 3"/>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5" name="Espace réservé du pied de page 4"/>
          <p:cNvSpPr>
            <a:spLocks noGrp="1"/>
          </p:cNvSpPr>
          <p:nvPr>
            <p:ph type="ftr" sz="quarter" idx="19"/>
          </p:nvPr>
        </p:nvSpPr>
        <p:spPr/>
        <p:txBody>
          <a:bodyPr/>
          <a:lstStyle/>
          <a:p>
            <a:pPr>
              <a:defRPr/>
            </a:pPr>
            <a:endParaRPr lang="en-GB" noProof="0" dirty="0"/>
          </a:p>
        </p:txBody>
      </p:sp>
      <p:sp>
        <p:nvSpPr>
          <p:cNvPr id="6" name="Espace réservé du numéro de diapositive 5"/>
          <p:cNvSpPr>
            <a:spLocks noGrp="1"/>
          </p:cNvSpPr>
          <p:nvPr>
            <p:ph type="sldNum" sz="quarter" idx="20"/>
          </p:nvPr>
        </p:nvSpPr>
        <p:spPr/>
        <p:txBody>
          <a:bodyPr/>
          <a:lstStyle/>
          <a:p>
            <a:pPr>
              <a:defRPr/>
            </a:pPr>
            <a:fld id="{276219AF-F5ED-455B-A512-B03AB3602319}" type="slidenum">
              <a:rPr lang="en-GB" noProof="0" smtClean="0"/>
              <a:pPr>
                <a:defRPr/>
              </a:pPr>
              <a:t>7</a:t>
            </a:fld>
            <a:endParaRPr lang="en-GB" noProof="0" dirty="0"/>
          </a:p>
        </p:txBody>
      </p:sp>
      <p:sp>
        <p:nvSpPr>
          <p:cNvPr id="8" name="Espace réservé du texte 1"/>
          <p:cNvSpPr txBox="1">
            <a:spLocks/>
          </p:cNvSpPr>
          <p:nvPr/>
        </p:nvSpPr>
        <p:spPr>
          <a:xfrm>
            <a:off x="342578" y="992011"/>
            <a:ext cx="8460000" cy="4195751"/>
          </a:xfrm>
          <a:prstGeom prst="rect">
            <a:avLst/>
          </a:prstGeom>
        </p:spPr>
        <p:txBody>
          <a:bodyPr vert="horz" lIns="0" tIns="0" rIns="0" bIns="0" rtlCol="0" anchor="t" anchorCtr="0">
            <a:normAutofit/>
          </a:bodyPr>
          <a:lstStyle>
            <a:lvl1pPr marL="0" indent="0" algn="l" defTabSz="914400" rtl="0" eaLnBrk="1" latinLnBrk="0" hangingPunct="1">
              <a:lnSpc>
                <a:spcPct val="200000"/>
              </a:lnSpc>
              <a:spcBef>
                <a:spcPts val="200"/>
              </a:spcBef>
              <a:buClr>
                <a:srgbClr val="E6A01E"/>
              </a:buClr>
              <a:buSzPct val="100000"/>
              <a:buFont typeface="+mj-lt"/>
              <a:buNone/>
              <a:tabLst>
                <a:tab pos="2690813" algn="l"/>
              </a:tabLst>
              <a:defRPr sz="2000" b="1" kern="1200" baseline="0">
                <a:solidFill>
                  <a:schemeClr val="bg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i="0" u="none"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514350" lvl="1" indent="-285750">
              <a:buClr>
                <a:schemeClr val="accent6"/>
              </a:buClr>
              <a:buSzPct val="100000"/>
              <a:buFont typeface="Wingdings" panose="05000000000000000000" pitchFamily="2" charset="2"/>
              <a:buChar char="§"/>
            </a:pPr>
            <a:r>
              <a:rPr lang="en-US" sz="1500" b="0" dirty="0" smtClean="0"/>
              <a:t>Considering the nature of the each ratio, whether it is follower or antagonist we take respectively the score or its opposite and we compute the weighted over ratios of the same style a mean.</a:t>
            </a:r>
          </a:p>
          <a:p>
            <a:pPr marL="514350" lvl="1" indent="-285750">
              <a:buClr>
                <a:schemeClr val="accent6"/>
              </a:buClr>
              <a:buSzPct val="100000"/>
              <a:buFont typeface="Wingdings" panose="05000000000000000000" pitchFamily="2" charset="2"/>
              <a:buChar char="§"/>
            </a:pPr>
            <a:r>
              <a:rPr lang="en-US" sz="1500" b="0" dirty="0" smtClean="0"/>
              <a:t>We obtain this way a multi-factor score and we compute the ranking of each company with respect to the whole universe over this criterion.</a:t>
            </a:r>
            <a:endParaRPr lang="en-US" sz="1500" b="0" dirty="0"/>
          </a:p>
        </p:txBody>
      </p:sp>
      <p:pic>
        <p:nvPicPr>
          <p:cNvPr id="7" name="Image 6"/>
          <p:cNvPicPr>
            <a:picLocks noChangeAspect="1"/>
          </p:cNvPicPr>
          <p:nvPr/>
        </p:nvPicPr>
        <p:blipFill rotWithShape="1">
          <a:blip r:embed="rId2"/>
          <a:srcRect r="47485" b="17694"/>
          <a:stretch/>
        </p:blipFill>
        <p:spPr>
          <a:xfrm>
            <a:off x="275400" y="2289370"/>
            <a:ext cx="4512731" cy="3612666"/>
          </a:xfrm>
          <a:prstGeom prst="rect">
            <a:avLst/>
          </a:prstGeom>
        </p:spPr>
      </p:pic>
      <p:sp>
        <p:nvSpPr>
          <p:cNvPr id="10" name="Rectangle 9"/>
          <p:cNvSpPr/>
          <p:nvPr/>
        </p:nvSpPr>
        <p:spPr>
          <a:xfrm>
            <a:off x="2394065" y="2209625"/>
            <a:ext cx="1022465" cy="880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noFill/>
            </a:endParaRPr>
          </a:p>
        </p:txBody>
      </p:sp>
      <p:pic>
        <p:nvPicPr>
          <p:cNvPr id="12" name="Image 11"/>
          <p:cNvPicPr>
            <a:picLocks noChangeAspect="1"/>
          </p:cNvPicPr>
          <p:nvPr/>
        </p:nvPicPr>
        <p:blipFill>
          <a:blip r:embed="rId3"/>
          <a:stretch>
            <a:fillRect/>
          </a:stretch>
        </p:blipFill>
        <p:spPr>
          <a:xfrm>
            <a:off x="5687890" y="2967645"/>
            <a:ext cx="2907033" cy="2190096"/>
          </a:xfrm>
          <a:prstGeom prst="rect">
            <a:avLst/>
          </a:prstGeom>
        </p:spPr>
      </p:pic>
    </p:spTree>
    <p:extLst>
      <p:ext uri="{BB962C8B-B14F-4D97-AF65-F5344CB8AC3E}">
        <p14:creationId xmlns:p14="http://schemas.microsoft.com/office/powerpoint/2010/main" val="10659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Methodology</a:t>
            </a:r>
            <a:endParaRPr lang="fr-FR" dirty="0"/>
          </a:p>
        </p:txBody>
      </p:sp>
      <p:sp>
        <p:nvSpPr>
          <p:cNvPr id="4" name="Espace réservé de la date 3"/>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5" name="Espace réservé du pied de page 4"/>
          <p:cNvSpPr>
            <a:spLocks noGrp="1"/>
          </p:cNvSpPr>
          <p:nvPr>
            <p:ph type="ftr" sz="quarter" idx="19"/>
          </p:nvPr>
        </p:nvSpPr>
        <p:spPr/>
        <p:txBody>
          <a:bodyPr/>
          <a:lstStyle/>
          <a:p>
            <a:pPr>
              <a:defRPr/>
            </a:pPr>
            <a:endParaRPr lang="en-GB" noProof="0" dirty="0"/>
          </a:p>
        </p:txBody>
      </p:sp>
      <p:sp>
        <p:nvSpPr>
          <p:cNvPr id="6" name="Espace réservé du numéro de diapositive 5"/>
          <p:cNvSpPr>
            <a:spLocks noGrp="1"/>
          </p:cNvSpPr>
          <p:nvPr>
            <p:ph type="sldNum" sz="quarter" idx="20"/>
          </p:nvPr>
        </p:nvSpPr>
        <p:spPr/>
        <p:txBody>
          <a:bodyPr/>
          <a:lstStyle/>
          <a:p>
            <a:pPr>
              <a:defRPr/>
            </a:pPr>
            <a:fld id="{276219AF-F5ED-455B-A512-B03AB3602319}" type="slidenum">
              <a:rPr lang="en-GB" noProof="0" smtClean="0"/>
              <a:pPr>
                <a:defRPr/>
              </a:pPr>
              <a:t>8</a:t>
            </a:fld>
            <a:endParaRPr lang="en-GB" noProof="0" dirty="0"/>
          </a:p>
        </p:txBody>
      </p:sp>
      <p:sp>
        <p:nvSpPr>
          <p:cNvPr id="8" name="Espace réservé du texte 1"/>
          <p:cNvSpPr txBox="1">
            <a:spLocks/>
          </p:cNvSpPr>
          <p:nvPr/>
        </p:nvSpPr>
        <p:spPr>
          <a:xfrm>
            <a:off x="342578" y="992011"/>
            <a:ext cx="8460000" cy="4195751"/>
          </a:xfrm>
          <a:prstGeom prst="rect">
            <a:avLst/>
          </a:prstGeom>
        </p:spPr>
        <p:txBody>
          <a:bodyPr vert="horz" lIns="0" tIns="0" rIns="0" bIns="0" rtlCol="0" anchor="t" anchorCtr="0">
            <a:normAutofit/>
          </a:bodyPr>
          <a:lstStyle>
            <a:lvl1pPr marL="0" indent="0" algn="l" defTabSz="914400" rtl="0" eaLnBrk="1" latinLnBrk="0" hangingPunct="1">
              <a:lnSpc>
                <a:spcPct val="200000"/>
              </a:lnSpc>
              <a:spcBef>
                <a:spcPts val="200"/>
              </a:spcBef>
              <a:buClr>
                <a:srgbClr val="E6A01E"/>
              </a:buClr>
              <a:buSzPct val="100000"/>
              <a:buFont typeface="+mj-lt"/>
              <a:buNone/>
              <a:tabLst>
                <a:tab pos="2690813" algn="l"/>
              </a:tabLst>
              <a:defRPr sz="2000" b="1" kern="1200" baseline="0">
                <a:solidFill>
                  <a:schemeClr val="bg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i="0" u="none"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514350" lvl="1" indent="-285750">
              <a:buClr>
                <a:schemeClr val="accent6"/>
              </a:buClr>
              <a:buSzPct val="100000"/>
              <a:buFont typeface="Wingdings" panose="05000000000000000000" pitchFamily="2" charset="2"/>
              <a:buChar char="§"/>
            </a:pPr>
            <a:r>
              <a:rPr lang="en-US" sz="1500" b="0" dirty="0"/>
              <a:t>We neutralize now over OAS, duration and </a:t>
            </a:r>
            <a:r>
              <a:rPr lang="en-US" sz="1500" b="0" dirty="0" smtClean="0"/>
              <a:t>face-value (not filtered) </a:t>
            </a:r>
            <a:r>
              <a:rPr lang="en-US" sz="1500" b="0" dirty="0"/>
              <a:t>in order to obtain the Relative value score</a:t>
            </a:r>
            <a:r>
              <a:rPr lang="en-US" sz="1500" b="0" dirty="0" smtClean="0"/>
              <a:t>. Doing so we have that we have “good” and “bad” companies for every level of spread.</a:t>
            </a:r>
          </a:p>
          <a:p>
            <a:pPr marL="514350" lvl="1" indent="-285750">
              <a:buClr>
                <a:schemeClr val="accent6"/>
              </a:buClr>
              <a:buSzPct val="100000"/>
              <a:buFont typeface="Wingdings" panose="05000000000000000000" pitchFamily="2" charset="2"/>
              <a:buChar char="§"/>
            </a:pPr>
            <a:r>
              <a:rPr lang="en-US" sz="1500" b="0" dirty="0" smtClean="0"/>
              <a:t>We compute even in this case the ranking variable and we sort the whole </a:t>
            </a:r>
            <a:r>
              <a:rPr lang="en-US" sz="1500" b="0" dirty="0" err="1" smtClean="0"/>
              <a:t>dataframe</a:t>
            </a:r>
            <a:r>
              <a:rPr lang="en-US" sz="1500" b="0" dirty="0" smtClean="0"/>
              <a:t> through this criterion</a:t>
            </a:r>
            <a:r>
              <a:rPr lang="en-US" sz="1500" b="0" dirty="0"/>
              <a:t>.</a:t>
            </a:r>
          </a:p>
        </p:txBody>
      </p:sp>
      <p:pic>
        <p:nvPicPr>
          <p:cNvPr id="9" name="Image 8"/>
          <p:cNvPicPr>
            <a:picLocks noChangeAspect="1"/>
          </p:cNvPicPr>
          <p:nvPr/>
        </p:nvPicPr>
        <p:blipFill rotWithShape="1">
          <a:blip r:embed="rId2"/>
          <a:srcRect b="20558"/>
          <a:stretch/>
        </p:blipFill>
        <p:spPr>
          <a:xfrm>
            <a:off x="275400" y="2267106"/>
            <a:ext cx="8593200" cy="3718058"/>
          </a:xfrm>
          <a:prstGeom prst="rect">
            <a:avLst/>
          </a:prstGeom>
        </p:spPr>
      </p:pic>
      <p:sp>
        <p:nvSpPr>
          <p:cNvPr id="10" name="Rectangle 9"/>
          <p:cNvSpPr/>
          <p:nvPr/>
        </p:nvSpPr>
        <p:spPr>
          <a:xfrm>
            <a:off x="1670858" y="2186829"/>
            <a:ext cx="1105593" cy="9557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noFill/>
            </a:endParaRPr>
          </a:p>
        </p:txBody>
      </p:sp>
    </p:spTree>
    <p:extLst>
      <p:ext uri="{BB962C8B-B14F-4D97-AF65-F5344CB8AC3E}">
        <p14:creationId xmlns:p14="http://schemas.microsoft.com/office/powerpoint/2010/main" val="318566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Methodology</a:t>
            </a:r>
            <a:endParaRPr lang="fr-FR" dirty="0"/>
          </a:p>
        </p:txBody>
      </p:sp>
      <p:sp>
        <p:nvSpPr>
          <p:cNvPr id="4" name="Espace réservé de la date 3"/>
          <p:cNvSpPr>
            <a:spLocks noGrp="1"/>
          </p:cNvSpPr>
          <p:nvPr>
            <p:ph type="dt" sz="half" idx="18"/>
          </p:nvPr>
        </p:nvSpPr>
        <p:spPr/>
        <p:txBody>
          <a:bodyPr/>
          <a:lstStyle/>
          <a:p>
            <a:pPr>
              <a:defRPr/>
            </a:pPr>
            <a:fld id="{E4F6FA75-2D1A-4189-800A-F58426D5C561}" type="datetime1">
              <a:rPr lang="fr-FR" noProof="0" smtClean="0"/>
              <a:t>26/11/2020</a:t>
            </a:fld>
            <a:endParaRPr lang="en-GB" noProof="0" dirty="0"/>
          </a:p>
        </p:txBody>
      </p:sp>
      <p:sp>
        <p:nvSpPr>
          <p:cNvPr id="5" name="Espace réservé du pied de page 4"/>
          <p:cNvSpPr>
            <a:spLocks noGrp="1"/>
          </p:cNvSpPr>
          <p:nvPr>
            <p:ph type="ftr" sz="quarter" idx="19"/>
          </p:nvPr>
        </p:nvSpPr>
        <p:spPr/>
        <p:txBody>
          <a:bodyPr/>
          <a:lstStyle/>
          <a:p>
            <a:pPr>
              <a:defRPr/>
            </a:pPr>
            <a:endParaRPr lang="en-GB" noProof="0" dirty="0"/>
          </a:p>
        </p:txBody>
      </p:sp>
      <p:pic>
        <p:nvPicPr>
          <p:cNvPr id="2" name="Image 1"/>
          <p:cNvPicPr>
            <a:picLocks noChangeAspect="1"/>
          </p:cNvPicPr>
          <p:nvPr/>
        </p:nvPicPr>
        <p:blipFill>
          <a:blip r:embed="rId2"/>
          <a:stretch>
            <a:fillRect/>
          </a:stretch>
        </p:blipFill>
        <p:spPr>
          <a:xfrm>
            <a:off x="1968360" y="1421476"/>
            <a:ext cx="5207280" cy="4666450"/>
          </a:xfrm>
          <a:prstGeom prst="rect">
            <a:avLst/>
          </a:prstGeom>
        </p:spPr>
      </p:pic>
      <p:sp>
        <p:nvSpPr>
          <p:cNvPr id="6" name="Espace réservé du numéro de diapositive 5"/>
          <p:cNvSpPr>
            <a:spLocks noGrp="1"/>
          </p:cNvSpPr>
          <p:nvPr>
            <p:ph type="sldNum" sz="quarter" idx="20"/>
          </p:nvPr>
        </p:nvSpPr>
        <p:spPr/>
        <p:txBody>
          <a:bodyPr/>
          <a:lstStyle/>
          <a:p>
            <a:pPr>
              <a:defRPr/>
            </a:pPr>
            <a:fld id="{276219AF-F5ED-455B-A512-B03AB3602319}" type="slidenum">
              <a:rPr lang="en-GB" noProof="0" smtClean="0"/>
              <a:pPr>
                <a:defRPr/>
              </a:pPr>
              <a:t>9</a:t>
            </a:fld>
            <a:endParaRPr lang="en-GB" noProof="0" dirty="0"/>
          </a:p>
        </p:txBody>
      </p:sp>
      <p:sp>
        <p:nvSpPr>
          <p:cNvPr id="8" name="Espace réservé du texte 1"/>
          <p:cNvSpPr txBox="1">
            <a:spLocks/>
          </p:cNvSpPr>
          <p:nvPr/>
        </p:nvSpPr>
        <p:spPr>
          <a:xfrm>
            <a:off x="342578" y="992011"/>
            <a:ext cx="8460000" cy="4195751"/>
          </a:xfrm>
          <a:prstGeom prst="rect">
            <a:avLst/>
          </a:prstGeom>
        </p:spPr>
        <p:txBody>
          <a:bodyPr vert="horz" lIns="0" tIns="0" rIns="0" bIns="0" rtlCol="0" anchor="t" anchorCtr="0">
            <a:normAutofit/>
          </a:bodyPr>
          <a:lstStyle>
            <a:lvl1pPr marL="0" indent="0" algn="l" defTabSz="914400" rtl="0" eaLnBrk="1" latinLnBrk="0" hangingPunct="1">
              <a:lnSpc>
                <a:spcPct val="200000"/>
              </a:lnSpc>
              <a:spcBef>
                <a:spcPts val="200"/>
              </a:spcBef>
              <a:buClr>
                <a:srgbClr val="E6A01E"/>
              </a:buClr>
              <a:buSzPct val="100000"/>
              <a:buFont typeface="+mj-lt"/>
              <a:buNone/>
              <a:tabLst>
                <a:tab pos="2690813" algn="l"/>
              </a:tabLst>
              <a:defRPr sz="2000" b="1" kern="1200" baseline="0">
                <a:solidFill>
                  <a:schemeClr val="bg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i="0" u="none"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514350" lvl="1" indent="-285750">
              <a:buClr>
                <a:schemeClr val="accent6"/>
              </a:buClr>
              <a:buSzPct val="100000"/>
              <a:buFont typeface="Wingdings" panose="05000000000000000000" pitchFamily="2" charset="2"/>
              <a:buChar char="§"/>
            </a:pPr>
            <a:r>
              <a:rPr lang="en-US" sz="1500" b="0" dirty="0" smtClean="0"/>
              <a:t>Considering </a:t>
            </a:r>
            <a:r>
              <a:rPr lang="en-US" sz="1500" b="0" dirty="0"/>
              <a:t>this score we analyze the three different universes (</a:t>
            </a:r>
            <a:r>
              <a:rPr lang="en-US" sz="1500" b="0" dirty="0"/>
              <a:t>U.S. </a:t>
            </a:r>
            <a:r>
              <a:rPr lang="en-US" sz="1500" b="0" dirty="0"/>
              <a:t>and Euro Investment Grade and U.S. </a:t>
            </a:r>
            <a:r>
              <a:rPr lang="en-US" sz="1500" b="0" dirty="0"/>
              <a:t>High </a:t>
            </a:r>
            <a:r>
              <a:rPr lang="en-US" sz="1500" b="0" dirty="0" smtClean="0"/>
              <a:t>Yield).</a:t>
            </a:r>
          </a:p>
        </p:txBody>
      </p:sp>
    </p:spTree>
    <p:extLst>
      <p:ext uri="{BB962C8B-B14F-4D97-AF65-F5344CB8AC3E}">
        <p14:creationId xmlns:p14="http://schemas.microsoft.com/office/powerpoint/2010/main" val="3198873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74&quot;&gt;&lt;/object&gt;&lt;object type=&quot;2&quot; unique_id=&quot;10075&quot;&gt;&lt;object type=&quot;3&quot; unique_id=&quot;10076&quot;&gt;&lt;property id=&quot;20148&quot; value=&quot;5&quot;/&gt;&lt;property id=&quot;20300&quot; value=&quot;Slide 2&quot;/&gt;&lt;property id=&quot;20307&quot; value=&quot;256&quot;/&gt;&lt;/object&gt;&lt;object type=&quot;3&quot; unique_id=&quot;14822&quot;&gt;&lt;property id=&quot;20148&quot; value=&quot;5&quot;/&gt;&lt;property id=&quot;20300&quot; value=&quot;Slide 13 - &amp;quot;INFOGRAPHIC – NUMBERS&amp;quot;&quot;/&gt;&lt;property id=&quot;20307&quot; value=&quot;272&quot;/&gt;&lt;/object&gt;&lt;object type=&quot;3&quot; unique_id=&quot;14823&quot;&gt;&lt;property id=&quot;20148&quot; value=&quot;5&quot;/&gt;&lt;property id=&quot;20300&quot; value=&quot;Slide 14 - &amp;quot;INFOGRAPHIC – NUMBERS&amp;quot;&quot;/&gt;&lt;property id=&quot;20307&quot; value=&quot;273&quot;/&gt;&lt;/object&gt;&lt;object type=&quot;3&quot; unique_id=&quot;14824&quot;&gt;&lt;property id=&quot;20148&quot; value=&quot;5&quot;/&gt;&lt;property id=&quot;20300&quot; value=&quot;Slide 15 - &amp;quot;INFOGRAPHIC – NUMBERS&amp;quot;&quot;/&gt;&lt;property id=&quot;20307&quot; value=&quot;274&quot;/&gt;&lt;/object&gt;&lt;object type=&quot;3&quot; unique_id=&quot;14826&quot;&gt;&lt;property id=&quot;20148&quot; value=&quot;5&quot;/&gt;&lt;property id=&quot;20300&quot; value=&quot;Slide 16 - &amp;quot;INFOGRAPHIC – NUMBERS&amp;quot;&quot;/&gt;&lt;property id=&quot;20307&quot; value=&quot;276&quot;/&gt;&lt;/object&gt;&lt;object type=&quot;3&quot; unique_id=&quot;14828&quot;&gt;&lt;property id=&quot;20148&quot; value=&quot;5&quot;/&gt;&lt;property id=&quot;20300&quot; value=&quot;Slide 17 - &amp;quot;INFOGRAPHIC – NUMBERS&amp;quot;&quot;/&gt;&lt;property id=&quot;20307&quot; value=&quot;278&quot;/&gt;&lt;/object&gt;&lt;object type=&quot;3&quot; unique_id=&quot;14832&quot;&gt;&lt;property id=&quot;20148&quot; value=&quot;5&quot;/&gt;&lt;property id=&quot;20300&quot; value=&quot;Slide 18 - &amp;quot;INFOGRAPHIC – NUMBERS&amp;quot;&quot;/&gt;&lt;property id=&quot;20307&quot; value=&quot;282&quot;/&gt;&lt;/object&gt;&lt;object type=&quot;3&quot; unique_id=&quot;14833&quot;&gt;&lt;property id=&quot;20148&quot; value=&quot;5&quot;/&gt;&lt;property id=&quot;20300&quot; value=&quot;Slide 19 - &amp;quot;INFOGRAPHIC – NUMBERS&amp;quot;&quot;/&gt;&lt;property id=&quot;20307&quot; value=&quot;283&quot;/&gt;&lt;/object&gt;&lt;object type=&quot;3&quot; unique_id=&quot;14834&quot;&gt;&lt;property id=&quot;20148&quot; value=&quot;5&quot;/&gt;&lt;property id=&quot;20300&quot; value=&quot;Slide 20 - &amp;quot;INFOGRAPHIC – NUMBERS&amp;quot;&quot;/&gt;&lt;property id=&quot;20307&quot; value=&quot;284&quot;/&gt;&lt;/object&gt;&lt;object type=&quot;3&quot; unique_id=&quot;14839&quot;&gt;&lt;property id=&quot;20148&quot; value=&quot;5&quot;/&gt;&lt;property id=&quot;20300&quot; value=&quot;Slide 21 - &amp;quot;INFOGRAPHIC – NUMBERS&amp;quot;&quot;/&gt;&lt;property id=&quot;20307&quot; value=&quot;289&quot;/&gt;&lt;/object&gt;&lt;object type=&quot;3&quot; unique_id=&quot;14840&quot;&gt;&lt;property id=&quot;20148&quot; value=&quot;5&quot;/&gt;&lt;property id=&quot;20300&quot; value=&quot;Slide 22 - &amp;quot;INFOGRAPHIC – NUMBERS&amp;quot;&quot;/&gt;&lt;property id=&quot;20307&quot; value=&quot;290&quot;/&gt;&lt;/object&gt;&lt;object type=&quot;3&quot; unique_id=&quot;14842&quot;&gt;&lt;property id=&quot;20148&quot; value=&quot;5&quot;/&gt;&lt;property id=&quot;20300&quot; value=&quot;Slide 23 - &amp;quot;INFOGRAPHIC – NUMBERS&amp;quot;&quot;/&gt;&lt;property id=&quot;20307&quot; value=&quot;292&quot;/&gt;&lt;/object&gt;&lt;object type=&quot;3&quot; unique_id=&quot;14845&quot;&gt;&lt;property id=&quot;20148&quot; value=&quot;5&quot;/&gt;&lt;property id=&quot;20300&quot; value=&quot;Slide 24 - &amp;quot;INFOGRAPHIC – NUMBERS&amp;quot;&quot;/&gt;&lt;property id=&quot;20307&quot; value=&quot;295&quot;/&gt;&lt;/object&gt;&lt;object type=&quot;3&quot; unique_id=&quot;14846&quot;&gt;&lt;property id=&quot;20148&quot; value=&quot;5&quot;/&gt;&lt;property id=&quot;20300&quot; value=&quot;Slide 25 - &amp;quot;INFOGRAPHIC – NUMBERS&amp;quot;&quot;/&gt;&lt;property id=&quot;20307&quot; value=&quot;296&quot;/&gt;&lt;/object&gt;&lt;object type=&quot;3&quot; unique_id=&quot;14847&quot;&gt;&lt;property id=&quot;20148&quot; value=&quot;5&quot;/&gt;&lt;property id=&quot;20300&quot; value=&quot;Slide 26 - &amp;quot;INFOGRAPHIC – NUMBERS&amp;quot;&quot;/&gt;&lt;property id=&quot;20307&quot; value=&quot;297&quot;/&gt;&lt;/object&gt;&lt;object type=&quot;3&quot; unique_id=&quot;14848&quot;&gt;&lt;property id=&quot;20148&quot; value=&quot;5&quot;/&gt;&lt;property id=&quot;20300&quot; value=&quot;Slide 27 - &amp;quot;INFOGRAPHIC – NUMBERS&amp;quot;&quot;/&gt;&lt;property id=&quot;20307&quot; value=&quot;298&quot;/&gt;&lt;/object&gt;&lt;object type=&quot;3&quot; unique_id=&quot;14849&quot;&gt;&lt;property id=&quot;20148&quot; value=&quot;5&quot;/&gt;&lt;property id=&quot;20300&quot; value=&quot;Slide 28 - &amp;quot;INFOGRAPHIC – NUMBERS&amp;quot;&quot;/&gt;&lt;property id=&quot;20307&quot; value=&quot;299&quot;/&gt;&lt;/object&gt;&lt;object type=&quot;3&quot; unique_id=&quot;14850&quot;&gt;&lt;property id=&quot;20148&quot; value=&quot;5&quot;/&gt;&lt;property id=&quot;20300&quot; value=&quot;Slide 29 - &amp;quot;INFOGRAPHIC – NUMBERS&amp;quot;&quot;/&gt;&lt;property id=&quot;20307&quot; value=&quot;300&quot;/&gt;&lt;/object&gt;&lt;object type=&quot;3&quot; unique_id=&quot;14862&quot;&gt;&lt;property id=&quot;20148&quot; value=&quot;5&quot;/&gt;&lt;property id=&quot;20300&quot; value=&quot;Slide 30 - &amp;quot;INFOGRAPHIC – NUMBERS&amp;quot;&quot;/&gt;&lt;property id=&quot;20307&quot; value=&quot;312&quot;/&gt;&lt;/object&gt;&lt;object type=&quot;3&quot; unique_id=&quot;14872&quot;&gt;&lt;property id=&quot;20148&quot; value=&quot;5&quot;/&gt;&lt;property id=&quot;20300&quot; value=&quot;Slide 31 - &amp;quot;INFOGRAPHIC – NUMBERS&amp;quot;&quot;/&gt;&lt;property id=&quot;20307&quot; value=&quot;322&quot;/&gt;&lt;/object&gt;&lt;object type=&quot;3&quot; unique_id=&quot;14873&quot;&gt;&lt;property id=&quot;20148&quot; value=&quot;5&quot;/&gt;&lt;property id=&quot;20300&quot; value=&quot;Slide 32 - &amp;quot;INFOGRAPHIC – NUMBERS&amp;quot;&quot;/&gt;&lt;property id=&quot;20307&quot; value=&quot;323&quot;/&gt;&lt;/object&gt;&lt;object type=&quot;3&quot; unique_id=&quot;14879&quot;&gt;&lt;property id=&quot;20148&quot; value=&quot;5&quot;/&gt;&lt;property id=&quot;20300&quot; value=&quot;Slide 33 - &amp;quot;INFOGRAPHIC&amp;quot;&quot;/&gt;&lt;property id=&quot;20307&quot; value=&quot;329&quot;/&gt;&lt;/object&gt;&lt;object type=&quot;3&quot; unique_id=&quot;15748&quot;&gt;&lt;property id=&quot;20148&quot; value=&quot;5&quot;/&gt;&lt;property id=&quot;20300&quot; value=&quot;Slide 4&quot;/&gt;&lt;property id=&quot;20307&quot; value=&quot;338&quot;/&gt;&lt;/object&gt;&lt;object type=&quot;3&quot; unique_id=&quot;16460&quot;&gt;&lt;property id=&quot;20148&quot; value=&quot;5&quot;/&gt;&lt;property id=&quot;20300&quot; value=&quot;Slide 38 - &amp;quot;Disclaimer&amp;quot;&quot;/&gt;&lt;property id=&quot;20307&quot; value=&quot;339&quot;/&gt;&lt;/object&gt;&lt;object type=&quot;3&quot; unique_id=&quot;16835&quot;&gt;&lt;property id=&quot;20148&quot; value=&quot;5&quot;/&gt;&lt;property id=&quot;20300&quot; value=&quot;Slide 1&quot;/&gt;&lt;property id=&quot;20307&quot; value=&quot;342&quot;/&gt;&lt;/object&gt;&lt;object type=&quot;3&quot; unique_id=&quot;18942&quot;&gt;&lt;property id=&quot;20148&quot; value=&quot;5&quot;/&gt;&lt;property id=&quot;20300&quot; value=&quot;Slide 11 - &amp;quot;[Flow chart]&amp;quot;&quot;/&gt;&lt;property id=&quot;20307&quot; value=&quot;344&quot;/&gt;&lt;/object&gt;&lt;object type=&quot;3&quot; unique_id=&quot;18943&quot;&gt;&lt;property id=&quot;20148&quot; value=&quot;5&quot;/&gt;&lt;property id=&quot;20300&quot; value=&quot;Slide 12 - &amp;quot;[Flow chart]&amp;quot;&quot;/&gt;&lt;property id=&quot;20307&quot; value=&quot;345&quot;/&gt;&lt;/object&gt;&lt;object type=&quot;3&quot; unique_id=&quot;19363&quot;&gt;&lt;property id=&quot;20148&quot; value=&quot;5&quot;/&gt;&lt;property id=&quot;20300&quot; value=&quot;Slide 34 - &amp;quot;INFOGRAPHIC – ICONS&amp;quot;&quot;/&gt;&lt;property id=&quot;20307&quot; value=&quot;346&quot;/&gt;&lt;/object&gt;&lt;object type=&quot;3&quot; unique_id=&quot;19364&quot;&gt;&lt;property id=&quot;20148&quot; value=&quot;5&quot;/&gt;&lt;property id=&quot;20300&quot; value=&quot;Slide 35 - &amp;quot;INFOGRAPHIC – ICONS&amp;quot;&quot;/&gt;&lt;property id=&quot;20307&quot; value=&quot;347&quot;/&gt;&lt;/object&gt;&lt;object type=&quot;3&quot; unique_id=&quot;19365&quot;&gt;&lt;property id=&quot;20148&quot; value=&quot;5&quot;/&gt;&lt;property id=&quot;20300&quot; value=&quot;Slide 36 - &amp;quot;INFOGRAPHIC – ICONS RSE&amp;quot;&quot;/&gt;&lt;property id=&quot;20307&quot; value=&quot;348&quot;/&gt;&lt;/object&gt;&lt;object type=&quot;3&quot; unique_id=&quot;19366&quot;&gt;&lt;property id=&quot;20148&quot; value=&quot;5&quot;/&gt;&lt;property id=&quot;20300&quot; value=&quot;Slide 37 - &amp;quot;INFOGRAPHIC – ICONS&amp;quot;&quot;/&gt;&lt;property id=&quot;20307&quot; value=&quot;349&quot;/&gt;&lt;/object&gt;&lt;object type=&quot;3&quot; unique_id=&quot;21073&quot;&gt;&lt;property id=&quot;20148&quot; value=&quot;5&quot;/&gt;&lt;property id=&quot;20300&quot; value=&quot;Slide 3&quot;/&gt;&lt;property id=&quot;20307&quot; value=&quot;350&quot;/&gt;&lt;/object&gt;&lt;object type=&quot;3&quot; unique_id=&quot;21074&quot;&gt;&lt;property id=&quot;20148&quot; value=&quot;5&quot;/&gt;&lt;property id=&quot;20300&quot; value=&quot;Slide 5 - &amp;quot;Colours&amp;quot;&quot;/&gt;&lt;property id=&quot;20307&quot; value=&quot;351&quot;/&gt;&lt;/object&gt;&lt;object type=&quot;3&quot; unique_id=&quot;21075&quot;&gt;&lt;property id=&quot;20148&quot; value=&quot;5&quot;/&gt;&lt;property id=&quot;20300&quot; value=&quot;Slide 6 - &amp;quot;Secondary Colours&amp;quot;&quot;/&gt;&lt;property id=&quot;20307&quot; value=&quot;352&quot;/&gt;&lt;/object&gt;&lt;object type=&quot;3&quot; unique_id=&quot;21076&quot;&gt;&lt;property id=&quot;20148&quot; value=&quot;5&quot;/&gt;&lt;property id=&quot;20300&quot; value=&quot;Slide 7 - &amp;quot;Graphs&amp;quot;&quot;/&gt;&lt;property id=&quot;20307&quot; value=&quot;353&quot;/&gt;&lt;/object&gt;&lt;object type=&quot;3&quot; unique_id=&quot;21077&quot;&gt;&lt;property id=&quot;20148&quot; value=&quot;5&quot;/&gt;&lt;property id=&quot;20300&quot; value=&quot;Slide 8 - &amp;quot;Graphs&amp;quot;&quot;/&gt;&lt;property id=&quot;20307&quot; value=&quot;354&quot;/&gt;&lt;/object&gt;&lt;object type=&quot;3&quot; unique_id=&quot;21078&quot;&gt;&lt;property id=&quot;20148&quot; value=&quot;5&quot;/&gt;&lt;property id=&quot;20300&quot; value=&quot;Slide 9 - &amp;quot;Graphs&amp;quot;&quot;/&gt;&lt;property id=&quot;20307&quot; value=&quot;355&quot;/&gt;&lt;/object&gt;&lt;object type=&quot;3&quot; unique_id=&quot;21079&quot;&gt;&lt;property id=&quot;20148&quot; value=&quot;5&quot;/&gt;&lt;property id=&quot;20300&quot; value=&quot;Slide 10 - &amp;quot;Tab&amp;quot;&quot;/&gt;&lt;property id=&quot;20307&quot; value=&quot;356&quot;/&gt;&lt;/object&gt;&lt;object type=&quot;3&quot; unique_id=&quot;21080&quot;&gt;&lt;property id=&quot;20148&quot; value=&quot;5&quot;/&gt;&lt;property id=&quot;20300&quot; value=&quot;Slide 39&quot;/&gt;&lt;property id=&quot;20307&quot; value=&quot;357&quot;/&gt;&lt;/object&gt;&lt;/object&gt;&lt;/object&gt;&lt;/database&gt;"/>
  <p:tag name="SECTOMILLISECCONVERTED" val="1"/>
</p:tagLst>
</file>

<file path=ppt/theme/theme1.xml><?xml version="1.0" encoding="utf-8"?>
<a:theme xmlns:a="http://schemas.openxmlformats.org/drawingml/2006/main" name="PRES_Standard_BNPP_AM">
  <a:themeElements>
    <a:clrScheme name="BNPP">
      <a:dk1>
        <a:srgbClr val="000000"/>
      </a:dk1>
      <a:lt1>
        <a:srgbClr val="FFFFFF"/>
      </a:lt1>
      <a:dk2>
        <a:srgbClr val="939598"/>
      </a:dk2>
      <a:lt2>
        <a:srgbClr val="F0F0F0"/>
      </a:lt2>
      <a:accent1>
        <a:srgbClr val="00A76C"/>
      </a:accent1>
      <a:accent2>
        <a:srgbClr val="82A44A"/>
      </a:accent2>
      <a:accent3>
        <a:srgbClr val="BFBFBF"/>
      </a:accent3>
      <a:accent4>
        <a:srgbClr val="D2DCAA"/>
      </a:accent4>
      <a:accent5>
        <a:srgbClr val="A0C873"/>
      </a:accent5>
      <a:accent6>
        <a:srgbClr val="00A76C"/>
      </a:accent6>
      <a:hlink>
        <a:srgbClr val="A0C873"/>
      </a:hlink>
      <a:folHlink>
        <a:srgbClr val="3C9146"/>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137982</TotalTime>
  <Words>585</Words>
  <Application>Microsoft Office PowerPoint</Application>
  <PresentationFormat>Affichage à l'écran (4:3)</PresentationFormat>
  <Paragraphs>59</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Arial Narrow</vt:lpstr>
      <vt:lpstr>Calibri</vt:lpstr>
      <vt:lpstr>Microsoft Sans Serif</vt:lpstr>
      <vt:lpstr>Times New Roman</vt:lpstr>
      <vt:lpstr>Wingdings</vt:lpstr>
      <vt:lpstr>PRES_Standard_BNPP_AM</vt:lpstr>
      <vt:lpstr>Credit project</vt:lpstr>
      <vt:lpstr>Methodology</vt:lpstr>
      <vt:lpstr>Methodology</vt:lpstr>
      <vt:lpstr>Methodology</vt:lpstr>
      <vt:lpstr>Methodology</vt:lpstr>
      <vt:lpstr>Methodology</vt:lpstr>
      <vt:lpstr>Methodology</vt:lpstr>
      <vt:lpstr>Methodology</vt:lpstr>
      <vt:lpstr>Methodology</vt:lpstr>
      <vt:lpstr>Methodology</vt:lpstr>
      <vt:lpstr>Annexes</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Sandrine RIVIERE</dc:creator>
  <cp:keywords>Classification=Select Classification Level, Classification=Internal, Classification=Public</cp:keywords>
  <cp:lastModifiedBy>Antonio OCELLO</cp:lastModifiedBy>
  <cp:revision>1753</cp:revision>
  <cp:lastPrinted>2019-12-12T12:38:18Z</cp:lastPrinted>
  <dcterms:created xsi:type="dcterms:W3CDTF">2016-01-15T15:51:08Z</dcterms:created>
  <dcterms:modified xsi:type="dcterms:W3CDTF">2020-11-26T10:39:56Z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08ab6a20-ae4d-44c7-8467-47c66abc6867</vt:lpwstr>
  </property>
  <property fmtid="{D5CDD505-2E9C-101B-9397-08002B2CF9AE}" pid="3" name="Classification">
    <vt:lpwstr>Public</vt:lpwstr>
  </property>
  <property fmtid="{D5CDD505-2E9C-101B-9397-08002B2CF9AE}" pid="4" name="ApplyVisualMarking">
    <vt:lpwstr>None</vt:lpwstr>
  </property>
  <property fmtid="{D5CDD505-2E9C-101B-9397-08002B2CF9AE}" pid="5" name="PIIGDPR">
    <vt:lpwstr>NotSpecified</vt:lpwstr>
  </property>
</Properties>
</file>