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7032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9133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9772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5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2262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5719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94358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0227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9939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3641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009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5156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80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1280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5831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617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5852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AB915A-C8D0-4364-A374-59E51C313515}" type="datetimeFigureOut">
              <a:rPr lang="es-SV" smtClean="0"/>
              <a:t>08/09/2015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AF8B-4ED6-4902-838C-B3E9282ED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94422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63717"/>
              </p:ext>
            </p:extLst>
          </p:nvPr>
        </p:nvGraphicFramePr>
        <p:xfrm>
          <a:off x="641080" y="1287886"/>
          <a:ext cx="10885510" cy="10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</a:tblGrid>
              <a:tr h="1043190">
                <a:tc>
                  <a:txBody>
                    <a:bodyPr/>
                    <a:lstStyle/>
                    <a:p>
                      <a:r>
                        <a:rPr lang="es-SV" dirty="0" smtClean="0"/>
                        <a:t>Paso </a:t>
                      </a:r>
                      <a:r>
                        <a:rPr lang="es-SV" dirty="0" smtClean="0"/>
                        <a:t>1</a:t>
                      </a:r>
                    </a:p>
                    <a:p>
                      <a:r>
                        <a:rPr lang="es-SV" sz="1200" dirty="0" smtClean="0"/>
                        <a:t>Imagen del paso</a:t>
                      </a:r>
                      <a:r>
                        <a:rPr lang="es-SV" sz="1200" baseline="0" dirty="0" smtClean="0"/>
                        <a:t> 1</a:t>
                      </a:r>
                      <a:endParaRPr lang="es-SV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168203" y="3296992"/>
            <a:ext cx="5473521" cy="293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Detalle del Paso 1</a:t>
            </a:r>
          </a:p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9772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09501"/>
              </p:ext>
            </p:extLst>
          </p:nvPr>
        </p:nvGraphicFramePr>
        <p:xfrm>
          <a:off x="641080" y="1287886"/>
          <a:ext cx="10885510" cy="10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</a:tblGrid>
              <a:tr h="1043190">
                <a:tc>
                  <a:txBody>
                    <a:bodyPr/>
                    <a:lstStyle/>
                    <a:p>
                      <a:r>
                        <a:rPr lang="es-SV" dirty="0" smtClean="0"/>
                        <a:t>Paso </a:t>
                      </a:r>
                      <a:r>
                        <a:rPr lang="es-SV" dirty="0" smtClean="0"/>
                        <a:t>1</a:t>
                      </a:r>
                    </a:p>
                    <a:p>
                      <a:r>
                        <a:rPr lang="es-SV" sz="1200" dirty="0" smtClean="0"/>
                        <a:t>Imagen del paso</a:t>
                      </a:r>
                      <a:r>
                        <a:rPr lang="es-SV" sz="1200" baseline="0" dirty="0" smtClean="0"/>
                        <a:t> 1</a:t>
                      </a:r>
                      <a:endParaRPr lang="es-SV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Paso 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168203" y="3296992"/>
            <a:ext cx="5473521" cy="293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Detalle del Paso 2</a:t>
            </a:r>
          </a:p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7008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47305"/>
              </p:ext>
            </p:extLst>
          </p:nvPr>
        </p:nvGraphicFramePr>
        <p:xfrm>
          <a:off x="641080" y="1287886"/>
          <a:ext cx="10885510" cy="10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</a:tblGrid>
              <a:tr h="1043190">
                <a:tc>
                  <a:txBody>
                    <a:bodyPr/>
                    <a:lstStyle/>
                    <a:p>
                      <a:r>
                        <a:rPr lang="es-SV" dirty="0" smtClean="0"/>
                        <a:t>Paso </a:t>
                      </a:r>
                      <a:r>
                        <a:rPr lang="es-SV" dirty="0" smtClean="0"/>
                        <a:t>1</a:t>
                      </a:r>
                    </a:p>
                    <a:p>
                      <a:r>
                        <a:rPr lang="es-SV" sz="1200" dirty="0" smtClean="0"/>
                        <a:t>Imagen del paso</a:t>
                      </a:r>
                      <a:r>
                        <a:rPr lang="es-SV" sz="1200" baseline="0" dirty="0" smtClean="0"/>
                        <a:t> 1</a:t>
                      </a:r>
                      <a:endParaRPr lang="es-SV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Paso 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Paso 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168203" y="3296992"/>
            <a:ext cx="5473521" cy="293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Detalle del Paso 3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99467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25683"/>
              </p:ext>
            </p:extLst>
          </p:nvPr>
        </p:nvGraphicFramePr>
        <p:xfrm>
          <a:off x="641080" y="1287886"/>
          <a:ext cx="10885510" cy="10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  <a:gridCol w="1088551"/>
              </a:tblGrid>
              <a:tr h="1043190">
                <a:tc>
                  <a:txBody>
                    <a:bodyPr/>
                    <a:lstStyle/>
                    <a:p>
                      <a:r>
                        <a:rPr lang="es-SV" dirty="0" smtClean="0"/>
                        <a:t>Paso </a:t>
                      </a:r>
                      <a:r>
                        <a:rPr lang="es-SV" dirty="0" smtClean="0"/>
                        <a:t>1</a:t>
                      </a:r>
                    </a:p>
                    <a:p>
                      <a:r>
                        <a:rPr lang="es-SV" sz="1200" dirty="0" smtClean="0"/>
                        <a:t>Imagen del paso</a:t>
                      </a:r>
                      <a:r>
                        <a:rPr lang="es-SV" sz="1200" baseline="0" dirty="0" smtClean="0"/>
                        <a:t> 1</a:t>
                      </a:r>
                      <a:endParaRPr lang="es-SV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Paso 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Paso 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..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..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..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..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..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..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..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168203" y="3296992"/>
            <a:ext cx="5473521" cy="293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Detalle del Paso 4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4842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57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Chavez</dc:creator>
  <cp:lastModifiedBy>Chavez</cp:lastModifiedBy>
  <cp:revision>2</cp:revision>
  <dcterms:created xsi:type="dcterms:W3CDTF">2015-09-08T08:47:34Z</dcterms:created>
  <dcterms:modified xsi:type="dcterms:W3CDTF">2015-09-08T22:51:15Z</dcterms:modified>
</cp:coreProperties>
</file>