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7A70-D45A-4823-82E8-CC2BDD370E47}" type="datetimeFigureOut">
              <a:rPr lang="es-ES" smtClean="0"/>
              <a:t>07/06/2016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30284-3AFC-4D24-93E1-7A7862F80B8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Proyecto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</a:p>
          <a:p>
            <a:r>
              <a:rPr lang="es-ES" dirty="0" smtClean="0"/>
              <a:t>Persona</a:t>
            </a:r>
          </a:p>
          <a:p>
            <a:r>
              <a:rPr lang="es-ES" dirty="0" smtClean="0"/>
              <a:t>Participa</a:t>
            </a:r>
          </a:p>
          <a:p>
            <a:r>
              <a:rPr lang="es-ES" dirty="0" smtClean="0"/>
              <a:t>Perfiles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PHP 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POO (programación orientación objeto).</a:t>
            </a:r>
          </a:p>
          <a:p>
            <a:r>
              <a:rPr lang="es-ES" dirty="0" smtClean="0"/>
              <a:t>MVC(modelo vista controlador).</a:t>
            </a:r>
          </a:p>
          <a:p>
            <a:r>
              <a:rPr lang="es-ES" dirty="0" err="1" smtClean="0"/>
              <a:t>Twig</a:t>
            </a:r>
            <a:r>
              <a:rPr lang="es-ES" dirty="0" smtClean="0"/>
              <a:t> para las vistas.</a:t>
            </a:r>
          </a:p>
          <a:p>
            <a:r>
              <a:rPr lang="es-ES" dirty="0" smtClean="0"/>
              <a:t>Contraseñas con </a:t>
            </a:r>
            <a:r>
              <a:rPr lang="es-ES" dirty="0" err="1" smtClean="0"/>
              <a:t>password_hash</a:t>
            </a:r>
            <a:r>
              <a:rPr lang="es-ES" dirty="0" smtClean="0"/>
              <a:t> y </a:t>
            </a:r>
            <a:r>
              <a:rPr lang="es-ES" dirty="0" err="1" smtClean="0"/>
              <a:t>password_verify</a:t>
            </a:r>
            <a:r>
              <a:rPr lang="es-ES" dirty="0" smtClean="0"/>
              <a:t>.</a:t>
            </a:r>
          </a:p>
          <a:p>
            <a:r>
              <a:rPr lang="es-ES" dirty="0" smtClean="0"/>
              <a:t>Subida de imágenes a la BBDD.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JAVASCRIPT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Paginado con AJAX.</a:t>
            </a:r>
          </a:p>
          <a:p>
            <a:r>
              <a:rPr lang="es-ES" dirty="0" smtClean="0"/>
              <a:t>Insertado, modificado, borrado y  visualizado de datos con AJAX.</a:t>
            </a:r>
          </a:p>
          <a:p>
            <a:r>
              <a:rPr lang="es-ES" dirty="0" err="1" smtClean="0"/>
              <a:t>Datepicker</a:t>
            </a:r>
            <a:r>
              <a:rPr lang="es-ES" dirty="0" smtClean="0"/>
              <a:t> de </a:t>
            </a:r>
            <a:r>
              <a:rPr lang="es-ES" dirty="0" err="1" smtClean="0"/>
              <a:t>materialize</a:t>
            </a:r>
            <a:r>
              <a:rPr lang="es-ES" dirty="0" smtClean="0"/>
              <a:t>, </a:t>
            </a:r>
            <a:r>
              <a:rPr lang="es-ES" dirty="0" err="1" smtClean="0"/>
              <a:t>timepicki</a:t>
            </a:r>
            <a:r>
              <a:rPr lang="es-ES" dirty="0" smtClean="0"/>
              <a:t> (librería externa).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Framework </a:t>
            </a:r>
            <a:r>
              <a:rPr lang="es-ES" dirty="0" err="1" smtClean="0"/>
              <a:t>materialize</a:t>
            </a:r>
            <a:r>
              <a:rPr lang="es-ES" dirty="0" smtClean="0"/>
              <a:t> la parte privada y parte pública</a:t>
            </a:r>
          </a:p>
          <a:p>
            <a:r>
              <a:rPr lang="es-ES" dirty="0" smtClean="0"/>
              <a:t>El home </a:t>
            </a:r>
            <a:r>
              <a:rPr lang="es-ES" dirty="0" err="1" smtClean="0"/>
              <a:t>css</a:t>
            </a:r>
            <a:r>
              <a:rPr lang="es-ES" dirty="0" smtClean="0"/>
              <a:t> propio</a:t>
            </a:r>
          </a:p>
          <a:p>
            <a:r>
              <a:rPr lang="es-ES" dirty="0" err="1" smtClean="0"/>
              <a:t>Responsive</a:t>
            </a:r>
            <a:r>
              <a:rPr lang="es-ES" dirty="0" smtClean="0"/>
              <a:t> de </a:t>
            </a:r>
            <a:r>
              <a:rPr lang="es-ES" smtClean="0"/>
              <a:t>las tablas.</a:t>
            </a:r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Presentación en pantalla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Proyecto</vt:lpstr>
      <vt:lpstr>Base de Datos</vt:lpstr>
      <vt:lpstr>PHP  </vt:lpstr>
      <vt:lpstr>JAVASCRIPT</vt:lpstr>
      <vt:lpstr>CSS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</dc:title>
  <dc:creator>Toñete</dc:creator>
  <cp:lastModifiedBy>Toñete</cp:lastModifiedBy>
  <cp:revision>2</cp:revision>
  <dcterms:created xsi:type="dcterms:W3CDTF">2016-06-07T21:45:56Z</dcterms:created>
  <dcterms:modified xsi:type="dcterms:W3CDTF">2016-06-07T22:05:06Z</dcterms:modified>
</cp:coreProperties>
</file>