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04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886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3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5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0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65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2128088"/>
            <a:ext cx="8361229" cy="588986"/>
          </a:xfrm>
        </p:spPr>
        <p:txBody>
          <a:bodyPr/>
          <a:lstStyle/>
          <a:p>
            <a:r>
              <a:rPr lang="es-MX" sz="4200" b="1" dirty="0"/>
              <a:t>Sistema del Control de Sesiones de CAI</a:t>
            </a:r>
            <a:endParaRPr lang="es-MX" sz="4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108958"/>
            <a:ext cx="6831673" cy="2286253"/>
          </a:xfrm>
        </p:spPr>
        <p:txBody>
          <a:bodyPr>
            <a:normAutofit fontScale="77500" lnSpcReduction="20000"/>
          </a:bodyPr>
          <a:lstStyle/>
          <a:p>
            <a:r>
              <a:rPr lang="es-MX" b="1" smtClean="0"/>
              <a:t>Tecnologías </a:t>
            </a:r>
            <a:r>
              <a:rPr lang="es-MX" b="1" dirty="0"/>
              <a:t>y Aplicaciones Web</a:t>
            </a:r>
          </a:p>
          <a:p>
            <a:r>
              <a:rPr lang="es-MX" dirty="0" smtClean="0"/>
              <a:t>M.S.I</a:t>
            </a:r>
            <a:r>
              <a:rPr lang="es-MX" dirty="0"/>
              <a:t>. </a:t>
            </a:r>
            <a:r>
              <a:rPr lang="es-MX" dirty="0" smtClean="0"/>
              <a:t>Mario Humberto Rodríguez Chávez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Erick Elizondo Rodríguez</a:t>
            </a:r>
          </a:p>
          <a:p>
            <a:r>
              <a:rPr lang="es-MX" dirty="0" smtClean="0"/>
              <a:t>José Antonio Molina de la Fuente</a:t>
            </a:r>
          </a:p>
          <a:p>
            <a:r>
              <a:rPr lang="es-MX" dirty="0" smtClean="0"/>
              <a:t>Sergio Giovanny Pérez Picazo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10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Reportes de Sesiones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</a:t>
            </a:r>
            <a:r>
              <a:rPr lang="es-MX" dirty="0" smtClean="0"/>
              <a:t>hacen reportes de las horas de CAI dependiendo del grupo y la unidad.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625"/>
          <a:stretch/>
        </p:blipFill>
        <p:spPr>
          <a:xfrm>
            <a:off x="2631009" y="2743036"/>
            <a:ext cx="7082382" cy="37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Módulos del Sistema de CAI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Sesión de CAI</a:t>
            </a:r>
          </a:p>
          <a:p>
            <a:r>
              <a:rPr lang="es-MX" dirty="0" smtClean="0"/>
              <a:t>Gestión de Carreras</a:t>
            </a:r>
          </a:p>
          <a:p>
            <a:r>
              <a:rPr lang="es-MX" dirty="0" smtClean="0"/>
              <a:t>Gestión de Grupos</a:t>
            </a:r>
          </a:p>
          <a:p>
            <a:r>
              <a:rPr lang="es-MX" dirty="0" smtClean="0"/>
              <a:t>Gestión de Alumnos</a:t>
            </a:r>
          </a:p>
          <a:p>
            <a:r>
              <a:rPr lang="es-MX" dirty="0" smtClean="0"/>
              <a:t>Gestión de Actividades</a:t>
            </a:r>
          </a:p>
          <a:p>
            <a:r>
              <a:rPr lang="es-MX" dirty="0" smtClean="0"/>
              <a:t>Gestión de Unidades</a:t>
            </a:r>
          </a:p>
          <a:p>
            <a:r>
              <a:rPr lang="es-MX" dirty="0" smtClean="0"/>
              <a:t>Gestión de Usuarios</a:t>
            </a:r>
          </a:p>
          <a:p>
            <a:r>
              <a:rPr lang="es-MX" dirty="0" smtClean="0"/>
              <a:t>Reportes de Sesiones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5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Sesión de </a:t>
            </a:r>
            <a:r>
              <a:rPr lang="es-MX" dirty="0" smtClean="0"/>
              <a:t>CAI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 smtClean="0"/>
              <a:t>En este modulo, se ingresan los alumnos a una sesión y les permite remover o dar la asistencia de la sesión de CAI.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804"/>
          <a:stretch/>
        </p:blipFill>
        <p:spPr>
          <a:xfrm>
            <a:off x="2631009" y="2750146"/>
            <a:ext cx="7082382" cy="37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Carreras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 smtClean="0"/>
              <a:t>En este modulo, se permite el registro, modificación y eliminación de carreras.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268"/>
          <a:stretch/>
        </p:blipFill>
        <p:spPr>
          <a:xfrm>
            <a:off x="2631009" y="2728815"/>
            <a:ext cx="7082382" cy="37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Grupos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permite el registro, modificación y eliminación de </a:t>
            </a:r>
            <a:r>
              <a:rPr lang="es-MX" dirty="0" smtClean="0"/>
              <a:t>grupos.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446"/>
          <a:stretch/>
        </p:blipFill>
        <p:spPr>
          <a:xfrm>
            <a:off x="2631009" y="2735926"/>
            <a:ext cx="7082382" cy="37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7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Alumnos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permite el registro, modificación y eliminación de </a:t>
            </a:r>
            <a:r>
              <a:rPr lang="es-MX" dirty="0" smtClean="0"/>
              <a:t>alumnos.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446"/>
          <a:stretch/>
        </p:blipFill>
        <p:spPr>
          <a:xfrm>
            <a:off x="2644384" y="2750146"/>
            <a:ext cx="7055631" cy="37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permite el registro, modificación y eliminación de </a:t>
            </a:r>
            <a:r>
              <a:rPr lang="es-MX" dirty="0" smtClean="0"/>
              <a:t>actividades.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446"/>
          <a:stretch/>
        </p:blipFill>
        <p:spPr>
          <a:xfrm>
            <a:off x="2644384" y="2750146"/>
            <a:ext cx="7055632" cy="37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Unidades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permite el registro, modificación y eliminación de </a:t>
            </a:r>
            <a:r>
              <a:rPr lang="es-MX" dirty="0" smtClean="0"/>
              <a:t>unidades.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446"/>
          <a:stretch/>
        </p:blipFill>
        <p:spPr>
          <a:xfrm>
            <a:off x="2631009" y="2735925"/>
            <a:ext cx="7082382" cy="376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Usuarios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02675"/>
            <a:ext cx="9601200" cy="3581400"/>
          </a:xfrm>
        </p:spPr>
        <p:txBody>
          <a:bodyPr/>
          <a:lstStyle/>
          <a:p>
            <a:r>
              <a:rPr lang="es-MX" dirty="0"/>
              <a:t>En este modulo, se permite el registro, modificación y eliminación de </a:t>
            </a:r>
            <a:r>
              <a:rPr lang="es-MX" dirty="0" smtClean="0"/>
              <a:t>usuarios.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268"/>
          <a:stretch/>
        </p:blipFill>
        <p:spPr>
          <a:xfrm>
            <a:off x="2631009" y="2728814"/>
            <a:ext cx="7082382" cy="37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18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268</TotalTime>
  <Words>219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Sistema del Control de Sesiones de CAI</vt:lpstr>
      <vt:lpstr>Módulos del Sistema de CAI </vt:lpstr>
      <vt:lpstr>Sesión de CAI</vt:lpstr>
      <vt:lpstr>Gestión de Carreras</vt:lpstr>
      <vt:lpstr>Gestión de Grupos</vt:lpstr>
      <vt:lpstr>Gestión de Alumnos</vt:lpstr>
      <vt:lpstr>Gestión de Actividades</vt:lpstr>
      <vt:lpstr>Gestión de Unidades</vt:lpstr>
      <vt:lpstr>Gestión de Usuarios</vt:lpstr>
      <vt:lpstr>Reportes de Sesiones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Real-world Applications of Data Mining</dc:title>
  <dc:creator>Sergio Perez</dc:creator>
  <cp:lastModifiedBy>Sergio Perez</cp:lastModifiedBy>
  <cp:revision>22</cp:revision>
  <dcterms:created xsi:type="dcterms:W3CDTF">2018-01-31T13:06:57Z</dcterms:created>
  <dcterms:modified xsi:type="dcterms:W3CDTF">2018-08-13T02:58:49Z</dcterms:modified>
</cp:coreProperties>
</file>