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56" r:id="rId2"/>
    <p:sldId id="257" r:id="rId3"/>
    <p:sldId id="264" r:id="rId4"/>
    <p:sldId id="258" r:id="rId5"/>
    <p:sldId id="260" r:id="rId6"/>
    <p:sldId id="261" r:id="rId7"/>
    <p:sldId id="262"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683D"/>
    <a:srgbClr val="19A96E"/>
    <a:srgbClr val="F4E6CA"/>
    <a:srgbClr val="BCDCC8"/>
    <a:srgbClr val="FFFBE4"/>
    <a:srgbClr val="BDDDC9"/>
    <a:srgbClr val="E9F8C8"/>
    <a:srgbClr val="F0F6DB"/>
    <a:srgbClr val="E8DEC1"/>
    <a:srgbClr val="F6F6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16" autoAdjust="0"/>
    <p:restoredTop sz="96208"/>
  </p:normalViewPr>
  <p:slideViewPr>
    <p:cSldViewPr snapToGrid="0" snapToObjects="1">
      <p:cViewPr varScale="1">
        <p:scale>
          <a:sx n="109" d="100"/>
          <a:sy n="109" d="100"/>
        </p:scale>
        <p:origin x="104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C1131-711C-4C45-8F04-3FCC0FF473AF}"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CCBB2-9EB0-4C4B-AC11-D24C745AB329}" type="slidenum">
              <a:rPr lang="en-US" smtClean="0"/>
              <a:t>‹Nº›</a:t>
            </a:fld>
            <a:endParaRPr lang="en-US"/>
          </a:p>
        </p:txBody>
      </p:sp>
    </p:spTree>
    <p:extLst>
      <p:ext uri="{BB962C8B-B14F-4D97-AF65-F5344CB8AC3E}">
        <p14:creationId xmlns:p14="http://schemas.microsoft.com/office/powerpoint/2010/main" val="391033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0ED470D-3AAA-4A40-B897-178A9F9BD569}"/>
              </a:ext>
            </a:extLst>
          </p:cNvPr>
          <p:cNvSpPr>
            <a:spLocks noGrp="1"/>
          </p:cNvSpPr>
          <p:nvPr>
            <p:ph type="ctrTitle" hasCustomPrompt="1"/>
          </p:nvPr>
        </p:nvSpPr>
        <p:spPr>
          <a:xfrm>
            <a:off x="622853" y="3030032"/>
            <a:ext cx="5662037" cy="1089529"/>
          </a:xfrm>
          <a:effectLst/>
        </p:spPr>
        <p:txBody>
          <a:bodyPr wrap="square" anchor="b">
            <a:spAutoFit/>
          </a:bodyPr>
          <a:lstStyle>
            <a:lvl1pPr algn="ctr">
              <a:defRPr sz="7200">
                <a:solidFill>
                  <a:schemeClr val="bg1"/>
                </a:solidFill>
                <a:effectLst>
                  <a:outerShdw blurRad="431800" sx="103000" sy="103000" algn="ctr" rotWithShape="0">
                    <a:schemeClr val="tx2">
                      <a:lumMod val="75000"/>
                      <a:alpha val="69000"/>
                    </a:schemeClr>
                  </a:outerShdw>
                </a:effectLst>
              </a:defRPr>
            </a:lvl1pPr>
          </a:lstStyle>
          <a:p>
            <a:r>
              <a:rPr lang="en-GB" dirty="0"/>
              <a:t>Coronavirus</a:t>
            </a:r>
            <a:endParaRPr lang="en-US" dirty="0"/>
          </a:p>
        </p:txBody>
      </p:sp>
      <p:sp>
        <p:nvSpPr>
          <p:cNvPr id="9" name="Subtitle 2">
            <a:extLst>
              <a:ext uri="{FF2B5EF4-FFF2-40B4-BE49-F238E27FC236}">
                <a16:creationId xmlns:a16="http://schemas.microsoft.com/office/drawing/2014/main" id="{B92DA55E-7EAF-024F-9DBF-5E699F4F5137}"/>
              </a:ext>
            </a:extLst>
          </p:cNvPr>
          <p:cNvSpPr>
            <a:spLocks noGrp="1"/>
          </p:cNvSpPr>
          <p:nvPr>
            <p:ph type="subTitle" idx="1" hasCustomPrompt="1"/>
          </p:nvPr>
        </p:nvSpPr>
        <p:spPr>
          <a:xfrm>
            <a:off x="622854" y="4211636"/>
            <a:ext cx="5662036" cy="707886"/>
          </a:xfrm>
          <a:effectLst/>
        </p:spPr>
        <p:txBody>
          <a:bodyPr wrap="square">
            <a:spAutoFit/>
          </a:bodyPr>
          <a:lstStyle>
            <a:lvl1pPr marL="0" indent="0" algn="ctr">
              <a:lnSpc>
                <a:spcPct val="100000"/>
              </a:lnSpc>
              <a:buNone/>
              <a:defRPr sz="2000">
                <a:solidFill>
                  <a:schemeClr val="bg1"/>
                </a:solidFill>
                <a:effectLst>
                  <a:outerShdw blurRad="431800" sx="103000" sy="103000" algn="ctr" rotWithShape="0">
                    <a:schemeClr val="tx2">
                      <a:lumMod val="75000"/>
                      <a:alpha val="69000"/>
                    </a:scheme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Animal Crossing New Horizons </a:t>
            </a:r>
            <a:br>
              <a:rPr lang="en-GB" dirty="0"/>
            </a:br>
            <a:r>
              <a:rPr lang="en-GB" dirty="0"/>
              <a:t>themed PowerPoint Template</a:t>
            </a:r>
            <a:endParaRPr lang="en-US" dirty="0"/>
          </a:p>
        </p:txBody>
      </p:sp>
      <p:sp>
        <p:nvSpPr>
          <p:cNvPr id="13" name="Date Placeholder 12">
            <a:extLst>
              <a:ext uri="{FF2B5EF4-FFF2-40B4-BE49-F238E27FC236}">
                <a16:creationId xmlns:a16="http://schemas.microsoft.com/office/drawing/2014/main" id="{7CDE2A95-5586-2E42-BFAF-023E07E0F62A}"/>
              </a:ext>
            </a:extLst>
          </p:cNvPr>
          <p:cNvSpPr>
            <a:spLocks noGrp="1"/>
          </p:cNvSpPr>
          <p:nvPr>
            <p:ph type="dt" sz="half" idx="10"/>
          </p:nvPr>
        </p:nvSpPr>
        <p:spPr/>
        <p:txBody>
          <a:bodyPr/>
          <a:lstStyle/>
          <a:p>
            <a:fld id="{084EB171-5F70-D44D-83C3-081F50E428F1}" type="datetime1">
              <a:rPr lang="en-HK" smtClean="0"/>
              <a:t>15/2/2024</a:t>
            </a:fld>
            <a:endParaRPr lang="en-US" dirty="0"/>
          </a:p>
        </p:txBody>
      </p:sp>
      <p:sp>
        <p:nvSpPr>
          <p:cNvPr id="14" name="Footer Placeholder 13">
            <a:extLst>
              <a:ext uri="{FF2B5EF4-FFF2-40B4-BE49-F238E27FC236}">
                <a16:creationId xmlns:a16="http://schemas.microsoft.com/office/drawing/2014/main" id="{4D9A9080-3FCC-D745-AA81-C0DB1E433BB2}"/>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D0824B9E-3D62-014E-B807-A9CB381CC08A}"/>
              </a:ext>
            </a:extLst>
          </p:cNvPr>
          <p:cNvSpPr>
            <a:spLocks noGrp="1"/>
          </p:cNvSpPr>
          <p:nvPr>
            <p:ph type="sldNum" sz="quarter" idx="12"/>
          </p:nvPr>
        </p:nvSpPr>
        <p:spPr/>
        <p:txBody>
          <a:bodyPr/>
          <a:lstStyle/>
          <a:p>
            <a:fld id="{B9F8E413-5724-A24C-A8CE-C6137514E72B}" type="slidenum">
              <a:rPr lang="en-US" smtClean="0"/>
              <a:pPr/>
              <a:t>‹Nº›</a:t>
            </a:fld>
            <a:endParaRPr lang="en-US" dirty="0"/>
          </a:p>
        </p:txBody>
      </p:sp>
    </p:spTree>
    <p:extLst>
      <p:ext uri="{BB962C8B-B14F-4D97-AF65-F5344CB8AC3E}">
        <p14:creationId xmlns:p14="http://schemas.microsoft.com/office/powerpoint/2010/main" val="230455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1E4B-3651-DA48-BFAA-563F43B9B242}"/>
              </a:ext>
            </a:extLst>
          </p:cNvPr>
          <p:cNvSpPr>
            <a:spLocks noGrp="1"/>
          </p:cNvSpPr>
          <p:nvPr>
            <p:ph type="title" hasCustomPrompt="1"/>
          </p:nvPr>
        </p:nvSpPr>
        <p:spPr>
          <a:xfrm>
            <a:off x="7606584" y="1440466"/>
            <a:ext cx="2342882" cy="590931"/>
          </a:xfrm>
        </p:spPr>
        <p:txBody>
          <a:bodyPr>
            <a:spAutoFit/>
          </a:bodyPr>
          <a:lstStyle>
            <a:lvl1pPr algn="ctr">
              <a:defRPr sz="3600">
                <a:solidFill>
                  <a:srgbClr val="7E683D"/>
                </a:solidFill>
              </a:defRPr>
            </a:lvl1pPr>
          </a:lstStyle>
          <a:p>
            <a:r>
              <a:rPr lang="en-GB" dirty="0"/>
              <a:t>Agenda</a:t>
            </a:r>
            <a:endParaRPr lang="en-US" dirty="0"/>
          </a:p>
        </p:txBody>
      </p:sp>
      <p:sp>
        <p:nvSpPr>
          <p:cNvPr id="3" name="Date Placeholder 2">
            <a:extLst>
              <a:ext uri="{FF2B5EF4-FFF2-40B4-BE49-F238E27FC236}">
                <a16:creationId xmlns:a16="http://schemas.microsoft.com/office/drawing/2014/main" id="{ED9059E2-7451-1949-B7B7-8F6C48C8019B}"/>
              </a:ext>
            </a:extLst>
          </p:cNvPr>
          <p:cNvSpPr>
            <a:spLocks noGrp="1"/>
          </p:cNvSpPr>
          <p:nvPr>
            <p:ph type="dt" sz="half" idx="10"/>
          </p:nvPr>
        </p:nvSpPr>
        <p:spPr/>
        <p:txBody>
          <a:bodyPr/>
          <a:lstStyle/>
          <a:p>
            <a:fld id="{F92F87F3-3343-F14F-A33A-7C46BBEB45E1}" type="datetime1">
              <a:rPr lang="en-HK" smtClean="0"/>
              <a:t>15/2/2024</a:t>
            </a:fld>
            <a:endParaRPr lang="en-US" dirty="0"/>
          </a:p>
        </p:txBody>
      </p:sp>
      <p:sp>
        <p:nvSpPr>
          <p:cNvPr id="4" name="Footer Placeholder 3">
            <a:extLst>
              <a:ext uri="{FF2B5EF4-FFF2-40B4-BE49-F238E27FC236}">
                <a16:creationId xmlns:a16="http://schemas.microsoft.com/office/drawing/2014/main" id="{22885F6B-5120-5948-BACC-A48A29A1DE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F8EA0E-48DD-DD46-A3FE-D9BB5CD7923C}"/>
              </a:ext>
            </a:extLst>
          </p:cNvPr>
          <p:cNvSpPr>
            <a:spLocks noGrp="1"/>
          </p:cNvSpPr>
          <p:nvPr>
            <p:ph type="sldNum" sz="quarter" idx="12"/>
          </p:nvPr>
        </p:nvSpPr>
        <p:spPr/>
        <p:txBody>
          <a:bodyPr/>
          <a:lstStyle/>
          <a:p>
            <a:fld id="{B9F8E413-5724-A24C-A8CE-C6137514E72B}" type="slidenum">
              <a:rPr lang="en-US" smtClean="0"/>
              <a:pPr/>
              <a:t>‹Nº›</a:t>
            </a:fld>
            <a:endParaRPr lang="en-US" dirty="0"/>
          </a:p>
        </p:txBody>
      </p:sp>
      <p:sp>
        <p:nvSpPr>
          <p:cNvPr id="12" name="Content Placeholder 2">
            <a:extLst>
              <a:ext uri="{FF2B5EF4-FFF2-40B4-BE49-F238E27FC236}">
                <a16:creationId xmlns:a16="http://schemas.microsoft.com/office/drawing/2014/main" id="{BC495DA2-50BA-0F40-BB55-D99D806E319C}"/>
              </a:ext>
            </a:extLst>
          </p:cNvPr>
          <p:cNvSpPr>
            <a:spLocks noGrp="1"/>
          </p:cNvSpPr>
          <p:nvPr>
            <p:ph idx="1" hasCustomPrompt="1"/>
          </p:nvPr>
        </p:nvSpPr>
        <p:spPr>
          <a:xfrm>
            <a:off x="7000741" y="2151491"/>
            <a:ext cx="3469784" cy="2979342"/>
          </a:xfrm>
        </p:spPr>
        <p:txBody>
          <a:bodyPr>
            <a:spAutoFit/>
          </a:bodyPr>
          <a:lstStyle>
            <a:lvl1pPr marL="0" indent="0">
              <a:lnSpc>
                <a:spcPct val="150000"/>
              </a:lnSpc>
              <a:buNone/>
              <a:defRPr>
                <a:solidFill>
                  <a:srgbClr val="7E683D"/>
                </a:solidFill>
              </a:defRPr>
            </a:lvl1pPr>
            <a:lvl2pPr>
              <a:defRPr>
                <a:solidFill>
                  <a:srgbClr val="7E683D"/>
                </a:solidFill>
              </a:defRPr>
            </a:lvl2pPr>
            <a:lvl3pPr>
              <a:defRPr>
                <a:solidFill>
                  <a:srgbClr val="7E683D"/>
                </a:solidFill>
              </a:defRPr>
            </a:lvl3pPr>
            <a:lvl4pPr>
              <a:defRPr>
                <a:solidFill>
                  <a:srgbClr val="7E683D"/>
                </a:solidFill>
              </a:defRPr>
            </a:lvl4pPr>
            <a:lvl5pPr>
              <a:defRPr>
                <a:solidFill>
                  <a:srgbClr val="7E683D"/>
                </a:solidFill>
              </a:defRPr>
            </a:lvl5pPr>
          </a:lstStyle>
          <a:p>
            <a:pPr lvl="0"/>
            <a:r>
              <a:rPr lang="en-GB" dirty="0"/>
              <a:t>Agenda </a:t>
            </a:r>
          </a:p>
          <a:p>
            <a:pPr lvl="0"/>
            <a:r>
              <a:rPr lang="en-GB" dirty="0"/>
              <a:t>Agenda</a:t>
            </a:r>
          </a:p>
          <a:p>
            <a:pPr lvl="0"/>
            <a:r>
              <a:rPr lang="en-GB" dirty="0"/>
              <a:t>Agenda</a:t>
            </a:r>
          </a:p>
          <a:p>
            <a:pPr lvl="0"/>
            <a:r>
              <a:rPr lang="en-GB" dirty="0"/>
              <a:t>Agenda</a:t>
            </a:r>
          </a:p>
        </p:txBody>
      </p:sp>
    </p:spTree>
    <p:extLst>
      <p:ext uri="{BB962C8B-B14F-4D97-AF65-F5344CB8AC3E}">
        <p14:creationId xmlns:p14="http://schemas.microsoft.com/office/powerpoint/2010/main" val="220975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nk Layout">
    <p:bg>
      <p:bgPr>
        <a:solidFill>
          <a:srgbClr val="F5E6CA"/>
        </a:solidFill>
        <a:effectLst/>
      </p:bgPr>
    </p:bg>
    <p:spTree>
      <p:nvGrpSpPr>
        <p:cNvPr id="1" name=""/>
        <p:cNvGrpSpPr/>
        <p:nvPr/>
      </p:nvGrpSpPr>
      <p:grpSpPr>
        <a:xfrm>
          <a:off x="0" y="0"/>
          <a:ext cx="0" cy="0"/>
          <a:chOff x="0" y="0"/>
          <a:chExt cx="0" cy="0"/>
        </a:xfrm>
      </p:grpSpPr>
      <p:sp>
        <p:nvSpPr>
          <p:cNvPr id="29" name="Graphic 22">
            <a:extLst>
              <a:ext uri="{FF2B5EF4-FFF2-40B4-BE49-F238E27FC236}">
                <a16:creationId xmlns:a16="http://schemas.microsoft.com/office/drawing/2014/main" id="{0AE0EC91-B572-A742-92FD-B60F5BC77E96}"/>
              </a:ext>
            </a:extLst>
          </p:cNvPr>
          <p:cNvSpPr/>
          <p:nvPr/>
        </p:nvSpPr>
        <p:spPr>
          <a:xfrm>
            <a:off x="0" y="6180667"/>
            <a:ext cx="12192000" cy="677333"/>
          </a:xfrm>
          <a:custGeom>
            <a:avLst/>
            <a:gdLst>
              <a:gd name="connsiteX0" fmla="*/ 12192000 w 12192000"/>
              <a:gd name="connsiteY0" fmla="*/ 122863 h 677333"/>
              <a:gd name="connsiteX1" fmla="*/ 12192000 w 12192000"/>
              <a:gd name="connsiteY1" fmla="*/ 677333 h 677333"/>
              <a:gd name="connsiteX2" fmla="*/ 0 w 12192000"/>
              <a:gd name="connsiteY2" fmla="*/ 677333 h 677333"/>
              <a:gd name="connsiteX3" fmla="*/ 0 w 12192000"/>
              <a:gd name="connsiteY3" fmla="*/ 69332 h 677333"/>
              <a:gd name="connsiteX4" fmla="*/ 3238500 w 12192000"/>
              <a:gd name="connsiteY4" fmla="*/ 255540 h 677333"/>
              <a:gd name="connsiteX5" fmla="*/ 7639050 w 12192000"/>
              <a:gd name="connsiteY5" fmla="*/ 69332 h 677333"/>
              <a:gd name="connsiteX6" fmla="*/ 12192000 w 12192000"/>
              <a:gd name="connsiteY6" fmla="*/ 122863 h 67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77333">
                <a:moveTo>
                  <a:pt x="12192000" y="122863"/>
                </a:moveTo>
                <a:lnTo>
                  <a:pt x="12192000" y="677333"/>
                </a:lnTo>
                <a:lnTo>
                  <a:pt x="0" y="677333"/>
                </a:lnTo>
                <a:lnTo>
                  <a:pt x="0" y="69332"/>
                </a:lnTo>
                <a:cubicBezTo>
                  <a:pt x="1168400" y="312967"/>
                  <a:pt x="2804548" y="278702"/>
                  <a:pt x="3238500" y="255540"/>
                </a:cubicBezTo>
                <a:cubicBezTo>
                  <a:pt x="5000625" y="161488"/>
                  <a:pt x="5784850" y="-132589"/>
                  <a:pt x="7639050" y="69332"/>
                </a:cubicBezTo>
                <a:cubicBezTo>
                  <a:pt x="9657144" y="289098"/>
                  <a:pt x="11233150" y="309072"/>
                  <a:pt x="12192000" y="122863"/>
                </a:cubicBezTo>
                <a:close/>
              </a:path>
            </a:pathLst>
          </a:custGeom>
          <a:solidFill>
            <a:srgbClr val="FBA9AC">
              <a:alpha val="30000"/>
            </a:srgbClr>
          </a:solidFill>
          <a:ln w="6350"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89B22ADD-8DAC-7447-93A6-4E8D341DE3AC}"/>
              </a:ext>
            </a:extLst>
          </p:cNvPr>
          <p:cNvSpPr>
            <a:spLocks noGrp="1"/>
          </p:cNvSpPr>
          <p:nvPr>
            <p:ph type="dt" sz="half" idx="10"/>
          </p:nvPr>
        </p:nvSpPr>
        <p:spPr/>
        <p:txBody>
          <a:bodyPr/>
          <a:lstStyle/>
          <a:p>
            <a:fld id="{9C4E60EC-149E-7047-9AA9-B4A6B3FBB578}" type="datetime1">
              <a:rPr lang="en-HK" smtClean="0"/>
              <a:t>15/2/2024</a:t>
            </a:fld>
            <a:endParaRPr lang="en-US"/>
          </a:p>
        </p:txBody>
      </p:sp>
      <p:sp>
        <p:nvSpPr>
          <p:cNvPr id="5" name="Footer Placeholder 4">
            <a:extLst>
              <a:ext uri="{FF2B5EF4-FFF2-40B4-BE49-F238E27FC236}">
                <a16:creationId xmlns:a16="http://schemas.microsoft.com/office/drawing/2014/main" id="{BC99A9AA-B9CD-504B-A345-9B80DC870989}"/>
              </a:ext>
            </a:extLst>
          </p:cNvPr>
          <p:cNvSpPr>
            <a:spLocks noGrp="1"/>
          </p:cNvSpPr>
          <p:nvPr>
            <p:ph type="ftr" sz="quarter" idx="11"/>
          </p:nvPr>
        </p:nvSpPr>
        <p:spPr/>
        <p:txBody>
          <a:bodyPr/>
          <a:lstStyle/>
          <a:p>
            <a:endParaRPr lang="en-US"/>
          </a:p>
        </p:txBody>
      </p:sp>
      <p:sp>
        <p:nvSpPr>
          <p:cNvPr id="28" name="Graphic 20">
            <a:extLst>
              <a:ext uri="{FF2B5EF4-FFF2-40B4-BE49-F238E27FC236}">
                <a16:creationId xmlns:a16="http://schemas.microsoft.com/office/drawing/2014/main" id="{965B1EC5-56D2-6243-A83D-F8C4AEBAB859}"/>
              </a:ext>
            </a:extLst>
          </p:cNvPr>
          <p:cNvSpPr/>
          <p:nvPr/>
        </p:nvSpPr>
        <p:spPr>
          <a:xfrm>
            <a:off x="0" y="6356350"/>
            <a:ext cx="12192000" cy="499532"/>
          </a:xfrm>
          <a:custGeom>
            <a:avLst/>
            <a:gdLst>
              <a:gd name="connsiteX0" fmla="*/ 12192000 w 12192000"/>
              <a:gd name="connsiteY0" fmla="*/ 51074 h 499532"/>
              <a:gd name="connsiteX1" fmla="*/ 12192000 w 12192000"/>
              <a:gd name="connsiteY1" fmla="*/ 499533 h 499532"/>
              <a:gd name="connsiteX2" fmla="*/ 0 w 12192000"/>
              <a:gd name="connsiteY2" fmla="*/ 499533 h 499532"/>
              <a:gd name="connsiteX3" fmla="*/ 0 w 12192000"/>
              <a:gd name="connsiteY3" fmla="*/ 51074 h 499532"/>
              <a:gd name="connsiteX4" fmla="*/ 3636937 w 12192000"/>
              <a:gd name="connsiteY4" fmla="*/ 102326 h 499532"/>
              <a:gd name="connsiteX5" fmla="*/ 7893812 w 12192000"/>
              <a:gd name="connsiteY5" fmla="*/ 51074 h 499532"/>
              <a:gd name="connsiteX6" fmla="*/ 12192000 w 12192000"/>
              <a:gd name="connsiteY6" fmla="*/ 51074 h 49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99532">
                <a:moveTo>
                  <a:pt x="12192000" y="51074"/>
                </a:moveTo>
                <a:lnTo>
                  <a:pt x="12192000" y="499533"/>
                </a:lnTo>
                <a:lnTo>
                  <a:pt x="0" y="499533"/>
                </a:lnTo>
                <a:lnTo>
                  <a:pt x="0" y="51074"/>
                </a:lnTo>
                <a:cubicBezTo>
                  <a:pt x="1868062" y="133078"/>
                  <a:pt x="3202985" y="119411"/>
                  <a:pt x="3636937" y="102326"/>
                </a:cubicBezTo>
                <a:cubicBezTo>
                  <a:pt x="4408405" y="38261"/>
                  <a:pt x="6339840" y="-61681"/>
                  <a:pt x="7893812" y="51074"/>
                </a:cubicBezTo>
                <a:cubicBezTo>
                  <a:pt x="9447784" y="163830"/>
                  <a:pt x="11406759" y="98056"/>
                  <a:pt x="12192000" y="51074"/>
                </a:cubicBezTo>
                <a:close/>
              </a:path>
            </a:pathLst>
          </a:custGeom>
          <a:solidFill>
            <a:srgbClr val="FBA9AC"/>
          </a:solidFill>
          <a:ln w="6350" cap="flat">
            <a:noFill/>
            <a:prstDash val="solid"/>
            <a:miter/>
          </a:ln>
        </p:spPr>
        <p:txBody>
          <a:bodyPr rtlCol="0" anchor="ctr"/>
          <a:lstStyle/>
          <a:p>
            <a:endParaRPr lang="en-US"/>
          </a:p>
        </p:txBody>
      </p:sp>
      <p:sp>
        <p:nvSpPr>
          <p:cNvPr id="30" name="Graphic 24">
            <a:extLst>
              <a:ext uri="{FF2B5EF4-FFF2-40B4-BE49-F238E27FC236}">
                <a16:creationId xmlns:a16="http://schemas.microsoft.com/office/drawing/2014/main" id="{0D7D1A6B-ACCE-8849-BDD9-6CC5D05A24FB}"/>
              </a:ext>
            </a:extLst>
          </p:cNvPr>
          <p:cNvSpPr/>
          <p:nvPr/>
        </p:nvSpPr>
        <p:spPr>
          <a:xfrm>
            <a:off x="0" y="0"/>
            <a:ext cx="12192000" cy="1676397"/>
          </a:xfrm>
          <a:custGeom>
            <a:avLst/>
            <a:gdLst>
              <a:gd name="connsiteX0" fmla="*/ 12192000 w 12192000"/>
              <a:gd name="connsiteY0" fmla="*/ 0 h 1676397"/>
              <a:gd name="connsiteX1" fmla="*/ 0 w 12192000"/>
              <a:gd name="connsiteY1" fmla="*/ 0 h 1676397"/>
              <a:gd name="connsiteX2" fmla="*/ 0 w 12192000"/>
              <a:gd name="connsiteY2" fmla="*/ 1442995 h 1676397"/>
              <a:gd name="connsiteX3" fmla="*/ 4565650 w 12192000"/>
              <a:gd name="connsiteY3" fmla="*/ 1442995 h 1676397"/>
              <a:gd name="connsiteX4" fmla="*/ 8004175 w 12192000"/>
              <a:gd name="connsiteY4" fmla="*/ 1519970 h 1676397"/>
              <a:gd name="connsiteX5" fmla="*/ 12192000 w 12192000"/>
              <a:gd name="connsiteY5" fmla="*/ 1442995 h 1676397"/>
              <a:gd name="connsiteX6" fmla="*/ 12192000 w 12192000"/>
              <a:gd name="connsiteY6" fmla="*/ 0 h 167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676397">
                <a:moveTo>
                  <a:pt x="12192000" y="0"/>
                </a:moveTo>
                <a:lnTo>
                  <a:pt x="0" y="0"/>
                </a:lnTo>
                <a:lnTo>
                  <a:pt x="0" y="1442995"/>
                </a:lnTo>
                <a:cubicBezTo>
                  <a:pt x="1598143" y="1715539"/>
                  <a:pt x="2027282" y="1728539"/>
                  <a:pt x="4565650" y="1442995"/>
                </a:cubicBezTo>
                <a:cubicBezTo>
                  <a:pt x="5821407" y="1092342"/>
                  <a:pt x="6220435" y="1195324"/>
                  <a:pt x="8004175" y="1519970"/>
                </a:cubicBezTo>
                <a:cubicBezTo>
                  <a:pt x="9944100" y="1873045"/>
                  <a:pt x="11375072" y="1530345"/>
                  <a:pt x="12192000" y="1442995"/>
                </a:cubicBezTo>
                <a:lnTo>
                  <a:pt x="12192000" y="0"/>
                </a:lnTo>
                <a:close/>
              </a:path>
            </a:pathLst>
          </a:custGeom>
          <a:solidFill>
            <a:srgbClr val="FBA9AC">
              <a:alpha val="30000"/>
            </a:srgbClr>
          </a:solidFill>
          <a:ln w="6350" cap="flat">
            <a:noFill/>
            <a:prstDash val="solid"/>
            <a:miter/>
          </a:ln>
        </p:spPr>
        <p:txBody>
          <a:bodyPr rtlCol="0" anchor="ctr"/>
          <a:lstStyle/>
          <a:p>
            <a:endParaRPr lang="en-US"/>
          </a:p>
        </p:txBody>
      </p:sp>
      <p:sp>
        <p:nvSpPr>
          <p:cNvPr id="6" name="Slide Number Placeholder 5">
            <a:extLst>
              <a:ext uri="{FF2B5EF4-FFF2-40B4-BE49-F238E27FC236}">
                <a16:creationId xmlns:a16="http://schemas.microsoft.com/office/drawing/2014/main" id="{71AD0818-8FD4-7346-AB1C-41A0B1504EC6}"/>
              </a:ext>
            </a:extLst>
          </p:cNvPr>
          <p:cNvSpPr>
            <a:spLocks noGrp="1"/>
          </p:cNvSpPr>
          <p:nvPr>
            <p:ph type="sldNum" sz="quarter" idx="12"/>
          </p:nvPr>
        </p:nvSpPr>
        <p:spPr/>
        <p:txBody>
          <a:bodyPr/>
          <a:lstStyle/>
          <a:p>
            <a:fld id="{B9F8E413-5724-A24C-A8CE-C6137514E72B}" type="slidenum">
              <a:rPr lang="en-US" smtClean="0"/>
              <a:t>‹Nº›</a:t>
            </a:fld>
            <a:endParaRPr lang="en-US"/>
          </a:p>
        </p:txBody>
      </p:sp>
      <p:sp>
        <p:nvSpPr>
          <p:cNvPr id="31" name="Graphic 26">
            <a:extLst>
              <a:ext uri="{FF2B5EF4-FFF2-40B4-BE49-F238E27FC236}">
                <a16:creationId xmlns:a16="http://schemas.microsoft.com/office/drawing/2014/main" id="{8C45CDB8-FBDA-9A46-9F8E-E7F95A14C496}"/>
              </a:ext>
            </a:extLst>
          </p:cNvPr>
          <p:cNvSpPr/>
          <p:nvPr/>
        </p:nvSpPr>
        <p:spPr>
          <a:xfrm>
            <a:off x="0" y="0"/>
            <a:ext cx="12192000" cy="1473199"/>
          </a:xfrm>
          <a:custGeom>
            <a:avLst/>
            <a:gdLst>
              <a:gd name="connsiteX0" fmla="*/ 12192000 w 12192000"/>
              <a:gd name="connsiteY0" fmla="*/ 0 h 1473199"/>
              <a:gd name="connsiteX1" fmla="*/ 0 w 12192000"/>
              <a:gd name="connsiteY1" fmla="*/ 0 h 1473199"/>
              <a:gd name="connsiteX2" fmla="*/ 0 w 12192000"/>
              <a:gd name="connsiteY2" fmla="*/ 1340486 h 1473199"/>
              <a:gd name="connsiteX3" fmla="*/ 4592593 w 12192000"/>
              <a:gd name="connsiteY3" fmla="*/ 1340486 h 1473199"/>
              <a:gd name="connsiteX4" fmla="*/ 7578789 w 12192000"/>
              <a:gd name="connsiteY4" fmla="*/ 1340486 h 1473199"/>
              <a:gd name="connsiteX5" fmla="*/ 12192000 w 12192000"/>
              <a:gd name="connsiteY5" fmla="*/ 1340486 h 1473199"/>
              <a:gd name="connsiteX6" fmla="*/ 12192000 w 12192000"/>
              <a:gd name="connsiteY6" fmla="*/ 0 h 1473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73199">
                <a:moveTo>
                  <a:pt x="12192000" y="0"/>
                </a:moveTo>
                <a:lnTo>
                  <a:pt x="0" y="0"/>
                </a:lnTo>
                <a:lnTo>
                  <a:pt x="0" y="1340486"/>
                </a:lnTo>
                <a:cubicBezTo>
                  <a:pt x="1598143" y="1580845"/>
                  <a:pt x="3727621" y="1440632"/>
                  <a:pt x="4592593" y="1340486"/>
                </a:cubicBezTo>
                <a:cubicBezTo>
                  <a:pt x="4867186" y="1263443"/>
                  <a:pt x="5848865" y="1155590"/>
                  <a:pt x="7578789" y="1340486"/>
                </a:cubicBezTo>
                <a:cubicBezTo>
                  <a:pt x="9308782" y="1525375"/>
                  <a:pt x="11375072" y="1417522"/>
                  <a:pt x="12192000" y="1340486"/>
                </a:cubicBezTo>
                <a:lnTo>
                  <a:pt x="12192000" y="0"/>
                </a:lnTo>
                <a:close/>
              </a:path>
            </a:pathLst>
          </a:custGeom>
          <a:solidFill>
            <a:srgbClr val="FBA9AC"/>
          </a:solidFill>
          <a:ln w="63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D5E0D86-7760-8247-BD19-7341C32D46DD}"/>
              </a:ext>
            </a:extLst>
          </p:cNvPr>
          <p:cNvSpPr>
            <a:spLocks noGrp="1"/>
          </p:cNvSpPr>
          <p:nvPr>
            <p:ph type="title"/>
          </p:nvPr>
        </p:nvSpPr>
        <p:spPr>
          <a:xfrm>
            <a:off x="838200" y="385733"/>
            <a:ext cx="10515600" cy="701731"/>
          </a:xfrm>
        </p:spPr>
        <p:txBody>
          <a:bodyPr>
            <a:spAutoFit/>
          </a:bodyPr>
          <a:lstStyle>
            <a:lvl1pPr>
              <a:defRPr>
                <a:solidFill>
                  <a:schemeClr val="bg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DAA8B9A-19DB-E841-A173-503FCDD65891}"/>
              </a:ext>
            </a:extLst>
          </p:cNvPr>
          <p:cNvSpPr>
            <a:spLocks noGrp="1"/>
          </p:cNvSpPr>
          <p:nvPr>
            <p:ph idx="1"/>
          </p:nvPr>
        </p:nvSpPr>
        <p:spPr/>
        <p:txBody>
          <a:bodyPr/>
          <a:lstStyle>
            <a:lvl1pPr>
              <a:lnSpc>
                <a:spcPct val="100000"/>
              </a:lnSpc>
              <a:defRPr>
                <a:solidFill>
                  <a:srgbClr val="7E683D"/>
                </a:solidFill>
              </a:defRPr>
            </a:lvl1pPr>
            <a:lvl2pPr>
              <a:lnSpc>
                <a:spcPct val="100000"/>
              </a:lnSpc>
              <a:defRPr>
                <a:solidFill>
                  <a:srgbClr val="7E683D"/>
                </a:solidFill>
              </a:defRPr>
            </a:lvl2pPr>
            <a:lvl3pPr>
              <a:lnSpc>
                <a:spcPct val="100000"/>
              </a:lnSpc>
              <a:defRPr>
                <a:solidFill>
                  <a:srgbClr val="7E683D"/>
                </a:solidFill>
              </a:defRPr>
            </a:lvl3pPr>
            <a:lvl4pPr>
              <a:lnSpc>
                <a:spcPct val="100000"/>
              </a:lnSpc>
              <a:defRPr>
                <a:solidFill>
                  <a:srgbClr val="7E683D"/>
                </a:solidFill>
              </a:defRPr>
            </a:lvl4pPr>
            <a:lvl5pPr>
              <a:lnSpc>
                <a:spcPct val="100000"/>
              </a:lnSpc>
              <a:defRPr>
                <a:solidFill>
                  <a:srgbClr val="7E683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89567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Green Layou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3348ADD7-7D3E-0749-9F33-543464B0F335}"/>
              </a:ext>
            </a:extLst>
          </p:cNvPr>
          <p:cNvSpPr/>
          <p:nvPr/>
        </p:nvSpPr>
        <p:spPr>
          <a:xfrm>
            <a:off x="0" y="0"/>
            <a:ext cx="12192000" cy="1636295"/>
          </a:xfrm>
          <a:custGeom>
            <a:avLst/>
            <a:gdLst>
              <a:gd name="connsiteX0" fmla="*/ 1891002 w 12192000"/>
              <a:gd name="connsiteY0" fmla="*/ 2472385 h 2472385"/>
              <a:gd name="connsiteX1" fmla="*/ 0 w 12192000"/>
              <a:gd name="connsiteY1" fmla="*/ 2307561 h 2472385"/>
              <a:gd name="connsiteX2" fmla="*/ 0 w 12192000"/>
              <a:gd name="connsiteY2" fmla="*/ 0 h 2472385"/>
              <a:gd name="connsiteX3" fmla="*/ 12192000 w 12192000"/>
              <a:gd name="connsiteY3" fmla="*/ 0 h 2472385"/>
              <a:gd name="connsiteX4" fmla="*/ 12192000 w 12192000"/>
              <a:gd name="connsiteY4" fmla="*/ 2307561 h 2472385"/>
              <a:gd name="connsiteX5" fmla="*/ 10699085 w 12192000"/>
              <a:gd name="connsiteY5" fmla="*/ 2472385 h 2472385"/>
              <a:gd name="connsiteX6" fmla="*/ 8773336 w 12192000"/>
              <a:gd name="connsiteY6" fmla="*/ 2307561 h 2472385"/>
              <a:gd name="connsiteX7" fmla="*/ 8708553 w 12192000"/>
              <a:gd name="connsiteY7" fmla="*/ 2472385 h 2472385"/>
              <a:gd name="connsiteX8" fmla="*/ 8609055 w 12192000"/>
              <a:gd name="connsiteY8" fmla="*/ 2307561 h 2472385"/>
              <a:gd name="connsiteX9" fmla="*/ 6120881 w 12192000"/>
              <a:gd name="connsiteY9" fmla="*/ 2307561 h 2472385"/>
              <a:gd name="connsiteX10" fmla="*/ 6120881 w 12192000"/>
              <a:gd name="connsiteY10" fmla="*/ 2472385 h 2472385"/>
              <a:gd name="connsiteX11" fmla="*/ 5971590 w 12192000"/>
              <a:gd name="connsiteY11" fmla="*/ 2142732 h 2472385"/>
              <a:gd name="connsiteX12" fmla="*/ 3881534 w 12192000"/>
              <a:gd name="connsiteY12" fmla="*/ 2472385 h 2472385"/>
              <a:gd name="connsiteX13" fmla="*/ 1891002 w 12192000"/>
              <a:gd name="connsiteY13" fmla="*/ 2142732 h 2472385"/>
              <a:gd name="connsiteX14" fmla="*/ 1891002 w 12192000"/>
              <a:gd name="connsiteY14" fmla="*/ 2472385 h 247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472385">
                <a:moveTo>
                  <a:pt x="1891002" y="2472385"/>
                </a:moveTo>
                <a:lnTo>
                  <a:pt x="0" y="2307561"/>
                </a:lnTo>
                <a:lnTo>
                  <a:pt x="0" y="0"/>
                </a:lnTo>
                <a:lnTo>
                  <a:pt x="12192000" y="0"/>
                </a:lnTo>
                <a:lnTo>
                  <a:pt x="12192000" y="2307561"/>
                </a:lnTo>
                <a:lnTo>
                  <a:pt x="10699085" y="2472385"/>
                </a:lnTo>
                <a:lnTo>
                  <a:pt x="8773336" y="2307561"/>
                </a:lnTo>
                <a:lnTo>
                  <a:pt x="8708553" y="2472385"/>
                </a:lnTo>
                <a:lnTo>
                  <a:pt x="8609055" y="2307561"/>
                </a:lnTo>
                <a:lnTo>
                  <a:pt x="6120881" y="2307561"/>
                </a:lnTo>
                <a:lnTo>
                  <a:pt x="6120881" y="2472385"/>
                </a:lnTo>
                <a:lnTo>
                  <a:pt x="5971590" y="2142732"/>
                </a:lnTo>
                <a:lnTo>
                  <a:pt x="3881534" y="2472385"/>
                </a:lnTo>
                <a:lnTo>
                  <a:pt x="1891002" y="2142732"/>
                </a:lnTo>
                <a:lnTo>
                  <a:pt x="1891002" y="2472385"/>
                </a:lnTo>
                <a:close/>
              </a:path>
            </a:pathLst>
          </a:custGeom>
          <a:solidFill>
            <a:srgbClr val="E8F8C7"/>
          </a:solidFill>
          <a:ln w="6370" cap="flat">
            <a:noFill/>
            <a:prstDash val="solid"/>
            <a:miter/>
          </a:ln>
        </p:spPr>
        <p:txBody>
          <a:bodyPr rtlCol="0" anchor="ctr"/>
          <a:lstStyle/>
          <a:p>
            <a:endParaRPr lang="en-US">
              <a:solidFill>
                <a:srgbClr val="7E683D"/>
              </a:solidFill>
            </a:endParaRPr>
          </a:p>
        </p:txBody>
      </p:sp>
      <p:sp>
        <p:nvSpPr>
          <p:cNvPr id="2" name="Title 1">
            <a:extLst>
              <a:ext uri="{FF2B5EF4-FFF2-40B4-BE49-F238E27FC236}">
                <a16:creationId xmlns:a16="http://schemas.microsoft.com/office/drawing/2014/main" id="{C07D8627-F5F6-7E41-9870-C9FF68058567}"/>
              </a:ext>
            </a:extLst>
          </p:cNvPr>
          <p:cNvSpPr>
            <a:spLocks noGrp="1"/>
          </p:cNvSpPr>
          <p:nvPr>
            <p:ph type="title"/>
          </p:nvPr>
        </p:nvSpPr>
        <p:spPr>
          <a:xfrm>
            <a:off x="838200" y="442800"/>
            <a:ext cx="10515600" cy="701731"/>
          </a:xfrm>
        </p:spPr>
        <p:txBody>
          <a:bodyPr>
            <a:spAutoFit/>
          </a:bodyPr>
          <a:lstStyle>
            <a:lvl1pPr>
              <a:defRPr>
                <a:solidFill>
                  <a:srgbClr val="7E683D"/>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A4DF34D2-C8F5-8041-859C-AA9476619071}"/>
              </a:ext>
            </a:extLst>
          </p:cNvPr>
          <p:cNvSpPr>
            <a:spLocks noGrp="1"/>
          </p:cNvSpPr>
          <p:nvPr>
            <p:ph type="dt" sz="half" idx="10"/>
          </p:nvPr>
        </p:nvSpPr>
        <p:spPr/>
        <p:txBody>
          <a:bodyPr/>
          <a:lstStyle/>
          <a:p>
            <a:fld id="{3FE8CAC2-B6D3-AE4C-A4B2-985BFAA7FAAE}" type="datetime1">
              <a:rPr lang="en-HK" smtClean="0"/>
              <a:t>15/2/2024</a:t>
            </a:fld>
            <a:endParaRPr lang="en-US"/>
          </a:p>
        </p:txBody>
      </p:sp>
      <p:sp>
        <p:nvSpPr>
          <p:cNvPr id="4" name="Footer Placeholder 3">
            <a:extLst>
              <a:ext uri="{FF2B5EF4-FFF2-40B4-BE49-F238E27FC236}">
                <a16:creationId xmlns:a16="http://schemas.microsoft.com/office/drawing/2014/main" id="{FFF0C77B-BDEA-8F4A-850A-B4857380AB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050E2E-D6D2-0941-8EDA-8520BB1EFE9F}"/>
              </a:ext>
            </a:extLst>
          </p:cNvPr>
          <p:cNvSpPr>
            <a:spLocks noGrp="1"/>
          </p:cNvSpPr>
          <p:nvPr>
            <p:ph type="sldNum" sz="quarter" idx="12"/>
          </p:nvPr>
        </p:nvSpPr>
        <p:spPr/>
        <p:txBody>
          <a:bodyPr/>
          <a:lstStyle/>
          <a:p>
            <a:fld id="{B9F8E413-5724-A24C-A8CE-C6137514E72B}" type="slidenum">
              <a:rPr lang="en-US" smtClean="0"/>
              <a:t>‹Nº›</a:t>
            </a:fld>
            <a:endParaRPr lang="en-US"/>
          </a:p>
        </p:txBody>
      </p:sp>
    </p:spTree>
    <p:extLst>
      <p:ext uri="{BB962C8B-B14F-4D97-AF65-F5344CB8AC3E}">
        <p14:creationId xmlns:p14="http://schemas.microsoft.com/office/powerpoint/2010/main" val="375781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ok Inc. Layout">
    <p:bg>
      <p:bgPr>
        <a:solidFill>
          <a:srgbClr val="F0F6DB"/>
        </a:solidFill>
        <a:effectLst/>
      </p:bgPr>
    </p:bg>
    <p:spTree>
      <p:nvGrpSpPr>
        <p:cNvPr id="1" name=""/>
        <p:cNvGrpSpPr/>
        <p:nvPr/>
      </p:nvGrpSpPr>
      <p:grpSpPr>
        <a:xfrm>
          <a:off x="0" y="0"/>
          <a:ext cx="0" cy="0"/>
          <a:chOff x="0" y="0"/>
          <a:chExt cx="0" cy="0"/>
        </a:xfrm>
      </p:grpSpPr>
      <p:sp>
        <p:nvSpPr>
          <p:cNvPr id="9" name="Round Same-side Corner of Rectangle 8">
            <a:extLst>
              <a:ext uri="{FF2B5EF4-FFF2-40B4-BE49-F238E27FC236}">
                <a16:creationId xmlns:a16="http://schemas.microsoft.com/office/drawing/2014/main" id="{583F8ACA-F7DF-F64E-99B3-DEBBE92E9D99}"/>
              </a:ext>
            </a:extLst>
          </p:cNvPr>
          <p:cNvSpPr/>
          <p:nvPr userDrawn="1"/>
        </p:nvSpPr>
        <p:spPr>
          <a:xfrm rot="16200000">
            <a:off x="5603079" y="-4979197"/>
            <a:ext cx="985839" cy="1154430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B2E69-1052-9545-8B64-267F77DF5C81}"/>
              </a:ext>
            </a:extLst>
          </p:cNvPr>
          <p:cNvSpPr>
            <a:spLocks noGrp="1"/>
          </p:cNvSpPr>
          <p:nvPr>
            <p:ph type="title"/>
          </p:nvPr>
        </p:nvSpPr>
        <p:spPr>
          <a:xfrm>
            <a:off x="1352548" y="442088"/>
            <a:ext cx="10001251" cy="701731"/>
          </a:xfrm>
        </p:spPr>
        <p:txBody>
          <a:bodyPr wrap="square">
            <a:spAutoFit/>
          </a:bodyPr>
          <a:lstStyle>
            <a:lvl1pPr>
              <a:defRPr>
                <a:solidFill>
                  <a:srgbClr val="F0F6DB"/>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14E65F9E-977B-5D4D-A858-B783A434C585}"/>
              </a:ext>
            </a:extLst>
          </p:cNvPr>
          <p:cNvSpPr>
            <a:spLocks noGrp="1"/>
          </p:cNvSpPr>
          <p:nvPr>
            <p:ph sz="half" idx="1"/>
          </p:nvPr>
        </p:nvSpPr>
        <p:spPr>
          <a:xfrm>
            <a:off x="838199" y="1825625"/>
            <a:ext cx="10515599" cy="4351338"/>
          </a:xfrm>
        </p:spPr>
        <p:txBody>
          <a:bodyPr/>
          <a:lstStyle>
            <a:lvl1pPr>
              <a:defRPr>
                <a:solidFill>
                  <a:srgbClr val="7E683D"/>
                </a:solidFill>
              </a:defRPr>
            </a:lvl1pPr>
            <a:lvl2pPr>
              <a:defRPr>
                <a:solidFill>
                  <a:srgbClr val="7E683D"/>
                </a:solidFill>
              </a:defRPr>
            </a:lvl2pPr>
            <a:lvl3pPr>
              <a:defRPr>
                <a:solidFill>
                  <a:srgbClr val="7E683D"/>
                </a:solidFill>
              </a:defRPr>
            </a:lvl3pPr>
            <a:lvl4pPr>
              <a:defRPr>
                <a:solidFill>
                  <a:srgbClr val="7E683D"/>
                </a:solidFill>
              </a:defRPr>
            </a:lvl4pPr>
            <a:lvl5pPr>
              <a:defRPr>
                <a:solidFill>
                  <a:srgbClr val="7E683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B0D40A8-690C-2A42-87CC-84A9E34AE89B}"/>
              </a:ext>
            </a:extLst>
          </p:cNvPr>
          <p:cNvSpPr>
            <a:spLocks noGrp="1"/>
          </p:cNvSpPr>
          <p:nvPr>
            <p:ph type="dt" sz="half" idx="10"/>
          </p:nvPr>
        </p:nvSpPr>
        <p:spPr/>
        <p:txBody>
          <a:bodyPr/>
          <a:lstStyle/>
          <a:p>
            <a:fld id="{8A456DEA-A6B9-0B4A-8F35-0F176767D76A}" type="datetime1">
              <a:rPr lang="en-HK" smtClean="0"/>
              <a:t>15/2/2024</a:t>
            </a:fld>
            <a:endParaRPr lang="en-US"/>
          </a:p>
        </p:txBody>
      </p:sp>
      <p:sp>
        <p:nvSpPr>
          <p:cNvPr id="6" name="Footer Placeholder 5">
            <a:extLst>
              <a:ext uri="{FF2B5EF4-FFF2-40B4-BE49-F238E27FC236}">
                <a16:creationId xmlns:a16="http://schemas.microsoft.com/office/drawing/2014/main" id="{4D49956B-2A09-4A41-BC86-4702F3853A1D}"/>
              </a:ext>
            </a:extLst>
          </p:cNvPr>
          <p:cNvSpPr>
            <a:spLocks noGrp="1"/>
          </p:cNvSpPr>
          <p:nvPr>
            <p:ph type="ftr" sz="quarter" idx="11"/>
          </p:nvPr>
        </p:nvSpPr>
        <p:spPr/>
        <p:txBody>
          <a:bodyPr/>
          <a:lstStyle/>
          <a:p>
            <a:endParaRPr lang="en-US"/>
          </a:p>
        </p:txBody>
      </p:sp>
      <p:sp>
        <p:nvSpPr>
          <p:cNvPr id="10" name="Round Same-side Corner of Rectangle 9">
            <a:extLst>
              <a:ext uri="{FF2B5EF4-FFF2-40B4-BE49-F238E27FC236}">
                <a16:creationId xmlns:a16="http://schemas.microsoft.com/office/drawing/2014/main" id="{0EACB740-F969-474E-B1A2-D2C59CA0B54A}"/>
              </a:ext>
            </a:extLst>
          </p:cNvPr>
          <p:cNvSpPr/>
          <p:nvPr userDrawn="1"/>
        </p:nvSpPr>
        <p:spPr>
          <a:xfrm rot="5400000" flipH="1">
            <a:off x="5913435" y="766762"/>
            <a:ext cx="365126" cy="1154430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D51E6CB-CD74-7545-ADA1-564E23EE0603}"/>
              </a:ext>
            </a:extLst>
          </p:cNvPr>
          <p:cNvPicPr>
            <a:picLocks noChangeAspect="1"/>
          </p:cNvPicPr>
          <p:nvPr userDrawn="1"/>
        </p:nvPicPr>
        <p:blipFill rotWithShape="1">
          <a:blip r:embed="rId2">
            <a:duotone>
              <a:prstClr val="black"/>
              <a:srgbClr val="F0F6DB">
                <a:tint val="45000"/>
                <a:satMod val="400000"/>
              </a:srgbClr>
            </a:duotone>
          </a:blip>
          <a:srcRect r="78203"/>
          <a:stretch/>
        </p:blipFill>
        <p:spPr>
          <a:xfrm>
            <a:off x="435311" y="368405"/>
            <a:ext cx="805775" cy="849096"/>
          </a:xfrm>
          <a:prstGeom prst="rect">
            <a:avLst/>
          </a:prstGeom>
        </p:spPr>
      </p:pic>
      <p:sp>
        <p:nvSpPr>
          <p:cNvPr id="7" name="Slide Number Placeholder 6">
            <a:extLst>
              <a:ext uri="{FF2B5EF4-FFF2-40B4-BE49-F238E27FC236}">
                <a16:creationId xmlns:a16="http://schemas.microsoft.com/office/drawing/2014/main" id="{8CA1FF3E-AC59-354E-A126-94AA2EB028F5}"/>
              </a:ext>
            </a:extLst>
          </p:cNvPr>
          <p:cNvSpPr>
            <a:spLocks noGrp="1"/>
          </p:cNvSpPr>
          <p:nvPr>
            <p:ph type="sldNum" sz="quarter" idx="12"/>
          </p:nvPr>
        </p:nvSpPr>
        <p:spPr/>
        <p:txBody>
          <a:bodyPr/>
          <a:lstStyle/>
          <a:p>
            <a:fld id="{B9F8E413-5724-A24C-A8CE-C6137514E72B}" type="slidenum">
              <a:rPr lang="en-US" smtClean="0"/>
              <a:t>‹Nº›</a:t>
            </a:fld>
            <a:endParaRPr lang="en-US"/>
          </a:p>
        </p:txBody>
      </p:sp>
    </p:spTree>
    <p:extLst>
      <p:ext uri="{BB962C8B-B14F-4D97-AF65-F5344CB8AC3E}">
        <p14:creationId xmlns:p14="http://schemas.microsoft.com/office/powerpoint/2010/main" val="2247184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own">
    <p:bg>
      <p:bgPr>
        <a:solidFill>
          <a:srgbClr val="E8DEC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9C6C69-1FCE-B042-B39F-679CBD90576D}"/>
              </a:ext>
            </a:extLst>
          </p:cNvPr>
          <p:cNvSpPr>
            <a:spLocks noGrp="1"/>
          </p:cNvSpPr>
          <p:nvPr>
            <p:ph type="title"/>
          </p:nvPr>
        </p:nvSpPr>
        <p:spPr>
          <a:xfrm>
            <a:off x="1689100" y="442800"/>
            <a:ext cx="9664699" cy="701731"/>
          </a:xfrm>
        </p:spPr>
        <p:txBody>
          <a:bodyPr wrap="square">
            <a:spAutoFit/>
          </a:bodyPr>
          <a:lstStyle>
            <a:lvl1pPr>
              <a:defRPr>
                <a:solidFill>
                  <a:srgbClr val="7E683D"/>
                </a:solidFill>
              </a:defRPr>
            </a:lvl1pPr>
          </a:lstStyle>
          <a:p>
            <a:r>
              <a:rPr lang="en-GB" dirty="0"/>
              <a:t>Click to edit Master title style</a:t>
            </a:r>
            <a:endParaRPr lang="en-US" dirty="0"/>
          </a:p>
        </p:txBody>
      </p:sp>
      <p:sp>
        <p:nvSpPr>
          <p:cNvPr id="6" name="Rounded Rectangle 5">
            <a:extLst>
              <a:ext uri="{FF2B5EF4-FFF2-40B4-BE49-F238E27FC236}">
                <a16:creationId xmlns:a16="http://schemas.microsoft.com/office/drawing/2014/main" id="{222AF1FD-1F8A-8F4D-8F5F-BBE8C8BC6E43}"/>
              </a:ext>
            </a:extLst>
          </p:cNvPr>
          <p:cNvSpPr/>
          <p:nvPr userDrawn="1"/>
        </p:nvSpPr>
        <p:spPr>
          <a:xfrm>
            <a:off x="838200" y="442800"/>
            <a:ext cx="701731" cy="701731"/>
          </a:xfrm>
          <a:prstGeom prst="roundRect">
            <a:avLst>
              <a:gd name="adj" fmla="val 9091"/>
            </a:avLst>
          </a:prstGeom>
          <a:solidFill>
            <a:srgbClr val="7E6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5BC9012-6487-7348-8E6C-54A365EF9719}"/>
              </a:ext>
            </a:extLst>
          </p:cNvPr>
          <p:cNvCxnSpPr>
            <a:cxnSpLocks/>
          </p:cNvCxnSpPr>
          <p:nvPr userDrawn="1"/>
        </p:nvCxnSpPr>
        <p:spPr>
          <a:xfrm>
            <a:off x="838200" y="1308100"/>
            <a:ext cx="10515599" cy="0"/>
          </a:xfrm>
          <a:prstGeom prst="line">
            <a:avLst/>
          </a:prstGeom>
          <a:ln w="25400" cap="rnd">
            <a:solidFill>
              <a:srgbClr val="7E683D"/>
            </a:solidFill>
            <a:prstDash val="lgDash"/>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73FDE102-43DA-D244-8DEB-F53E0908A7ED}"/>
              </a:ext>
            </a:extLst>
          </p:cNvPr>
          <p:cNvSpPr>
            <a:spLocks noGrp="1"/>
          </p:cNvSpPr>
          <p:nvPr>
            <p:ph sz="quarter" idx="13"/>
          </p:nvPr>
        </p:nvSpPr>
        <p:spPr>
          <a:xfrm>
            <a:off x="4924425" y="1774830"/>
            <a:ext cx="2343151" cy="3308340"/>
          </a:xfrm>
          <a:prstGeom prst="roundRect">
            <a:avLst>
              <a:gd name="adj" fmla="val 7619"/>
            </a:avLst>
          </a:prstGeom>
          <a:blipFill dpi="0" rotWithShape="1">
            <a:blip r:embed="rId2"/>
            <a:srcRect/>
            <a:tile tx="0" ty="0" sx="40000" sy="40000" flip="none" algn="tl"/>
          </a:blipFill>
          <a:ln w="88900">
            <a:solidFill>
              <a:schemeClr val="bg1"/>
            </a:solidFill>
          </a:ln>
          <a:effectLst>
            <a:outerShdw blurRad="127000" dist="38100" dir="5400000" sx="101000" sy="101000" algn="t" rotWithShape="0">
              <a:prstClr val="black">
                <a:alpha val="15000"/>
              </a:prstClr>
            </a:outerShdw>
          </a:effectLst>
        </p:spPr>
        <p:txBody>
          <a:bodyPr/>
          <a:lstStyle>
            <a:lvl1pPr marL="0" indent="0">
              <a:buNone/>
              <a:defRPr>
                <a:noFill/>
              </a:defRPr>
            </a:lvl1pPr>
          </a:lstStyle>
          <a:p>
            <a:pPr lvl="0"/>
            <a:endParaRPr lang="en-US" dirty="0"/>
          </a:p>
        </p:txBody>
      </p:sp>
      <p:sp>
        <p:nvSpPr>
          <p:cNvPr id="12" name="Content Placeholder 10">
            <a:extLst>
              <a:ext uri="{FF2B5EF4-FFF2-40B4-BE49-F238E27FC236}">
                <a16:creationId xmlns:a16="http://schemas.microsoft.com/office/drawing/2014/main" id="{0F9D8A88-23D3-EF45-90DE-253BA8874659}"/>
              </a:ext>
            </a:extLst>
          </p:cNvPr>
          <p:cNvSpPr>
            <a:spLocks noGrp="1"/>
          </p:cNvSpPr>
          <p:nvPr>
            <p:ph sz="quarter" idx="14"/>
          </p:nvPr>
        </p:nvSpPr>
        <p:spPr>
          <a:xfrm>
            <a:off x="8385118" y="1774830"/>
            <a:ext cx="2343151" cy="3308340"/>
          </a:xfrm>
          <a:prstGeom prst="roundRect">
            <a:avLst>
              <a:gd name="adj" fmla="val 7619"/>
            </a:avLst>
          </a:prstGeom>
          <a:blipFill dpi="0" rotWithShape="1">
            <a:blip r:embed="rId2"/>
            <a:srcRect/>
            <a:tile tx="0" ty="0" sx="40000" sy="40000" flip="none" algn="tl"/>
          </a:blipFill>
          <a:ln w="88900">
            <a:solidFill>
              <a:schemeClr val="bg1"/>
            </a:solidFill>
          </a:ln>
          <a:effectLst>
            <a:outerShdw blurRad="127000" dist="38100" dir="5400000" sx="101000" sy="101000" algn="t" rotWithShape="0">
              <a:prstClr val="black">
                <a:alpha val="15000"/>
              </a:prstClr>
            </a:outerShdw>
          </a:effectLst>
        </p:spPr>
        <p:txBody>
          <a:bodyPr/>
          <a:lstStyle>
            <a:lvl1pPr marL="0" indent="0">
              <a:buNone/>
              <a:defRPr>
                <a:noFill/>
              </a:defRPr>
            </a:lvl1pPr>
          </a:lstStyle>
          <a:p>
            <a:pPr lvl="0"/>
            <a:endParaRPr lang="en-US" dirty="0"/>
          </a:p>
        </p:txBody>
      </p:sp>
      <p:sp>
        <p:nvSpPr>
          <p:cNvPr id="13" name="Content Placeholder 10">
            <a:extLst>
              <a:ext uri="{FF2B5EF4-FFF2-40B4-BE49-F238E27FC236}">
                <a16:creationId xmlns:a16="http://schemas.microsoft.com/office/drawing/2014/main" id="{6104D2EF-1AFC-5F45-80A1-73DF93A428C0}"/>
              </a:ext>
            </a:extLst>
          </p:cNvPr>
          <p:cNvSpPr>
            <a:spLocks noGrp="1"/>
          </p:cNvSpPr>
          <p:nvPr>
            <p:ph sz="quarter" idx="15"/>
          </p:nvPr>
        </p:nvSpPr>
        <p:spPr>
          <a:xfrm>
            <a:off x="1514531" y="1774830"/>
            <a:ext cx="2343151" cy="3308340"/>
          </a:xfrm>
          <a:prstGeom prst="roundRect">
            <a:avLst>
              <a:gd name="adj" fmla="val 7619"/>
            </a:avLst>
          </a:prstGeom>
          <a:blipFill dpi="0" rotWithShape="1">
            <a:blip r:embed="rId2"/>
            <a:srcRect/>
            <a:tile tx="0" ty="0" sx="40000" sy="40000" flip="none" algn="tl"/>
          </a:blipFill>
          <a:ln w="88900">
            <a:solidFill>
              <a:schemeClr val="bg1"/>
            </a:solidFill>
          </a:ln>
          <a:effectLst>
            <a:outerShdw blurRad="127000" dist="38100" dir="5400000" sx="101000" sy="101000" algn="t" rotWithShape="0">
              <a:prstClr val="black">
                <a:alpha val="15000"/>
              </a:prstClr>
            </a:outerShdw>
          </a:effectLst>
        </p:spPr>
        <p:txBody>
          <a:bodyPr/>
          <a:lstStyle>
            <a:lvl1pPr marL="0" indent="0">
              <a:buNone/>
              <a:defRPr>
                <a:noFill/>
              </a:defRPr>
            </a:lvl1pPr>
          </a:lstStyle>
          <a:p>
            <a:pPr lvl="0"/>
            <a:endParaRPr lang="en-US" dirty="0"/>
          </a:p>
        </p:txBody>
      </p:sp>
      <p:sp>
        <p:nvSpPr>
          <p:cNvPr id="16" name="Date Placeholder 15">
            <a:extLst>
              <a:ext uri="{FF2B5EF4-FFF2-40B4-BE49-F238E27FC236}">
                <a16:creationId xmlns:a16="http://schemas.microsoft.com/office/drawing/2014/main" id="{CE3C955A-1B63-D54E-8D78-524CB4B8A90F}"/>
              </a:ext>
            </a:extLst>
          </p:cNvPr>
          <p:cNvSpPr>
            <a:spLocks noGrp="1"/>
          </p:cNvSpPr>
          <p:nvPr>
            <p:ph type="dt" sz="half" idx="16"/>
          </p:nvPr>
        </p:nvSpPr>
        <p:spPr/>
        <p:txBody>
          <a:bodyPr/>
          <a:lstStyle/>
          <a:p>
            <a:fld id="{5BDAA4DC-E51A-2949-917F-54C41EE5BB95}" type="datetime1">
              <a:rPr lang="en-HK" smtClean="0"/>
              <a:t>15/2/2024</a:t>
            </a:fld>
            <a:endParaRPr lang="en-US" dirty="0"/>
          </a:p>
        </p:txBody>
      </p:sp>
      <p:sp>
        <p:nvSpPr>
          <p:cNvPr id="17" name="Footer Placeholder 16">
            <a:extLst>
              <a:ext uri="{FF2B5EF4-FFF2-40B4-BE49-F238E27FC236}">
                <a16:creationId xmlns:a16="http://schemas.microsoft.com/office/drawing/2014/main" id="{FE7B4941-841B-694E-83CE-CB51FCFF7054}"/>
              </a:ext>
            </a:extLst>
          </p:cNvPr>
          <p:cNvSpPr>
            <a:spLocks noGrp="1"/>
          </p:cNvSpPr>
          <p:nvPr>
            <p:ph type="ftr" sz="quarter" idx="17"/>
          </p:nvPr>
        </p:nvSpPr>
        <p:spPr/>
        <p:txBody>
          <a:bodyPr/>
          <a:lstStyle/>
          <a:p>
            <a:endParaRPr lang="en-US" dirty="0"/>
          </a:p>
        </p:txBody>
      </p:sp>
      <p:sp>
        <p:nvSpPr>
          <p:cNvPr id="18" name="Slide Number Placeholder 17">
            <a:extLst>
              <a:ext uri="{FF2B5EF4-FFF2-40B4-BE49-F238E27FC236}">
                <a16:creationId xmlns:a16="http://schemas.microsoft.com/office/drawing/2014/main" id="{210869F0-1682-BE4D-8524-14CFE77C5B9C}"/>
              </a:ext>
            </a:extLst>
          </p:cNvPr>
          <p:cNvSpPr>
            <a:spLocks noGrp="1"/>
          </p:cNvSpPr>
          <p:nvPr>
            <p:ph type="sldNum" sz="quarter" idx="18"/>
          </p:nvPr>
        </p:nvSpPr>
        <p:spPr/>
        <p:txBody>
          <a:bodyPr/>
          <a:lstStyle/>
          <a:p>
            <a:fld id="{B9F8E413-5724-A24C-A8CE-C6137514E72B}" type="slidenum">
              <a:rPr lang="en-US" smtClean="0"/>
              <a:pPr/>
              <a:t>‹Nº›</a:t>
            </a:fld>
            <a:endParaRPr lang="en-US" dirty="0"/>
          </a:p>
        </p:txBody>
      </p:sp>
    </p:spTree>
    <p:extLst>
      <p:ext uri="{BB962C8B-B14F-4D97-AF65-F5344CB8AC3E}">
        <p14:creationId xmlns:p14="http://schemas.microsoft.com/office/powerpoint/2010/main" val="1013842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D5DA6-F655-694E-A49D-1643F3A59B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F73470DC-F083-5F48-9AE7-FA381F7D7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D9C98D9-260D-D14A-A809-A230E83B3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a:solidFill>
                  <a:schemeClr val="tx1">
                    <a:tint val="75000"/>
                  </a:schemeClr>
                </a:solidFill>
                <a:latin typeface="Arial Rounded MT Bold" panose="020F0704030504030204" pitchFamily="34" charset="77"/>
              </a:defRPr>
            </a:lvl1pPr>
          </a:lstStyle>
          <a:p>
            <a:fld id="{576D876E-5D20-5949-ADBC-2A18B255E917}" type="datetime1">
              <a:rPr lang="en-HK" smtClean="0"/>
              <a:t>15/2/2024</a:t>
            </a:fld>
            <a:endParaRPr lang="en-US" dirty="0"/>
          </a:p>
        </p:txBody>
      </p:sp>
      <p:sp>
        <p:nvSpPr>
          <p:cNvPr id="5" name="Footer Placeholder 4">
            <a:extLst>
              <a:ext uri="{FF2B5EF4-FFF2-40B4-BE49-F238E27FC236}">
                <a16:creationId xmlns:a16="http://schemas.microsoft.com/office/drawing/2014/main" id="{CE58500D-6019-514C-BD12-AFFA22969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a:solidFill>
                  <a:schemeClr val="tx1">
                    <a:tint val="75000"/>
                  </a:schemeClr>
                </a:solidFill>
                <a:latin typeface="Arial Rounded MT Bold" panose="020F0704030504030204" pitchFamily="34" charset="77"/>
              </a:defRPr>
            </a:lvl1pPr>
          </a:lstStyle>
          <a:p>
            <a:endParaRPr lang="en-US" dirty="0"/>
          </a:p>
        </p:txBody>
      </p:sp>
      <p:sp>
        <p:nvSpPr>
          <p:cNvPr id="6" name="Slide Number Placeholder 5">
            <a:extLst>
              <a:ext uri="{FF2B5EF4-FFF2-40B4-BE49-F238E27FC236}">
                <a16:creationId xmlns:a16="http://schemas.microsoft.com/office/drawing/2014/main" id="{F4412E2F-F354-DB44-90AB-C832E91F7862}"/>
              </a:ext>
            </a:extLst>
          </p:cNvPr>
          <p:cNvSpPr>
            <a:spLocks noGrp="1"/>
          </p:cNvSpPr>
          <p:nvPr>
            <p:ph type="sldNum" sz="quarter" idx="4"/>
          </p:nvPr>
        </p:nvSpPr>
        <p:spPr>
          <a:xfrm rot="498858">
            <a:off x="11354321" y="6231112"/>
            <a:ext cx="543381" cy="365125"/>
          </a:xfrm>
          <a:prstGeom prst="rect">
            <a:avLst/>
          </a:prstGeom>
        </p:spPr>
        <p:txBody>
          <a:bodyPr vert="horz" lIns="91440" tIns="45720" rIns="91440" bIns="45720" rtlCol="0" anchor="ctr"/>
          <a:lstStyle>
            <a:lvl1pPr algn="ctr">
              <a:defRPr sz="2000" b="1" i="0">
                <a:solidFill>
                  <a:schemeClr val="bg1"/>
                </a:solidFill>
                <a:latin typeface="Arial Rounded MT Bold" panose="020F0704030504030204" pitchFamily="34" charset="77"/>
              </a:defRPr>
            </a:lvl1pPr>
          </a:lstStyle>
          <a:p>
            <a:fld id="{B9F8E413-5724-A24C-A8CE-C6137514E72B}" type="slidenum">
              <a:rPr lang="en-US" smtClean="0"/>
              <a:pPr/>
              <a:t>‹Nº›</a:t>
            </a:fld>
            <a:endParaRPr lang="en-US" dirty="0"/>
          </a:p>
        </p:txBody>
      </p:sp>
      <p:sp>
        <p:nvSpPr>
          <p:cNvPr id="7" name="Rectangle 6">
            <a:extLst>
              <a:ext uri="{FF2B5EF4-FFF2-40B4-BE49-F238E27FC236}">
                <a16:creationId xmlns:a16="http://schemas.microsoft.com/office/drawing/2014/main" id="{2D3D511A-E633-8346-878C-E1A70F0F8CFA}"/>
              </a:ext>
            </a:extLst>
          </p:cNvPr>
          <p:cNvSpPr/>
          <p:nvPr userDrawn="1"/>
        </p:nvSpPr>
        <p:spPr>
          <a:xfrm>
            <a:off x="-739741" y="0"/>
            <a:ext cx="575353" cy="5753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Arial Rounded MT Bold" panose="020F0704030504030204" pitchFamily="34" charset="77"/>
            </a:endParaRPr>
          </a:p>
        </p:txBody>
      </p:sp>
      <p:sp>
        <p:nvSpPr>
          <p:cNvPr id="8" name="Rectangle 7">
            <a:extLst>
              <a:ext uri="{FF2B5EF4-FFF2-40B4-BE49-F238E27FC236}">
                <a16:creationId xmlns:a16="http://schemas.microsoft.com/office/drawing/2014/main" id="{68B01F4F-C587-DB43-AA6E-105382B2FA43}"/>
              </a:ext>
            </a:extLst>
          </p:cNvPr>
          <p:cNvSpPr/>
          <p:nvPr userDrawn="1"/>
        </p:nvSpPr>
        <p:spPr>
          <a:xfrm>
            <a:off x="-739741" y="636997"/>
            <a:ext cx="575353" cy="5753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Arial Rounded MT Bold" panose="020F0704030504030204" pitchFamily="34" charset="77"/>
            </a:endParaRPr>
          </a:p>
        </p:txBody>
      </p:sp>
      <p:sp>
        <p:nvSpPr>
          <p:cNvPr id="9" name="Rectangle 8">
            <a:extLst>
              <a:ext uri="{FF2B5EF4-FFF2-40B4-BE49-F238E27FC236}">
                <a16:creationId xmlns:a16="http://schemas.microsoft.com/office/drawing/2014/main" id="{48E60CAC-DD18-2B4B-AB64-4C4429151D00}"/>
              </a:ext>
            </a:extLst>
          </p:cNvPr>
          <p:cNvSpPr/>
          <p:nvPr userDrawn="1"/>
        </p:nvSpPr>
        <p:spPr>
          <a:xfrm>
            <a:off x="-739741" y="2547988"/>
            <a:ext cx="575353" cy="5753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Arial Rounded MT Bold" panose="020F0704030504030204" pitchFamily="34" charset="77"/>
            </a:endParaRPr>
          </a:p>
        </p:txBody>
      </p:sp>
      <p:sp>
        <p:nvSpPr>
          <p:cNvPr id="10" name="Rectangle 9">
            <a:extLst>
              <a:ext uri="{FF2B5EF4-FFF2-40B4-BE49-F238E27FC236}">
                <a16:creationId xmlns:a16="http://schemas.microsoft.com/office/drawing/2014/main" id="{37317BF0-43A1-174A-A3F0-C63364DE70B2}"/>
              </a:ext>
            </a:extLst>
          </p:cNvPr>
          <p:cNvSpPr/>
          <p:nvPr userDrawn="1"/>
        </p:nvSpPr>
        <p:spPr>
          <a:xfrm>
            <a:off x="-739741" y="3184985"/>
            <a:ext cx="575353" cy="57535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i="0" dirty="0">
              <a:latin typeface="Arial Rounded MT Bold" panose="020F0704030504030204" pitchFamily="34" charset="77"/>
            </a:endParaRPr>
          </a:p>
        </p:txBody>
      </p:sp>
      <p:sp>
        <p:nvSpPr>
          <p:cNvPr id="11" name="Rectangle 10">
            <a:extLst>
              <a:ext uri="{FF2B5EF4-FFF2-40B4-BE49-F238E27FC236}">
                <a16:creationId xmlns:a16="http://schemas.microsoft.com/office/drawing/2014/main" id="{56BD5629-1761-DF45-9C1B-5977A02F6C19}"/>
              </a:ext>
            </a:extLst>
          </p:cNvPr>
          <p:cNvSpPr/>
          <p:nvPr userDrawn="1"/>
        </p:nvSpPr>
        <p:spPr>
          <a:xfrm>
            <a:off x="-739741" y="3821982"/>
            <a:ext cx="575353" cy="57535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i="0" dirty="0">
              <a:latin typeface="Arial Rounded MT Bold" panose="020F0704030504030204" pitchFamily="34" charset="77"/>
            </a:endParaRPr>
          </a:p>
        </p:txBody>
      </p:sp>
      <p:sp>
        <p:nvSpPr>
          <p:cNvPr id="12" name="Rectangle 11">
            <a:extLst>
              <a:ext uri="{FF2B5EF4-FFF2-40B4-BE49-F238E27FC236}">
                <a16:creationId xmlns:a16="http://schemas.microsoft.com/office/drawing/2014/main" id="{2AB619A9-15C9-F346-A55E-FE05CB2E4185}"/>
              </a:ext>
            </a:extLst>
          </p:cNvPr>
          <p:cNvSpPr/>
          <p:nvPr userDrawn="1"/>
        </p:nvSpPr>
        <p:spPr>
          <a:xfrm>
            <a:off x="-739741" y="1273994"/>
            <a:ext cx="575353" cy="5753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Arial Rounded MT Bold" panose="020F0704030504030204" pitchFamily="34" charset="77"/>
            </a:endParaRPr>
          </a:p>
        </p:txBody>
      </p:sp>
      <p:sp>
        <p:nvSpPr>
          <p:cNvPr id="13" name="Rectangle 12">
            <a:extLst>
              <a:ext uri="{FF2B5EF4-FFF2-40B4-BE49-F238E27FC236}">
                <a16:creationId xmlns:a16="http://schemas.microsoft.com/office/drawing/2014/main" id="{BF9715E2-33AE-964B-A98B-52C75686291B}"/>
              </a:ext>
            </a:extLst>
          </p:cNvPr>
          <p:cNvSpPr/>
          <p:nvPr userDrawn="1"/>
        </p:nvSpPr>
        <p:spPr>
          <a:xfrm>
            <a:off x="-739741" y="1910991"/>
            <a:ext cx="575353" cy="575353"/>
          </a:xfrm>
          <a:prstGeom prst="rect">
            <a:avLst/>
          </a:prstGeom>
          <a:solidFill>
            <a:srgbClr val="19A9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Arial Rounded MT Bold" panose="020F0704030504030204" pitchFamily="34" charset="77"/>
            </a:endParaRPr>
          </a:p>
        </p:txBody>
      </p:sp>
      <p:sp>
        <p:nvSpPr>
          <p:cNvPr id="14" name="Rectangle 13">
            <a:extLst>
              <a:ext uri="{FF2B5EF4-FFF2-40B4-BE49-F238E27FC236}">
                <a16:creationId xmlns:a16="http://schemas.microsoft.com/office/drawing/2014/main" id="{66733258-475B-5D4B-8D7C-5EFE490D4F2C}"/>
              </a:ext>
            </a:extLst>
          </p:cNvPr>
          <p:cNvSpPr/>
          <p:nvPr userDrawn="1"/>
        </p:nvSpPr>
        <p:spPr>
          <a:xfrm>
            <a:off x="-739741" y="4458979"/>
            <a:ext cx="575353" cy="575353"/>
          </a:xfrm>
          <a:prstGeom prst="rect">
            <a:avLst/>
          </a:prstGeom>
          <a:solidFill>
            <a:srgbClr val="7E6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Arial Rounded MT Bold" panose="020F0704030504030204" pitchFamily="34" charset="77"/>
            </a:endParaRPr>
          </a:p>
        </p:txBody>
      </p:sp>
      <p:sp>
        <p:nvSpPr>
          <p:cNvPr id="15" name="Rectangle 14">
            <a:extLst>
              <a:ext uri="{FF2B5EF4-FFF2-40B4-BE49-F238E27FC236}">
                <a16:creationId xmlns:a16="http://schemas.microsoft.com/office/drawing/2014/main" id="{F61391F6-3BBE-E44D-AD02-9C03153E95BC}"/>
              </a:ext>
            </a:extLst>
          </p:cNvPr>
          <p:cNvSpPr/>
          <p:nvPr userDrawn="1"/>
        </p:nvSpPr>
        <p:spPr>
          <a:xfrm>
            <a:off x="-739741" y="5095976"/>
            <a:ext cx="575353" cy="575353"/>
          </a:xfrm>
          <a:prstGeom prst="rect">
            <a:avLst/>
          </a:prstGeom>
          <a:solidFill>
            <a:srgbClr val="F4E6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Arial Rounded MT Bold" panose="020F0704030504030204" pitchFamily="34" charset="77"/>
            </a:endParaRPr>
          </a:p>
        </p:txBody>
      </p:sp>
      <p:sp>
        <p:nvSpPr>
          <p:cNvPr id="17" name="Rectangle 16">
            <a:extLst>
              <a:ext uri="{FF2B5EF4-FFF2-40B4-BE49-F238E27FC236}">
                <a16:creationId xmlns:a16="http://schemas.microsoft.com/office/drawing/2014/main" id="{BFFB23C8-660F-044A-8152-4187024E1560}"/>
              </a:ext>
            </a:extLst>
          </p:cNvPr>
          <p:cNvSpPr/>
          <p:nvPr userDrawn="1"/>
        </p:nvSpPr>
        <p:spPr>
          <a:xfrm>
            <a:off x="-739741" y="5732973"/>
            <a:ext cx="575353" cy="575353"/>
          </a:xfrm>
          <a:prstGeom prst="rect">
            <a:avLst/>
          </a:prstGeom>
          <a:solidFill>
            <a:srgbClr val="F0F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Arial Rounded MT Bold" panose="020F0704030504030204" pitchFamily="34" charset="77"/>
            </a:endParaRPr>
          </a:p>
        </p:txBody>
      </p:sp>
    </p:spTree>
    <p:extLst>
      <p:ext uri="{BB962C8B-B14F-4D97-AF65-F5344CB8AC3E}">
        <p14:creationId xmlns:p14="http://schemas.microsoft.com/office/powerpoint/2010/main" val="413405834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4" r:id="rId4"/>
    <p:sldLayoutId id="2147483652" r:id="rId5"/>
    <p:sldLayoutId id="2147483655" r:id="rId6"/>
  </p:sldLayoutIdLst>
  <p:hf hdr="0" ftr="0" dt="0"/>
  <p:txStyles>
    <p:titleStyle>
      <a:lvl1pPr algn="l" defTabSz="914400" rtl="0" eaLnBrk="1" latinLnBrk="0" hangingPunct="1">
        <a:lnSpc>
          <a:spcPct val="90000"/>
        </a:lnSpc>
        <a:spcBef>
          <a:spcPct val="0"/>
        </a:spcBef>
        <a:buNone/>
        <a:defRPr sz="4400" b="1" i="0" kern="1200">
          <a:solidFill>
            <a:schemeClr val="tx1"/>
          </a:solidFill>
          <a:latin typeface="Arial Rounded MT Bold" panose="020F070403050403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rial Rounded MT Bold" panose="020F070403050403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0" kern="1200">
          <a:solidFill>
            <a:schemeClr val="tx1"/>
          </a:solidFill>
          <a:latin typeface="Arial Rounded MT Bold" panose="020F070403050403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1"/>
          </a:solidFill>
          <a:latin typeface="Arial Rounded MT Bold" panose="020F070403050403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i="0" kern="1200">
          <a:solidFill>
            <a:schemeClr val="tx1"/>
          </a:solidFill>
          <a:latin typeface="Arial Rounded MT Bold" panose="020F070403050403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i="0" kern="1200">
          <a:solidFill>
            <a:schemeClr val="tx1"/>
          </a:solidFill>
          <a:latin typeface="Arial Rounded MT Bold" panose="020F070403050403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56670AE-3E48-8340-B3A6-030CBBFC3B91}"/>
              </a:ext>
            </a:extLst>
          </p:cNvPr>
          <p:cNvSpPr/>
          <p:nvPr/>
        </p:nvSpPr>
        <p:spPr>
          <a:xfrm>
            <a:off x="0" y="0"/>
            <a:ext cx="7315200" cy="6858000"/>
          </a:xfrm>
          <a:prstGeom prst="rect">
            <a:avLst/>
          </a:prstGeom>
          <a:gradFill>
            <a:gsLst>
              <a:gs pos="100000">
                <a:schemeClr val="tx2">
                  <a:lumMod val="50000"/>
                  <a:alpha val="0"/>
                </a:schemeClr>
              </a:gs>
              <a:gs pos="0">
                <a:schemeClr val="accent1">
                  <a:lumMod val="50000"/>
                  <a:alpha val="3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64C69-C8A7-2B43-A704-43BFC46AD196}"/>
              </a:ext>
            </a:extLst>
          </p:cNvPr>
          <p:cNvSpPr>
            <a:spLocks noGrp="1"/>
          </p:cNvSpPr>
          <p:nvPr>
            <p:ph type="ctrTitle"/>
          </p:nvPr>
        </p:nvSpPr>
        <p:spPr/>
        <p:txBody>
          <a:bodyPr/>
          <a:lstStyle/>
          <a:p>
            <a:r>
              <a:rPr lang="en-US" dirty="0" err="1"/>
              <a:t>FlexBox</a:t>
            </a:r>
            <a:endParaRPr lang="en-US" dirty="0"/>
          </a:p>
        </p:txBody>
      </p:sp>
      <p:sp>
        <p:nvSpPr>
          <p:cNvPr id="3" name="Subtitle 2">
            <a:extLst>
              <a:ext uri="{FF2B5EF4-FFF2-40B4-BE49-F238E27FC236}">
                <a16:creationId xmlns:a16="http://schemas.microsoft.com/office/drawing/2014/main" id="{E8482262-2C00-0048-8388-BA25E4F5CAF5}"/>
              </a:ext>
            </a:extLst>
          </p:cNvPr>
          <p:cNvSpPr>
            <a:spLocks noGrp="1"/>
          </p:cNvSpPr>
          <p:nvPr>
            <p:ph type="subTitle" idx="1"/>
          </p:nvPr>
        </p:nvSpPr>
        <p:spPr>
          <a:xfrm>
            <a:off x="622854" y="4211636"/>
            <a:ext cx="5662036" cy="400110"/>
          </a:xfrm>
        </p:spPr>
        <p:txBody>
          <a:bodyPr/>
          <a:lstStyle/>
          <a:p>
            <a:r>
              <a:rPr lang="en-US" dirty="0" err="1"/>
              <a:t>Equipo</a:t>
            </a:r>
            <a:r>
              <a:rPr lang="en-US" dirty="0"/>
              <a:t>: </a:t>
            </a:r>
            <a:r>
              <a:rPr lang="en-US" dirty="0" err="1"/>
              <a:t>Chipi</a:t>
            </a:r>
            <a:r>
              <a:rPr lang="en-US" dirty="0"/>
              <a:t> </a:t>
            </a:r>
            <a:r>
              <a:rPr lang="en-US" dirty="0" err="1"/>
              <a:t>Chipi</a:t>
            </a:r>
            <a:r>
              <a:rPr lang="en-US" dirty="0"/>
              <a:t> Chapa </a:t>
            </a:r>
            <a:r>
              <a:rPr lang="en-US" dirty="0" err="1"/>
              <a:t>Chapa</a:t>
            </a:r>
            <a:endParaRPr lang="en-US" dirty="0"/>
          </a:p>
        </p:txBody>
      </p:sp>
      <p:pic>
        <p:nvPicPr>
          <p:cNvPr id="9" name="Picture 8">
            <a:extLst>
              <a:ext uri="{FF2B5EF4-FFF2-40B4-BE49-F238E27FC236}">
                <a16:creationId xmlns:a16="http://schemas.microsoft.com/office/drawing/2014/main" id="{3F74B2CF-3169-5542-8008-2E2379DD6955}"/>
              </a:ext>
            </a:extLst>
          </p:cNvPr>
          <p:cNvPicPr>
            <a:picLocks noChangeAspect="1"/>
          </p:cNvPicPr>
          <p:nvPr/>
        </p:nvPicPr>
        <p:blipFill>
          <a:blip r:embed="rId2"/>
          <a:stretch>
            <a:fillRect/>
          </a:stretch>
        </p:blipFill>
        <p:spPr>
          <a:xfrm>
            <a:off x="317500" y="6223000"/>
            <a:ext cx="1783182" cy="409575"/>
          </a:xfrm>
          <a:prstGeom prst="rect">
            <a:avLst/>
          </a:prstGeom>
        </p:spPr>
      </p:pic>
    </p:spTree>
    <p:extLst>
      <p:ext uri="{BB962C8B-B14F-4D97-AF65-F5344CB8AC3E}">
        <p14:creationId xmlns:p14="http://schemas.microsoft.com/office/powerpoint/2010/main" val="344631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7B8A3029-31ED-CF48-B9E4-FA7AB1B4E8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6800" y="637215"/>
            <a:ext cx="7315199" cy="5828174"/>
          </a:xfrm>
          <a:prstGeom prst="rect">
            <a:avLst/>
          </a:prstGeom>
        </p:spPr>
      </p:pic>
      <p:sp>
        <p:nvSpPr>
          <p:cNvPr id="7" name="Graphic 13">
            <a:extLst>
              <a:ext uri="{FF2B5EF4-FFF2-40B4-BE49-F238E27FC236}">
                <a16:creationId xmlns:a16="http://schemas.microsoft.com/office/drawing/2014/main" id="{31F18776-F978-2944-BDF9-C3EDC83436A4}"/>
              </a:ext>
            </a:extLst>
          </p:cNvPr>
          <p:cNvSpPr/>
          <p:nvPr/>
        </p:nvSpPr>
        <p:spPr>
          <a:xfrm>
            <a:off x="6769491" y="214208"/>
            <a:ext cx="3734838" cy="1030491"/>
          </a:xfrm>
          <a:custGeom>
            <a:avLst/>
            <a:gdLst>
              <a:gd name="connsiteX0" fmla="*/ 0 w 2895600"/>
              <a:gd name="connsiteY0" fmla="*/ 375069 h 723899"/>
              <a:gd name="connsiteX1" fmla="*/ 320719 w 2895600"/>
              <a:gd name="connsiteY1" fmla="*/ 34115 h 723899"/>
              <a:gd name="connsiteX2" fmla="*/ 2575081 w 2895600"/>
              <a:gd name="connsiteY2" fmla="*/ 34158 h 723899"/>
              <a:gd name="connsiteX3" fmla="*/ 2895600 w 2895600"/>
              <a:gd name="connsiteY3" fmla="*/ 374951 h 723899"/>
              <a:gd name="connsiteX4" fmla="*/ 2557802 w 2895600"/>
              <a:gd name="connsiteY4" fmla="*/ 717378 h 723899"/>
              <a:gd name="connsiteX5" fmla="*/ 337668 w 2895600"/>
              <a:gd name="connsiteY5" fmla="*/ 717530 h 723899"/>
              <a:gd name="connsiteX6" fmla="*/ 0 w 2895600"/>
              <a:gd name="connsiteY6" fmla="*/ 375069 h 72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5600" h="723899">
                <a:moveTo>
                  <a:pt x="0" y="375069"/>
                </a:moveTo>
                <a:cubicBezTo>
                  <a:pt x="0" y="194013"/>
                  <a:pt x="140521" y="43928"/>
                  <a:pt x="320719" y="34115"/>
                </a:cubicBezTo>
                <a:cubicBezTo>
                  <a:pt x="1142537" y="-10641"/>
                  <a:pt x="1722028" y="-12111"/>
                  <a:pt x="2575081" y="34158"/>
                </a:cubicBezTo>
                <a:cubicBezTo>
                  <a:pt x="2755216" y="43928"/>
                  <a:pt x="2895600" y="193958"/>
                  <a:pt x="2895600" y="374951"/>
                </a:cubicBezTo>
                <a:cubicBezTo>
                  <a:pt x="2895600" y="562637"/>
                  <a:pt x="2744858" y="715449"/>
                  <a:pt x="2557802" y="717378"/>
                </a:cubicBezTo>
                <a:cubicBezTo>
                  <a:pt x="1745705" y="725750"/>
                  <a:pt x="1170088" y="726339"/>
                  <a:pt x="337668" y="717530"/>
                </a:cubicBezTo>
                <a:cubicBezTo>
                  <a:pt x="150638" y="715550"/>
                  <a:pt x="0" y="562724"/>
                  <a:pt x="0" y="375069"/>
                </a:cubicBezTo>
                <a:close/>
              </a:path>
            </a:pathLst>
          </a:custGeom>
          <a:solidFill>
            <a:schemeClr val="accent4"/>
          </a:solidFill>
          <a:ln w="9494"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01DE2BF-B443-F740-900D-C2E20264FB40}"/>
              </a:ext>
            </a:extLst>
          </p:cNvPr>
          <p:cNvSpPr>
            <a:spLocks noGrp="1"/>
          </p:cNvSpPr>
          <p:nvPr>
            <p:ph type="title"/>
          </p:nvPr>
        </p:nvSpPr>
        <p:spPr>
          <a:xfrm>
            <a:off x="7001440" y="309603"/>
            <a:ext cx="3117552" cy="737012"/>
          </a:xfrm>
        </p:spPr>
        <p:txBody>
          <a:bodyPr/>
          <a:lstStyle/>
          <a:p>
            <a:r>
              <a:rPr lang="en-US" dirty="0"/>
              <a:t>¿Qué es?</a:t>
            </a:r>
          </a:p>
        </p:txBody>
      </p:sp>
      <p:pic>
        <p:nvPicPr>
          <p:cNvPr id="19" name="Picture 18">
            <a:extLst>
              <a:ext uri="{FF2B5EF4-FFF2-40B4-BE49-F238E27FC236}">
                <a16:creationId xmlns:a16="http://schemas.microsoft.com/office/drawing/2014/main" id="{57DDFF5E-D883-C041-BF5D-E6973FEC5A52}"/>
              </a:ext>
            </a:extLst>
          </p:cNvPr>
          <p:cNvPicPr>
            <a:picLocks noChangeAspect="1"/>
          </p:cNvPicPr>
          <p:nvPr/>
        </p:nvPicPr>
        <p:blipFill>
          <a:blip r:embed="rId4"/>
          <a:stretch>
            <a:fillRect/>
          </a:stretch>
        </p:blipFill>
        <p:spPr>
          <a:xfrm>
            <a:off x="4661142" y="3303652"/>
            <a:ext cx="647700" cy="495300"/>
          </a:xfrm>
          <a:prstGeom prst="rect">
            <a:avLst/>
          </a:prstGeom>
        </p:spPr>
      </p:pic>
      <p:sp>
        <p:nvSpPr>
          <p:cNvPr id="3" name="Content Placeholder 2">
            <a:extLst>
              <a:ext uri="{FF2B5EF4-FFF2-40B4-BE49-F238E27FC236}">
                <a16:creationId xmlns:a16="http://schemas.microsoft.com/office/drawing/2014/main" id="{4AF5A1CE-423B-B343-8DD4-542E7EB0F01A}"/>
              </a:ext>
            </a:extLst>
          </p:cNvPr>
          <p:cNvSpPr>
            <a:spLocks noGrp="1"/>
          </p:cNvSpPr>
          <p:nvPr>
            <p:ph idx="1"/>
          </p:nvPr>
        </p:nvSpPr>
        <p:spPr>
          <a:xfrm>
            <a:off x="5175492" y="1305431"/>
            <a:ext cx="6690114" cy="4453142"/>
          </a:xfrm>
        </p:spPr>
        <p:txBody>
          <a:bodyPr wrap="square">
            <a:spAutoFit/>
          </a:bodyPr>
          <a:lstStyle/>
          <a:p>
            <a:pPr algn="just"/>
            <a:r>
              <a:rPr lang="es-MX" sz="2400" dirty="0"/>
              <a:t>Flex (o </a:t>
            </a:r>
            <a:r>
              <a:rPr lang="es-MX" sz="2400" dirty="0" err="1"/>
              <a:t>flexbox</a:t>
            </a:r>
            <a:r>
              <a:rPr lang="es-MX" sz="2400" dirty="0"/>
              <a:t>) es un sistema que simplifica la colocación y adaptación de elementos HTML en una página web, permitiendo diseños más potentes, limpios y personalizables. Con Flex, los elementos se acomodan automáticamente, facilitando la creación de estructuras de una sola dimensión mediante CSS.</a:t>
            </a:r>
          </a:p>
        </p:txBody>
      </p:sp>
      <p:sp>
        <p:nvSpPr>
          <p:cNvPr id="23" name="Graphic 16">
            <a:extLst>
              <a:ext uri="{FF2B5EF4-FFF2-40B4-BE49-F238E27FC236}">
                <a16:creationId xmlns:a16="http://schemas.microsoft.com/office/drawing/2014/main" id="{119C4B01-5A1B-5942-9329-ABC0515F290B}"/>
              </a:ext>
            </a:extLst>
          </p:cNvPr>
          <p:cNvSpPr/>
          <p:nvPr/>
        </p:nvSpPr>
        <p:spPr>
          <a:xfrm rot="459155">
            <a:off x="11286962" y="6201028"/>
            <a:ext cx="684000" cy="466170"/>
          </a:xfrm>
          <a:custGeom>
            <a:avLst/>
            <a:gdLst>
              <a:gd name="connsiteX0" fmla="*/ 0 w 4152900"/>
              <a:gd name="connsiteY0" fmla="*/ 1515989 h 3123732"/>
              <a:gd name="connsiteX1" fmla="*/ 1041463 w 4152900"/>
              <a:gd name="connsiteY1" fmla="*/ 114734 h 3123732"/>
              <a:gd name="connsiteX2" fmla="*/ 3085729 w 4152900"/>
              <a:gd name="connsiteY2" fmla="*/ 120980 h 3123732"/>
              <a:gd name="connsiteX3" fmla="*/ 4152900 w 4152900"/>
              <a:gd name="connsiteY3" fmla="*/ 1538602 h 3123732"/>
              <a:gd name="connsiteX4" fmla="*/ 4152900 w 4152900"/>
              <a:gd name="connsiteY4" fmla="*/ 1609192 h 3123732"/>
              <a:gd name="connsiteX5" fmla="*/ 3079642 w 4152900"/>
              <a:gd name="connsiteY5" fmla="*/ 3021330 h 3123732"/>
              <a:gd name="connsiteX6" fmla="*/ 1093832 w 4152900"/>
              <a:gd name="connsiteY6" fmla="*/ 3017368 h 3123732"/>
              <a:gd name="connsiteX7" fmla="*/ 0 w 4152900"/>
              <a:gd name="connsiteY7" fmla="*/ 1590380 h 3123732"/>
              <a:gd name="connsiteX8" fmla="*/ 0 w 4152900"/>
              <a:gd name="connsiteY8" fmla="*/ 1515989 h 312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3123732">
                <a:moveTo>
                  <a:pt x="0" y="1515989"/>
                </a:moveTo>
                <a:cubicBezTo>
                  <a:pt x="0" y="862846"/>
                  <a:pt x="403734" y="255821"/>
                  <a:pt x="1041463" y="114734"/>
                </a:cubicBezTo>
                <a:cubicBezTo>
                  <a:pt x="1742780" y="-40421"/>
                  <a:pt x="2355599" y="-38092"/>
                  <a:pt x="3085729" y="120980"/>
                </a:cubicBezTo>
                <a:cubicBezTo>
                  <a:pt x="3734715" y="262369"/>
                  <a:pt x="4152900" y="874400"/>
                  <a:pt x="4152900" y="1538602"/>
                </a:cubicBezTo>
                <a:lnTo>
                  <a:pt x="4152900" y="1609192"/>
                </a:lnTo>
                <a:cubicBezTo>
                  <a:pt x="4152900" y="2275161"/>
                  <a:pt x="3732543" y="2889980"/>
                  <a:pt x="3079642" y="3021330"/>
                </a:cubicBezTo>
                <a:cubicBezTo>
                  <a:pt x="2385165" y="3161052"/>
                  <a:pt x="1786442" y="3155928"/>
                  <a:pt x="1093832" y="3017368"/>
                </a:cubicBezTo>
                <a:cubicBezTo>
                  <a:pt x="431883" y="2884942"/>
                  <a:pt x="0" y="2265445"/>
                  <a:pt x="0" y="1590380"/>
                </a:cubicBezTo>
                <a:lnTo>
                  <a:pt x="0" y="1515989"/>
                </a:lnTo>
                <a:close/>
              </a:path>
            </a:pathLst>
          </a:custGeom>
          <a:solidFill>
            <a:schemeClr val="accent4"/>
          </a:solidFill>
          <a:ln w="50800" cap="flat">
            <a:solidFill>
              <a:schemeClr val="bg1"/>
            </a:solid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E68626B8-E7FF-8640-A19F-7CCD190029C3}"/>
              </a:ext>
            </a:extLst>
          </p:cNvPr>
          <p:cNvSpPr>
            <a:spLocks noGrp="1"/>
          </p:cNvSpPr>
          <p:nvPr>
            <p:ph type="sldNum" sz="quarter" idx="12"/>
          </p:nvPr>
        </p:nvSpPr>
        <p:spPr/>
        <p:txBody>
          <a:bodyPr/>
          <a:lstStyle/>
          <a:p>
            <a:fld id="{B9F8E413-5724-A24C-A8CE-C6137514E72B}" type="slidenum">
              <a:rPr lang="en-US" smtClean="0"/>
              <a:pPr/>
              <a:t>2</a:t>
            </a:fld>
            <a:endParaRPr lang="en-US" dirty="0"/>
          </a:p>
        </p:txBody>
      </p:sp>
    </p:spTree>
    <p:extLst>
      <p:ext uri="{BB962C8B-B14F-4D97-AF65-F5344CB8AC3E}">
        <p14:creationId xmlns:p14="http://schemas.microsoft.com/office/powerpoint/2010/main" val="311701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1D3CAF-BB50-1A49-8B2A-B4EC6EFA79F9}"/>
              </a:ext>
            </a:extLst>
          </p:cNvPr>
          <p:cNvSpPr/>
          <p:nvPr/>
        </p:nvSpPr>
        <p:spPr>
          <a:xfrm rot="16200000">
            <a:off x="3981448" y="-1352550"/>
            <a:ext cx="4229100" cy="12192000"/>
          </a:xfrm>
          <a:prstGeom prst="rect">
            <a:avLst/>
          </a:prstGeom>
          <a:gradFill>
            <a:gsLst>
              <a:gs pos="100000">
                <a:schemeClr val="tx2">
                  <a:lumMod val="50000"/>
                  <a:alpha val="0"/>
                </a:schemeClr>
              </a:gs>
              <a:gs pos="0">
                <a:schemeClr val="accent1">
                  <a:lumMod val="50000"/>
                  <a:alpha val="7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64C69-C8A7-2B43-A704-43BFC46AD196}"/>
              </a:ext>
            </a:extLst>
          </p:cNvPr>
          <p:cNvSpPr>
            <a:spLocks noGrp="1"/>
          </p:cNvSpPr>
          <p:nvPr>
            <p:ph type="ctrTitle"/>
          </p:nvPr>
        </p:nvSpPr>
        <p:spPr>
          <a:xfrm>
            <a:off x="228600" y="4432944"/>
            <a:ext cx="11734800" cy="701731"/>
          </a:xfrm>
        </p:spPr>
        <p:txBody>
          <a:bodyPr/>
          <a:lstStyle/>
          <a:p>
            <a:r>
              <a:rPr lang="es-MX" sz="4400" dirty="0"/>
              <a:t>¿Para qué sirve el diseño Flex?</a:t>
            </a:r>
            <a:endParaRPr lang="en-US" sz="4400" dirty="0"/>
          </a:p>
        </p:txBody>
      </p:sp>
      <p:sp>
        <p:nvSpPr>
          <p:cNvPr id="3" name="Subtitle 2">
            <a:extLst>
              <a:ext uri="{FF2B5EF4-FFF2-40B4-BE49-F238E27FC236}">
                <a16:creationId xmlns:a16="http://schemas.microsoft.com/office/drawing/2014/main" id="{E8482262-2C00-0048-8388-BA25E4F5CAF5}"/>
              </a:ext>
            </a:extLst>
          </p:cNvPr>
          <p:cNvSpPr>
            <a:spLocks noGrp="1"/>
          </p:cNvSpPr>
          <p:nvPr>
            <p:ph type="subTitle" idx="1"/>
          </p:nvPr>
        </p:nvSpPr>
        <p:spPr>
          <a:xfrm>
            <a:off x="2560076" y="5149373"/>
            <a:ext cx="7071841" cy="1611912"/>
          </a:xfrm>
        </p:spPr>
        <p:txBody>
          <a:bodyPr/>
          <a:lstStyle/>
          <a:p>
            <a:r>
              <a:rPr lang="es-MX" dirty="0"/>
              <a:t>Funciona de manera inteligente y dinámica al adaptar el diseño de forma flexible a la pantalla, siguiendo el concepto del diseño receptivo. Los elementos se ajustan o desplazan para mantenerse visibles en todo momento.</a:t>
            </a:r>
            <a:endParaRPr lang="en-US" dirty="0"/>
          </a:p>
        </p:txBody>
      </p:sp>
      <p:pic>
        <p:nvPicPr>
          <p:cNvPr id="9" name="Picture 8">
            <a:extLst>
              <a:ext uri="{FF2B5EF4-FFF2-40B4-BE49-F238E27FC236}">
                <a16:creationId xmlns:a16="http://schemas.microsoft.com/office/drawing/2014/main" id="{3F74B2CF-3169-5542-8008-2E2379DD6955}"/>
              </a:ext>
            </a:extLst>
          </p:cNvPr>
          <p:cNvPicPr>
            <a:picLocks noChangeAspect="1"/>
          </p:cNvPicPr>
          <p:nvPr/>
        </p:nvPicPr>
        <p:blipFill>
          <a:blip r:embed="rId3"/>
          <a:stretch>
            <a:fillRect/>
          </a:stretch>
        </p:blipFill>
        <p:spPr>
          <a:xfrm>
            <a:off x="317500" y="6223000"/>
            <a:ext cx="1783182" cy="409575"/>
          </a:xfrm>
          <a:prstGeom prst="rect">
            <a:avLst/>
          </a:prstGeom>
        </p:spPr>
      </p:pic>
    </p:spTree>
    <p:extLst>
      <p:ext uri="{BB962C8B-B14F-4D97-AF65-F5344CB8AC3E}">
        <p14:creationId xmlns:p14="http://schemas.microsoft.com/office/powerpoint/2010/main" val="422311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raphic 12">
            <a:extLst>
              <a:ext uri="{FF2B5EF4-FFF2-40B4-BE49-F238E27FC236}">
                <a16:creationId xmlns:a16="http://schemas.microsoft.com/office/drawing/2014/main" id="{6EC691FD-CCA6-324D-832C-4108DA251486}"/>
              </a:ext>
            </a:extLst>
          </p:cNvPr>
          <p:cNvSpPr/>
          <p:nvPr/>
        </p:nvSpPr>
        <p:spPr>
          <a:xfrm>
            <a:off x="3522902" y="1606303"/>
            <a:ext cx="8669098" cy="4421723"/>
          </a:xfrm>
          <a:custGeom>
            <a:avLst/>
            <a:gdLst>
              <a:gd name="connsiteX0" fmla="*/ 6218763 w 6515098"/>
              <a:gd name="connsiteY0" fmla="*/ 3096884 h 5715000"/>
              <a:gd name="connsiteX1" fmla="*/ 6218763 w 6515098"/>
              <a:gd name="connsiteY1" fmla="*/ 2599945 h 5715000"/>
              <a:gd name="connsiteX2" fmla="*/ 5416473 w 6515098"/>
              <a:gd name="connsiteY2" fmla="*/ 324870 h 5715000"/>
              <a:gd name="connsiteX3" fmla="*/ 1073765 w 6515098"/>
              <a:gd name="connsiteY3" fmla="*/ 320224 h 5715000"/>
              <a:gd name="connsiteX4" fmla="*/ 283632 w 6515098"/>
              <a:gd name="connsiteY4" fmla="*/ 2585738 h 5715000"/>
              <a:gd name="connsiteX5" fmla="*/ 296363 w 6515098"/>
              <a:gd name="connsiteY5" fmla="*/ 2603910 h 5715000"/>
              <a:gd name="connsiteX6" fmla="*/ 296363 w 6515098"/>
              <a:gd name="connsiteY6" fmla="*/ 3129263 h 5715000"/>
              <a:gd name="connsiteX7" fmla="*/ 1086500 w 6515098"/>
              <a:gd name="connsiteY7" fmla="*/ 5394780 h 5715000"/>
              <a:gd name="connsiteX8" fmla="*/ 5429209 w 6515098"/>
              <a:gd name="connsiteY8" fmla="*/ 5390130 h 5715000"/>
              <a:gd name="connsiteX9" fmla="*/ 6231498 w 6515098"/>
              <a:gd name="connsiteY9" fmla="*/ 3115056 h 5715000"/>
              <a:gd name="connsiteX10" fmla="*/ 6218763 w 6515098"/>
              <a:gd name="connsiteY10" fmla="*/ 3096884 h 571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15098" h="5715000">
                <a:moveTo>
                  <a:pt x="6218763" y="3096884"/>
                </a:moveTo>
                <a:cubicBezTo>
                  <a:pt x="6112781" y="2945603"/>
                  <a:pt x="6112781" y="2751226"/>
                  <a:pt x="6218763" y="2599945"/>
                </a:cubicBezTo>
                <a:cubicBezTo>
                  <a:pt x="6806102" y="1761533"/>
                  <a:pt x="6453564" y="614566"/>
                  <a:pt x="5416473" y="324870"/>
                </a:cubicBezTo>
                <a:cubicBezTo>
                  <a:pt x="3870274" y="-107044"/>
                  <a:pt x="2591345" y="-107978"/>
                  <a:pt x="1073765" y="320224"/>
                </a:cubicBezTo>
                <a:cubicBezTo>
                  <a:pt x="43638" y="610886"/>
                  <a:pt x="-300266" y="1752242"/>
                  <a:pt x="283632" y="2585738"/>
                </a:cubicBezTo>
                <a:lnTo>
                  <a:pt x="296363" y="2603910"/>
                </a:lnTo>
                <a:cubicBezTo>
                  <a:pt x="408404" y="2763845"/>
                  <a:pt x="408404" y="2969328"/>
                  <a:pt x="296363" y="3129263"/>
                </a:cubicBezTo>
                <a:cubicBezTo>
                  <a:pt x="-287536" y="3962758"/>
                  <a:pt x="56368" y="5104114"/>
                  <a:pt x="1086500" y="5394780"/>
                </a:cubicBezTo>
                <a:cubicBezTo>
                  <a:pt x="2604081" y="5822977"/>
                  <a:pt x="3883000" y="5822045"/>
                  <a:pt x="5429209" y="5390130"/>
                </a:cubicBezTo>
                <a:cubicBezTo>
                  <a:pt x="6466289" y="5100433"/>
                  <a:pt x="6818828" y="3953468"/>
                  <a:pt x="6231498" y="3115056"/>
                </a:cubicBezTo>
                <a:lnTo>
                  <a:pt x="6218763" y="3096884"/>
                </a:lnTo>
                <a:close/>
              </a:path>
            </a:pathLst>
          </a:custGeom>
          <a:solidFill>
            <a:srgbClr val="FFFAE4">
              <a:alpha val="59000"/>
            </a:srgbClr>
          </a:solidFill>
          <a:ln w="9511"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216CB89-CBBD-0B4A-A7FD-0A9DAD62A670}"/>
              </a:ext>
            </a:extLst>
          </p:cNvPr>
          <p:cNvSpPr>
            <a:spLocks noGrp="1"/>
          </p:cNvSpPr>
          <p:nvPr>
            <p:ph type="title"/>
          </p:nvPr>
        </p:nvSpPr>
        <p:spPr>
          <a:xfrm>
            <a:off x="838200" y="442800"/>
            <a:ext cx="10515600" cy="590931"/>
          </a:xfrm>
        </p:spPr>
        <p:txBody>
          <a:bodyPr/>
          <a:lstStyle/>
          <a:p>
            <a:pPr algn="ctr"/>
            <a:r>
              <a:rPr lang="en-US" sz="3600" dirty="0" err="1"/>
              <a:t>Características</a:t>
            </a:r>
            <a:endParaRPr lang="en-US" sz="3600" dirty="0"/>
          </a:p>
        </p:txBody>
      </p:sp>
      <p:sp>
        <p:nvSpPr>
          <p:cNvPr id="3" name="Content Placeholder 2">
            <a:extLst>
              <a:ext uri="{FF2B5EF4-FFF2-40B4-BE49-F238E27FC236}">
                <a16:creationId xmlns:a16="http://schemas.microsoft.com/office/drawing/2014/main" id="{1D081C20-0485-EF44-A413-4A1C94F13616}"/>
              </a:ext>
            </a:extLst>
          </p:cNvPr>
          <p:cNvSpPr>
            <a:spLocks noGrp="1"/>
          </p:cNvSpPr>
          <p:nvPr>
            <p:ph idx="1"/>
          </p:nvPr>
        </p:nvSpPr>
        <p:spPr>
          <a:xfrm>
            <a:off x="3760187" y="2093901"/>
            <a:ext cx="8361698" cy="4421723"/>
          </a:xfrm>
        </p:spPr>
        <p:txBody>
          <a:bodyPr wrap="square">
            <a:spAutoFit/>
          </a:bodyPr>
          <a:lstStyle/>
          <a:p>
            <a:pPr marL="0" indent="0" algn="just">
              <a:spcAft>
                <a:spcPts val="1000"/>
              </a:spcAft>
              <a:buNone/>
            </a:pPr>
            <a:r>
              <a:rPr lang="es-MX" sz="1800" dirty="0">
                <a:solidFill>
                  <a:srgbClr val="19A96E"/>
                </a:solidFill>
              </a:rPr>
              <a:t>Diseño flexible: </a:t>
            </a:r>
            <a:r>
              <a:rPr lang="es-MX" sz="1800" dirty="0"/>
              <a:t>Los elementos se ajustan automáticamente al tamaño de la pantalla y al contenido.</a:t>
            </a:r>
          </a:p>
          <a:p>
            <a:pPr marL="0" indent="0" algn="just">
              <a:spcAft>
                <a:spcPts val="1000"/>
              </a:spcAft>
              <a:buNone/>
            </a:pPr>
            <a:r>
              <a:rPr lang="es-MX" sz="1800" dirty="0">
                <a:solidFill>
                  <a:srgbClr val="19A96E"/>
                </a:solidFill>
              </a:rPr>
              <a:t>Alineación y distribución: </a:t>
            </a:r>
            <a:r>
              <a:rPr lang="es-MX" sz="1800" dirty="0"/>
              <a:t> Permite alinear y distribuir elementos vertical y horizontalmente de manera precisa.</a:t>
            </a:r>
          </a:p>
          <a:p>
            <a:pPr marL="0" indent="0" algn="just">
              <a:spcAft>
                <a:spcPts val="1000"/>
              </a:spcAft>
              <a:buNone/>
            </a:pPr>
            <a:r>
              <a:rPr lang="es-MX" sz="1800" dirty="0">
                <a:solidFill>
                  <a:srgbClr val="19A96E"/>
                </a:solidFill>
              </a:rPr>
              <a:t>Ordenamiento flexible: </a:t>
            </a:r>
            <a:r>
              <a:rPr lang="es-MX" sz="1800" dirty="0"/>
              <a:t>Cambiar el orden de los elementos sin alterar el HTML es fácil.</a:t>
            </a:r>
          </a:p>
          <a:p>
            <a:pPr marL="0" indent="0" algn="just">
              <a:spcAft>
                <a:spcPts val="1000"/>
              </a:spcAft>
              <a:buNone/>
            </a:pPr>
            <a:r>
              <a:rPr lang="es-MX" sz="1800" dirty="0">
                <a:solidFill>
                  <a:srgbClr val="19A96E"/>
                </a:solidFill>
              </a:rPr>
              <a:t>Responsive por defecto:</a:t>
            </a:r>
            <a:r>
              <a:rPr lang="es-MX" sz="1800" dirty="0"/>
              <a:t> Se adapta automáticamente a diferentes dispositivos sin necesidad de media </a:t>
            </a:r>
            <a:r>
              <a:rPr lang="es-MX" sz="1800" dirty="0" err="1"/>
              <a:t>queries</a:t>
            </a:r>
            <a:r>
              <a:rPr lang="es-MX" sz="1800" dirty="0"/>
              <a:t>.</a:t>
            </a:r>
          </a:p>
          <a:p>
            <a:pPr marL="0" indent="0" algn="just">
              <a:spcAft>
                <a:spcPts val="1000"/>
              </a:spcAft>
              <a:buNone/>
            </a:pPr>
            <a:r>
              <a:rPr lang="es-MX" sz="1800" dirty="0">
                <a:solidFill>
                  <a:srgbClr val="19A96E"/>
                </a:solidFill>
              </a:rPr>
              <a:t>Espacio eficiente: </a:t>
            </a:r>
            <a:r>
              <a:rPr lang="es-MX" sz="1800" dirty="0"/>
              <a:t>Elimina la necesidad de técnicas complicadas como </a:t>
            </a:r>
            <a:r>
              <a:rPr lang="es-MX" sz="1800" dirty="0" err="1"/>
              <a:t>floats</a:t>
            </a:r>
            <a:r>
              <a:rPr lang="es-MX" sz="1800" dirty="0"/>
              <a:t> o posicionamiento absoluto, simplificando el código.</a:t>
            </a:r>
            <a:endParaRPr lang="en-US" sz="1800" dirty="0"/>
          </a:p>
          <a:p>
            <a:pPr marL="0" indent="0" algn="just">
              <a:spcAft>
                <a:spcPts val="1000"/>
              </a:spcAft>
              <a:buNone/>
            </a:pPr>
            <a:endParaRPr lang="en-US" sz="1800" dirty="0"/>
          </a:p>
        </p:txBody>
      </p:sp>
      <p:grpSp>
        <p:nvGrpSpPr>
          <p:cNvPr id="15" name="Group 14">
            <a:extLst>
              <a:ext uri="{FF2B5EF4-FFF2-40B4-BE49-F238E27FC236}">
                <a16:creationId xmlns:a16="http://schemas.microsoft.com/office/drawing/2014/main" id="{E2AE3927-C704-1048-8AE5-7860FFB3D67F}"/>
              </a:ext>
            </a:extLst>
          </p:cNvPr>
          <p:cNvGrpSpPr/>
          <p:nvPr/>
        </p:nvGrpSpPr>
        <p:grpSpPr>
          <a:xfrm>
            <a:off x="12315" y="2054014"/>
            <a:ext cx="3747872" cy="3826086"/>
            <a:chOff x="220917" y="1864660"/>
            <a:chExt cx="4078257" cy="4163366"/>
          </a:xfrm>
        </p:grpSpPr>
        <p:pic>
          <p:nvPicPr>
            <p:cNvPr id="9" name="Picture 8">
              <a:extLst>
                <a:ext uri="{FF2B5EF4-FFF2-40B4-BE49-F238E27FC236}">
                  <a16:creationId xmlns:a16="http://schemas.microsoft.com/office/drawing/2014/main" id="{E8D43F51-8765-EB4F-94B9-E36A64281C67}"/>
                </a:ext>
              </a:extLst>
            </p:cNvPr>
            <p:cNvPicPr>
              <a:picLocks noChangeAspect="1"/>
            </p:cNvPicPr>
            <p:nvPr/>
          </p:nvPicPr>
          <p:blipFill>
            <a:blip r:embed="rId2"/>
            <a:stretch>
              <a:fillRect/>
            </a:stretch>
          </p:blipFill>
          <p:spPr>
            <a:xfrm>
              <a:off x="869067" y="1864660"/>
              <a:ext cx="1703095" cy="2063750"/>
            </a:xfrm>
            <a:prstGeom prst="rect">
              <a:avLst/>
            </a:prstGeom>
          </p:spPr>
        </p:pic>
        <p:pic>
          <p:nvPicPr>
            <p:cNvPr id="5" name="Picture 4">
              <a:extLst>
                <a:ext uri="{FF2B5EF4-FFF2-40B4-BE49-F238E27FC236}">
                  <a16:creationId xmlns:a16="http://schemas.microsoft.com/office/drawing/2014/main" id="{30114B48-99B2-0E40-A4A4-4D3EB7C8BFD1}"/>
                </a:ext>
              </a:extLst>
            </p:cNvPr>
            <p:cNvPicPr>
              <a:picLocks noChangeAspect="1"/>
            </p:cNvPicPr>
            <p:nvPr/>
          </p:nvPicPr>
          <p:blipFill>
            <a:blip r:embed="rId3"/>
            <a:stretch>
              <a:fillRect/>
            </a:stretch>
          </p:blipFill>
          <p:spPr>
            <a:xfrm>
              <a:off x="1786852" y="2197633"/>
              <a:ext cx="1695057" cy="2129157"/>
            </a:xfrm>
            <a:prstGeom prst="rect">
              <a:avLst/>
            </a:prstGeom>
          </p:spPr>
        </p:pic>
        <p:pic>
          <p:nvPicPr>
            <p:cNvPr id="7" name="Picture 6">
              <a:extLst>
                <a:ext uri="{FF2B5EF4-FFF2-40B4-BE49-F238E27FC236}">
                  <a16:creationId xmlns:a16="http://schemas.microsoft.com/office/drawing/2014/main" id="{2D1BD133-F3B5-EA46-8B11-C04BB5FFD9A4}"/>
                </a:ext>
              </a:extLst>
            </p:cNvPr>
            <p:cNvPicPr>
              <a:picLocks noChangeAspect="1"/>
            </p:cNvPicPr>
            <p:nvPr/>
          </p:nvPicPr>
          <p:blipFill>
            <a:blip r:embed="rId4"/>
            <a:stretch>
              <a:fillRect/>
            </a:stretch>
          </p:blipFill>
          <p:spPr>
            <a:xfrm>
              <a:off x="220917" y="3131680"/>
              <a:ext cx="2475682" cy="2475682"/>
            </a:xfrm>
            <a:prstGeom prst="rect">
              <a:avLst/>
            </a:prstGeom>
          </p:spPr>
        </p:pic>
        <p:pic>
          <p:nvPicPr>
            <p:cNvPr id="11" name="Picture 10">
              <a:extLst>
                <a:ext uri="{FF2B5EF4-FFF2-40B4-BE49-F238E27FC236}">
                  <a16:creationId xmlns:a16="http://schemas.microsoft.com/office/drawing/2014/main" id="{0082CD7E-3053-8C42-A510-C72FE575F396}"/>
                </a:ext>
              </a:extLst>
            </p:cNvPr>
            <p:cNvPicPr>
              <a:picLocks noChangeAspect="1"/>
            </p:cNvPicPr>
            <p:nvPr/>
          </p:nvPicPr>
          <p:blipFill>
            <a:blip r:embed="rId5"/>
            <a:stretch>
              <a:fillRect/>
            </a:stretch>
          </p:blipFill>
          <p:spPr>
            <a:xfrm>
              <a:off x="1689726" y="3392743"/>
              <a:ext cx="2609448" cy="2635283"/>
            </a:xfrm>
            <a:prstGeom prst="rect">
              <a:avLst/>
            </a:prstGeom>
          </p:spPr>
        </p:pic>
      </p:grpSp>
      <p:sp>
        <p:nvSpPr>
          <p:cNvPr id="18" name="Graphic 16">
            <a:extLst>
              <a:ext uri="{FF2B5EF4-FFF2-40B4-BE49-F238E27FC236}">
                <a16:creationId xmlns:a16="http://schemas.microsoft.com/office/drawing/2014/main" id="{0D9AEB31-8D6B-0341-BDC5-17273B9E8D50}"/>
              </a:ext>
            </a:extLst>
          </p:cNvPr>
          <p:cNvSpPr/>
          <p:nvPr/>
        </p:nvSpPr>
        <p:spPr>
          <a:xfrm rot="459155">
            <a:off x="11286962" y="6201028"/>
            <a:ext cx="684000" cy="466170"/>
          </a:xfrm>
          <a:custGeom>
            <a:avLst/>
            <a:gdLst>
              <a:gd name="connsiteX0" fmla="*/ 0 w 4152900"/>
              <a:gd name="connsiteY0" fmla="*/ 1515989 h 3123732"/>
              <a:gd name="connsiteX1" fmla="*/ 1041463 w 4152900"/>
              <a:gd name="connsiteY1" fmla="*/ 114734 h 3123732"/>
              <a:gd name="connsiteX2" fmla="*/ 3085729 w 4152900"/>
              <a:gd name="connsiteY2" fmla="*/ 120980 h 3123732"/>
              <a:gd name="connsiteX3" fmla="*/ 4152900 w 4152900"/>
              <a:gd name="connsiteY3" fmla="*/ 1538602 h 3123732"/>
              <a:gd name="connsiteX4" fmla="*/ 4152900 w 4152900"/>
              <a:gd name="connsiteY4" fmla="*/ 1609192 h 3123732"/>
              <a:gd name="connsiteX5" fmla="*/ 3079642 w 4152900"/>
              <a:gd name="connsiteY5" fmla="*/ 3021330 h 3123732"/>
              <a:gd name="connsiteX6" fmla="*/ 1093832 w 4152900"/>
              <a:gd name="connsiteY6" fmla="*/ 3017368 h 3123732"/>
              <a:gd name="connsiteX7" fmla="*/ 0 w 4152900"/>
              <a:gd name="connsiteY7" fmla="*/ 1590380 h 3123732"/>
              <a:gd name="connsiteX8" fmla="*/ 0 w 4152900"/>
              <a:gd name="connsiteY8" fmla="*/ 1515989 h 312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3123732">
                <a:moveTo>
                  <a:pt x="0" y="1515989"/>
                </a:moveTo>
                <a:cubicBezTo>
                  <a:pt x="0" y="862846"/>
                  <a:pt x="403734" y="255821"/>
                  <a:pt x="1041463" y="114734"/>
                </a:cubicBezTo>
                <a:cubicBezTo>
                  <a:pt x="1742780" y="-40421"/>
                  <a:pt x="2355599" y="-38092"/>
                  <a:pt x="3085729" y="120980"/>
                </a:cubicBezTo>
                <a:cubicBezTo>
                  <a:pt x="3734715" y="262369"/>
                  <a:pt x="4152900" y="874400"/>
                  <a:pt x="4152900" y="1538602"/>
                </a:cubicBezTo>
                <a:lnTo>
                  <a:pt x="4152900" y="1609192"/>
                </a:lnTo>
                <a:cubicBezTo>
                  <a:pt x="4152900" y="2275161"/>
                  <a:pt x="3732543" y="2889980"/>
                  <a:pt x="3079642" y="3021330"/>
                </a:cubicBezTo>
                <a:cubicBezTo>
                  <a:pt x="2385165" y="3161052"/>
                  <a:pt x="1786442" y="3155928"/>
                  <a:pt x="1093832" y="3017368"/>
                </a:cubicBezTo>
                <a:cubicBezTo>
                  <a:pt x="431883" y="2884942"/>
                  <a:pt x="0" y="2265445"/>
                  <a:pt x="0" y="1590380"/>
                </a:cubicBezTo>
                <a:lnTo>
                  <a:pt x="0" y="1515989"/>
                </a:lnTo>
                <a:close/>
              </a:path>
            </a:pathLst>
          </a:custGeom>
          <a:solidFill>
            <a:schemeClr val="accent3"/>
          </a:solidFill>
          <a:ln w="50800" cap="flat">
            <a:solidFill>
              <a:schemeClr val="bg1"/>
            </a:solidFill>
            <a:prstDash val="solid"/>
            <a:miter/>
          </a:ln>
        </p:spPr>
        <p:txBody>
          <a:bodyPr rtlCol="0" anchor="ctr"/>
          <a:lstStyle/>
          <a:p>
            <a:endParaRPr lang="en-US"/>
          </a:p>
        </p:txBody>
      </p:sp>
      <p:sp>
        <p:nvSpPr>
          <p:cNvPr id="19" name="Slide Number Placeholder 23">
            <a:extLst>
              <a:ext uri="{FF2B5EF4-FFF2-40B4-BE49-F238E27FC236}">
                <a16:creationId xmlns:a16="http://schemas.microsoft.com/office/drawing/2014/main" id="{06426945-4B4D-0347-8C9D-A3B9309532A4}"/>
              </a:ext>
            </a:extLst>
          </p:cNvPr>
          <p:cNvSpPr>
            <a:spLocks noGrp="1"/>
          </p:cNvSpPr>
          <p:nvPr>
            <p:ph type="sldNum" sz="quarter" idx="12"/>
          </p:nvPr>
        </p:nvSpPr>
        <p:spPr>
          <a:xfrm rot="498858">
            <a:off x="11354321" y="6231112"/>
            <a:ext cx="543381" cy="365125"/>
          </a:xfrm>
        </p:spPr>
        <p:txBody>
          <a:bodyPr/>
          <a:lstStyle/>
          <a:p>
            <a:fld id="{B9F8E413-5724-A24C-A8CE-C6137514E72B}" type="slidenum">
              <a:rPr lang="en-US" smtClean="0"/>
              <a:pPr/>
              <a:t>4</a:t>
            </a:fld>
            <a:endParaRPr lang="en-US" dirty="0"/>
          </a:p>
        </p:txBody>
      </p:sp>
    </p:spTree>
    <p:extLst>
      <p:ext uri="{BB962C8B-B14F-4D97-AF65-F5344CB8AC3E}">
        <p14:creationId xmlns:p14="http://schemas.microsoft.com/office/powerpoint/2010/main" val="255421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42C848-A658-C64C-A62E-14D267D14C2E}"/>
              </a:ext>
            </a:extLst>
          </p:cNvPr>
          <p:cNvSpPr/>
          <p:nvPr/>
        </p:nvSpPr>
        <p:spPr>
          <a:xfrm rot="21540000">
            <a:off x="819624" y="1519118"/>
            <a:ext cx="10475233" cy="4207745"/>
          </a:xfrm>
          <a:prstGeom prst="rect">
            <a:avLst/>
          </a:prstGeom>
          <a:solidFill>
            <a:srgbClr val="F6F6F2"/>
          </a:solidFill>
          <a:ln w="101600">
            <a:solidFill>
              <a:schemeClr val="bg1"/>
            </a:solidFill>
          </a:ln>
          <a:effectLst>
            <a:outerShdw blurRad="241300" sx="101000" sy="101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C41117D-5A82-FE44-86D6-A09A529EF1F9}"/>
              </a:ext>
            </a:extLst>
          </p:cNvPr>
          <p:cNvSpPr>
            <a:spLocks noGrp="1"/>
          </p:cNvSpPr>
          <p:nvPr>
            <p:ph type="title"/>
          </p:nvPr>
        </p:nvSpPr>
        <p:spPr>
          <a:xfrm>
            <a:off x="1352548" y="497488"/>
            <a:ext cx="10001251" cy="590931"/>
          </a:xfrm>
        </p:spPr>
        <p:txBody>
          <a:bodyPr/>
          <a:lstStyle/>
          <a:p>
            <a:pPr algn="just"/>
            <a:r>
              <a:rPr lang="en-US" sz="3600" dirty="0" err="1"/>
              <a:t>Ventajas</a:t>
            </a:r>
            <a:endParaRPr lang="en-US" sz="3600" dirty="0"/>
          </a:p>
        </p:txBody>
      </p:sp>
      <p:sp>
        <p:nvSpPr>
          <p:cNvPr id="10" name="TextBox 9">
            <a:extLst>
              <a:ext uri="{FF2B5EF4-FFF2-40B4-BE49-F238E27FC236}">
                <a16:creationId xmlns:a16="http://schemas.microsoft.com/office/drawing/2014/main" id="{E9281B1E-87FA-E74F-854D-A59534E23C69}"/>
              </a:ext>
            </a:extLst>
          </p:cNvPr>
          <p:cNvSpPr txBox="1"/>
          <p:nvPr/>
        </p:nvSpPr>
        <p:spPr>
          <a:xfrm>
            <a:off x="861224" y="1450252"/>
            <a:ext cx="10244926" cy="4124206"/>
          </a:xfrm>
          <a:prstGeom prst="rect">
            <a:avLst/>
          </a:prstGeom>
          <a:noFill/>
        </p:spPr>
        <p:txBody>
          <a:bodyPr wrap="square" rtlCol="0">
            <a:spAutoFit/>
          </a:bodyPr>
          <a:lstStyle/>
          <a:p>
            <a:pPr marL="108000" algn="just"/>
            <a:r>
              <a:rPr lang="es-MX" sz="2800" dirty="0">
                <a:solidFill>
                  <a:schemeClr val="accent2"/>
                </a:solidFill>
                <a:latin typeface="Arial Rounded MT Bold" panose="020F0704030504030204" pitchFamily="34" charset="77"/>
              </a:rPr>
              <a:t>•</a:t>
            </a:r>
            <a:r>
              <a:rPr lang="es-MX" sz="2600" dirty="0">
                <a:solidFill>
                  <a:schemeClr val="accent2"/>
                </a:solidFill>
                <a:latin typeface="Arial Rounded MT Bold" panose="020F0704030504030204" pitchFamily="34" charset="77"/>
              </a:rPr>
              <a:t>Crear una malla formateada para el contenido, de forma más rápida.</a:t>
            </a:r>
          </a:p>
          <a:p>
            <a:pPr marL="108000" algn="just"/>
            <a:r>
              <a:rPr lang="es-MX" sz="2600" dirty="0">
                <a:solidFill>
                  <a:schemeClr val="accent2"/>
                </a:solidFill>
                <a:latin typeface="Arial Rounded MT Bold" panose="020F0704030504030204" pitchFamily="34" charset="77"/>
              </a:rPr>
              <a:t>•Permite escalar constantemente para los elementos flexibles, que en el pasado ha sido una verdadera lucha.</a:t>
            </a:r>
          </a:p>
          <a:p>
            <a:pPr marL="108000" algn="just"/>
            <a:r>
              <a:rPr lang="es-MX" sz="2600" dirty="0">
                <a:solidFill>
                  <a:schemeClr val="accent2"/>
                </a:solidFill>
                <a:latin typeface="Arial Rounded MT Bold" panose="020F0704030504030204" pitchFamily="34" charset="77"/>
              </a:rPr>
              <a:t>•Mover elementos flexibles sin cambiar el margen de ganancia.</a:t>
            </a:r>
          </a:p>
          <a:p>
            <a:pPr marL="108000" algn="just"/>
            <a:r>
              <a:rPr lang="es-MX" sz="2600" dirty="0">
                <a:solidFill>
                  <a:schemeClr val="accent2"/>
                </a:solidFill>
                <a:latin typeface="Arial Rounded MT Bold" panose="020F0704030504030204" pitchFamily="34" charset="77"/>
              </a:rPr>
              <a:t>•Existe un montón de opciones para espaciar los elementos flexibles dentro del </a:t>
            </a:r>
            <a:r>
              <a:rPr lang="es-MX" sz="2600" dirty="0" err="1">
                <a:solidFill>
                  <a:schemeClr val="accent2"/>
                </a:solidFill>
                <a:latin typeface="Arial Rounded MT Bold" panose="020F0704030504030204" pitchFamily="34" charset="77"/>
              </a:rPr>
              <a:t>FlexBox</a:t>
            </a:r>
            <a:r>
              <a:rPr lang="es-MX" sz="2600" dirty="0">
                <a:solidFill>
                  <a:schemeClr val="accent2"/>
                </a:solidFill>
                <a:latin typeface="Arial Rounded MT Bold" panose="020F0704030504030204" pitchFamily="34" charset="77"/>
              </a:rPr>
              <a:t>, tanto horizontal como verticalmente.</a:t>
            </a:r>
          </a:p>
          <a:p>
            <a:pPr marL="108000" algn="just"/>
            <a:r>
              <a:rPr lang="es-MX" sz="2600" dirty="0">
                <a:solidFill>
                  <a:schemeClr val="accent2"/>
                </a:solidFill>
                <a:latin typeface="Arial Rounded MT Bold" panose="020F0704030504030204" pitchFamily="34" charset="77"/>
              </a:rPr>
              <a:t>•Semántica HTML.</a:t>
            </a:r>
          </a:p>
        </p:txBody>
      </p:sp>
      <p:sp>
        <p:nvSpPr>
          <p:cNvPr id="18" name="Graphic 16">
            <a:extLst>
              <a:ext uri="{FF2B5EF4-FFF2-40B4-BE49-F238E27FC236}">
                <a16:creationId xmlns:a16="http://schemas.microsoft.com/office/drawing/2014/main" id="{2E209882-D0A2-E34A-8F3D-3E643CCA4726}"/>
              </a:ext>
            </a:extLst>
          </p:cNvPr>
          <p:cNvSpPr/>
          <p:nvPr/>
        </p:nvSpPr>
        <p:spPr>
          <a:xfrm rot="459155">
            <a:off x="11286962" y="6201028"/>
            <a:ext cx="684000" cy="466170"/>
          </a:xfrm>
          <a:custGeom>
            <a:avLst/>
            <a:gdLst>
              <a:gd name="connsiteX0" fmla="*/ 0 w 4152900"/>
              <a:gd name="connsiteY0" fmla="*/ 1515989 h 3123732"/>
              <a:gd name="connsiteX1" fmla="*/ 1041463 w 4152900"/>
              <a:gd name="connsiteY1" fmla="*/ 114734 h 3123732"/>
              <a:gd name="connsiteX2" fmla="*/ 3085729 w 4152900"/>
              <a:gd name="connsiteY2" fmla="*/ 120980 h 3123732"/>
              <a:gd name="connsiteX3" fmla="*/ 4152900 w 4152900"/>
              <a:gd name="connsiteY3" fmla="*/ 1538602 h 3123732"/>
              <a:gd name="connsiteX4" fmla="*/ 4152900 w 4152900"/>
              <a:gd name="connsiteY4" fmla="*/ 1609192 h 3123732"/>
              <a:gd name="connsiteX5" fmla="*/ 3079642 w 4152900"/>
              <a:gd name="connsiteY5" fmla="*/ 3021330 h 3123732"/>
              <a:gd name="connsiteX6" fmla="*/ 1093832 w 4152900"/>
              <a:gd name="connsiteY6" fmla="*/ 3017368 h 3123732"/>
              <a:gd name="connsiteX7" fmla="*/ 0 w 4152900"/>
              <a:gd name="connsiteY7" fmla="*/ 1590380 h 3123732"/>
              <a:gd name="connsiteX8" fmla="*/ 0 w 4152900"/>
              <a:gd name="connsiteY8" fmla="*/ 1515989 h 312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3123732">
                <a:moveTo>
                  <a:pt x="0" y="1515989"/>
                </a:moveTo>
                <a:cubicBezTo>
                  <a:pt x="0" y="862846"/>
                  <a:pt x="403734" y="255821"/>
                  <a:pt x="1041463" y="114734"/>
                </a:cubicBezTo>
                <a:cubicBezTo>
                  <a:pt x="1742780" y="-40421"/>
                  <a:pt x="2355599" y="-38092"/>
                  <a:pt x="3085729" y="120980"/>
                </a:cubicBezTo>
                <a:cubicBezTo>
                  <a:pt x="3734715" y="262369"/>
                  <a:pt x="4152900" y="874400"/>
                  <a:pt x="4152900" y="1538602"/>
                </a:cubicBezTo>
                <a:lnTo>
                  <a:pt x="4152900" y="1609192"/>
                </a:lnTo>
                <a:cubicBezTo>
                  <a:pt x="4152900" y="2275161"/>
                  <a:pt x="3732543" y="2889980"/>
                  <a:pt x="3079642" y="3021330"/>
                </a:cubicBezTo>
                <a:cubicBezTo>
                  <a:pt x="2385165" y="3161052"/>
                  <a:pt x="1786442" y="3155928"/>
                  <a:pt x="1093832" y="3017368"/>
                </a:cubicBezTo>
                <a:cubicBezTo>
                  <a:pt x="431883" y="2884942"/>
                  <a:pt x="0" y="2265445"/>
                  <a:pt x="0" y="1590380"/>
                </a:cubicBezTo>
                <a:lnTo>
                  <a:pt x="0" y="1515989"/>
                </a:lnTo>
                <a:close/>
              </a:path>
            </a:pathLst>
          </a:custGeom>
          <a:solidFill>
            <a:schemeClr val="accent2"/>
          </a:solidFill>
          <a:ln w="50800" cap="flat">
            <a:solidFill>
              <a:schemeClr val="bg1"/>
            </a:solidFill>
            <a:prstDash val="solid"/>
            <a:miter/>
          </a:ln>
        </p:spPr>
        <p:txBody>
          <a:bodyPr rtlCol="0" anchor="ctr"/>
          <a:lstStyle/>
          <a:p>
            <a:endParaRPr lang="en-US"/>
          </a:p>
        </p:txBody>
      </p:sp>
      <p:sp>
        <p:nvSpPr>
          <p:cNvPr id="19" name="Slide Number Placeholder 23">
            <a:extLst>
              <a:ext uri="{FF2B5EF4-FFF2-40B4-BE49-F238E27FC236}">
                <a16:creationId xmlns:a16="http://schemas.microsoft.com/office/drawing/2014/main" id="{E383BC90-F297-5947-8A89-463846645860}"/>
              </a:ext>
            </a:extLst>
          </p:cNvPr>
          <p:cNvSpPr>
            <a:spLocks noGrp="1"/>
          </p:cNvSpPr>
          <p:nvPr>
            <p:ph type="sldNum" sz="quarter" idx="12"/>
          </p:nvPr>
        </p:nvSpPr>
        <p:spPr>
          <a:xfrm rot="498858">
            <a:off x="11354321" y="6231112"/>
            <a:ext cx="543381" cy="365125"/>
          </a:xfrm>
        </p:spPr>
        <p:txBody>
          <a:bodyPr/>
          <a:lstStyle/>
          <a:p>
            <a:fld id="{B9F8E413-5724-A24C-A8CE-C6137514E72B}" type="slidenum">
              <a:rPr lang="en-US" smtClean="0"/>
              <a:pPr/>
              <a:t>5</a:t>
            </a:fld>
            <a:endParaRPr lang="en-US" dirty="0"/>
          </a:p>
        </p:txBody>
      </p:sp>
    </p:spTree>
    <p:extLst>
      <p:ext uri="{BB962C8B-B14F-4D97-AF65-F5344CB8AC3E}">
        <p14:creationId xmlns:p14="http://schemas.microsoft.com/office/powerpoint/2010/main" val="63012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04A46E0-E974-4142-8A1F-EA73EF86C8E0}"/>
              </a:ext>
            </a:extLst>
          </p:cNvPr>
          <p:cNvSpPr>
            <a:spLocks noGrp="1"/>
          </p:cNvSpPr>
          <p:nvPr>
            <p:ph sz="quarter" idx="15"/>
          </p:nvPr>
        </p:nvSpPr>
        <p:spPr>
          <a:xfrm>
            <a:off x="1353342" y="1685929"/>
            <a:ext cx="9905626" cy="4507813"/>
          </a:xfrm>
        </p:spPr>
        <p:txBody>
          <a:bodyPr/>
          <a:lstStyle/>
          <a:p>
            <a:r>
              <a:rPr lang="en-US" dirty="0"/>
              <a:t> </a:t>
            </a:r>
          </a:p>
        </p:txBody>
      </p:sp>
      <p:sp>
        <p:nvSpPr>
          <p:cNvPr id="8" name="Graphic 13">
            <a:extLst>
              <a:ext uri="{FF2B5EF4-FFF2-40B4-BE49-F238E27FC236}">
                <a16:creationId xmlns:a16="http://schemas.microsoft.com/office/drawing/2014/main" id="{AEDB87BC-1112-1C4B-969A-1AF89EF2075C}"/>
              </a:ext>
            </a:extLst>
          </p:cNvPr>
          <p:cNvSpPr/>
          <p:nvPr/>
        </p:nvSpPr>
        <p:spPr>
          <a:xfrm>
            <a:off x="1862559" y="387082"/>
            <a:ext cx="4147716" cy="781924"/>
          </a:xfrm>
          <a:custGeom>
            <a:avLst/>
            <a:gdLst>
              <a:gd name="connsiteX0" fmla="*/ 0 w 2895600"/>
              <a:gd name="connsiteY0" fmla="*/ 375069 h 723899"/>
              <a:gd name="connsiteX1" fmla="*/ 320719 w 2895600"/>
              <a:gd name="connsiteY1" fmla="*/ 34115 h 723899"/>
              <a:gd name="connsiteX2" fmla="*/ 2575081 w 2895600"/>
              <a:gd name="connsiteY2" fmla="*/ 34158 h 723899"/>
              <a:gd name="connsiteX3" fmla="*/ 2895600 w 2895600"/>
              <a:gd name="connsiteY3" fmla="*/ 374951 h 723899"/>
              <a:gd name="connsiteX4" fmla="*/ 2557802 w 2895600"/>
              <a:gd name="connsiteY4" fmla="*/ 717378 h 723899"/>
              <a:gd name="connsiteX5" fmla="*/ 337668 w 2895600"/>
              <a:gd name="connsiteY5" fmla="*/ 717530 h 723899"/>
              <a:gd name="connsiteX6" fmla="*/ 0 w 2895600"/>
              <a:gd name="connsiteY6" fmla="*/ 375069 h 72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5600" h="723899">
                <a:moveTo>
                  <a:pt x="0" y="375069"/>
                </a:moveTo>
                <a:cubicBezTo>
                  <a:pt x="0" y="194013"/>
                  <a:pt x="140521" y="43928"/>
                  <a:pt x="320719" y="34115"/>
                </a:cubicBezTo>
                <a:cubicBezTo>
                  <a:pt x="1142537" y="-10641"/>
                  <a:pt x="1722028" y="-12111"/>
                  <a:pt x="2575081" y="34158"/>
                </a:cubicBezTo>
                <a:cubicBezTo>
                  <a:pt x="2755216" y="43928"/>
                  <a:pt x="2895600" y="193958"/>
                  <a:pt x="2895600" y="374951"/>
                </a:cubicBezTo>
                <a:cubicBezTo>
                  <a:pt x="2895600" y="562637"/>
                  <a:pt x="2744858" y="715449"/>
                  <a:pt x="2557802" y="717378"/>
                </a:cubicBezTo>
                <a:cubicBezTo>
                  <a:pt x="1745705" y="725750"/>
                  <a:pt x="1170088" y="726339"/>
                  <a:pt x="337668" y="717530"/>
                </a:cubicBezTo>
                <a:cubicBezTo>
                  <a:pt x="150638" y="715550"/>
                  <a:pt x="0" y="562724"/>
                  <a:pt x="0" y="375069"/>
                </a:cubicBezTo>
                <a:close/>
              </a:path>
            </a:pathLst>
          </a:custGeom>
          <a:solidFill>
            <a:schemeClr val="accent5"/>
          </a:solidFill>
          <a:ln w="9494" cap="flat">
            <a:noFill/>
            <a:prstDash val="solid"/>
            <a:miter/>
          </a:ln>
        </p:spPr>
        <p:txBody>
          <a:bodyPr rtlCol="0" anchor="ctr"/>
          <a:lstStyle/>
          <a:p>
            <a:pPr algn="ctr"/>
            <a:r>
              <a:rPr lang="en-US" sz="4000" dirty="0" err="1">
                <a:solidFill>
                  <a:schemeClr val="bg1"/>
                </a:solidFill>
                <a:latin typeface="Arial Rounded MT Bold" panose="020F0704030504030204" pitchFamily="34" charset="77"/>
              </a:rPr>
              <a:t>Desventajas</a:t>
            </a:r>
            <a:endParaRPr lang="en-US" sz="4000" dirty="0">
              <a:solidFill>
                <a:schemeClr val="bg1"/>
              </a:solidFill>
              <a:latin typeface="Arial Rounded MT Bold" panose="020F0704030504030204" pitchFamily="34" charset="77"/>
            </a:endParaRPr>
          </a:p>
        </p:txBody>
      </p:sp>
      <p:pic>
        <p:nvPicPr>
          <p:cNvPr id="17" name="Picture 16">
            <a:extLst>
              <a:ext uri="{FF2B5EF4-FFF2-40B4-BE49-F238E27FC236}">
                <a16:creationId xmlns:a16="http://schemas.microsoft.com/office/drawing/2014/main" id="{09D89E21-FF74-544F-9507-5AAA077C9F1D}"/>
              </a:ext>
            </a:extLst>
          </p:cNvPr>
          <p:cNvPicPr>
            <a:picLocks noChangeAspect="1"/>
          </p:cNvPicPr>
          <p:nvPr/>
        </p:nvPicPr>
        <p:blipFill>
          <a:blip r:embed="rId2"/>
          <a:stretch>
            <a:fillRect/>
          </a:stretch>
        </p:blipFill>
        <p:spPr>
          <a:xfrm>
            <a:off x="-442043" y="1894777"/>
            <a:ext cx="1905143" cy="1905143"/>
          </a:xfrm>
          <a:prstGeom prst="rect">
            <a:avLst/>
          </a:prstGeom>
        </p:spPr>
      </p:pic>
      <p:pic>
        <p:nvPicPr>
          <p:cNvPr id="35" name="Graphic 34">
            <a:extLst>
              <a:ext uri="{FF2B5EF4-FFF2-40B4-BE49-F238E27FC236}">
                <a16:creationId xmlns:a16="http://schemas.microsoft.com/office/drawing/2014/main" id="{49C0863F-4886-8A44-9916-3092C9C052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1922" y="570926"/>
            <a:ext cx="445477" cy="445477"/>
          </a:xfrm>
          <a:prstGeom prst="rect">
            <a:avLst/>
          </a:prstGeom>
        </p:spPr>
      </p:pic>
      <p:sp>
        <p:nvSpPr>
          <p:cNvPr id="44" name="Graphic 16">
            <a:extLst>
              <a:ext uri="{FF2B5EF4-FFF2-40B4-BE49-F238E27FC236}">
                <a16:creationId xmlns:a16="http://schemas.microsoft.com/office/drawing/2014/main" id="{5BA44373-3F50-C340-A9A0-F24A84B24CC3}"/>
              </a:ext>
            </a:extLst>
          </p:cNvPr>
          <p:cNvSpPr/>
          <p:nvPr/>
        </p:nvSpPr>
        <p:spPr>
          <a:xfrm rot="459155">
            <a:off x="11286962" y="6201028"/>
            <a:ext cx="684000" cy="466170"/>
          </a:xfrm>
          <a:custGeom>
            <a:avLst/>
            <a:gdLst>
              <a:gd name="connsiteX0" fmla="*/ 0 w 4152900"/>
              <a:gd name="connsiteY0" fmla="*/ 1515989 h 3123732"/>
              <a:gd name="connsiteX1" fmla="*/ 1041463 w 4152900"/>
              <a:gd name="connsiteY1" fmla="*/ 114734 h 3123732"/>
              <a:gd name="connsiteX2" fmla="*/ 3085729 w 4152900"/>
              <a:gd name="connsiteY2" fmla="*/ 120980 h 3123732"/>
              <a:gd name="connsiteX3" fmla="*/ 4152900 w 4152900"/>
              <a:gd name="connsiteY3" fmla="*/ 1538602 h 3123732"/>
              <a:gd name="connsiteX4" fmla="*/ 4152900 w 4152900"/>
              <a:gd name="connsiteY4" fmla="*/ 1609192 h 3123732"/>
              <a:gd name="connsiteX5" fmla="*/ 3079642 w 4152900"/>
              <a:gd name="connsiteY5" fmla="*/ 3021330 h 3123732"/>
              <a:gd name="connsiteX6" fmla="*/ 1093832 w 4152900"/>
              <a:gd name="connsiteY6" fmla="*/ 3017368 h 3123732"/>
              <a:gd name="connsiteX7" fmla="*/ 0 w 4152900"/>
              <a:gd name="connsiteY7" fmla="*/ 1590380 h 3123732"/>
              <a:gd name="connsiteX8" fmla="*/ 0 w 4152900"/>
              <a:gd name="connsiteY8" fmla="*/ 1515989 h 312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3123732">
                <a:moveTo>
                  <a:pt x="0" y="1515989"/>
                </a:moveTo>
                <a:cubicBezTo>
                  <a:pt x="0" y="862846"/>
                  <a:pt x="403734" y="255821"/>
                  <a:pt x="1041463" y="114734"/>
                </a:cubicBezTo>
                <a:cubicBezTo>
                  <a:pt x="1742780" y="-40421"/>
                  <a:pt x="2355599" y="-38092"/>
                  <a:pt x="3085729" y="120980"/>
                </a:cubicBezTo>
                <a:cubicBezTo>
                  <a:pt x="3734715" y="262369"/>
                  <a:pt x="4152900" y="874400"/>
                  <a:pt x="4152900" y="1538602"/>
                </a:cubicBezTo>
                <a:lnTo>
                  <a:pt x="4152900" y="1609192"/>
                </a:lnTo>
                <a:cubicBezTo>
                  <a:pt x="4152900" y="2275161"/>
                  <a:pt x="3732543" y="2889980"/>
                  <a:pt x="3079642" y="3021330"/>
                </a:cubicBezTo>
                <a:cubicBezTo>
                  <a:pt x="2385165" y="3161052"/>
                  <a:pt x="1786442" y="3155928"/>
                  <a:pt x="1093832" y="3017368"/>
                </a:cubicBezTo>
                <a:cubicBezTo>
                  <a:pt x="431883" y="2884942"/>
                  <a:pt x="0" y="2265445"/>
                  <a:pt x="0" y="1590380"/>
                </a:cubicBezTo>
                <a:lnTo>
                  <a:pt x="0" y="1515989"/>
                </a:lnTo>
                <a:close/>
              </a:path>
            </a:pathLst>
          </a:custGeom>
          <a:solidFill>
            <a:schemeClr val="accent5"/>
          </a:solidFill>
          <a:ln w="50800" cap="flat">
            <a:solidFill>
              <a:schemeClr val="bg1"/>
            </a:solidFill>
            <a:prstDash val="solid"/>
            <a:miter/>
          </a:ln>
        </p:spPr>
        <p:txBody>
          <a:bodyPr rtlCol="0" anchor="ctr"/>
          <a:lstStyle/>
          <a:p>
            <a:pPr algn="ctr"/>
            <a:endParaRPr lang="en-US">
              <a:solidFill>
                <a:schemeClr val="bg1"/>
              </a:solidFill>
              <a:latin typeface="Arial Rounded MT Bold" panose="020F0704030504030204" pitchFamily="34" charset="77"/>
            </a:endParaRPr>
          </a:p>
        </p:txBody>
      </p:sp>
      <p:sp>
        <p:nvSpPr>
          <p:cNvPr id="45" name="Slide Number Placeholder 23">
            <a:extLst>
              <a:ext uri="{FF2B5EF4-FFF2-40B4-BE49-F238E27FC236}">
                <a16:creationId xmlns:a16="http://schemas.microsoft.com/office/drawing/2014/main" id="{BC62606A-3D43-B949-80AF-91DFDE060110}"/>
              </a:ext>
            </a:extLst>
          </p:cNvPr>
          <p:cNvSpPr txBox="1">
            <a:spLocks/>
          </p:cNvSpPr>
          <p:nvPr/>
        </p:nvSpPr>
        <p:spPr>
          <a:xfrm rot="498858">
            <a:off x="11354321" y="6231112"/>
            <a:ext cx="54338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9F8E413-5724-A24C-A8CE-C6137514E72B}" type="slidenum">
              <a:rPr lang="en-US" smtClean="0">
                <a:solidFill>
                  <a:schemeClr val="bg1"/>
                </a:solidFill>
                <a:latin typeface="Arial Rounded MT Bold" panose="020F0704030504030204" pitchFamily="34" charset="77"/>
              </a:rPr>
              <a:pPr algn="ctr"/>
              <a:t>6</a:t>
            </a:fld>
            <a:endParaRPr lang="en-US" dirty="0">
              <a:solidFill>
                <a:schemeClr val="bg1"/>
              </a:solidFill>
              <a:latin typeface="Arial Rounded MT Bold" panose="020F0704030504030204" pitchFamily="34" charset="77"/>
            </a:endParaRPr>
          </a:p>
        </p:txBody>
      </p:sp>
      <p:sp>
        <p:nvSpPr>
          <p:cNvPr id="24" name="TextBox 8">
            <a:extLst>
              <a:ext uri="{FF2B5EF4-FFF2-40B4-BE49-F238E27FC236}">
                <a16:creationId xmlns:a16="http://schemas.microsoft.com/office/drawing/2014/main" id="{65BB8D7F-4BD8-E4B2-48EC-86AFE570906D}"/>
              </a:ext>
            </a:extLst>
          </p:cNvPr>
          <p:cNvSpPr txBox="1"/>
          <p:nvPr/>
        </p:nvSpPr>
        <p:spPr>
          <a:xfrm>
            <a:off x="1834957" y="1977031"/>
            <a:ext cx="9003701" cy="3770263"/>
          </a:xfrm>
          <a:prstGeom prst="rect">
            <a:avLst/>
          </a:prstGeom>
          <a:noFill/>
        </p:spPr>
        <p:txBody>
          <a:bodyPr wrap="square" rtlCol="0">
            <a:spAutoFit/>
          </a:bodyPr>
          <a:lstStyle/>
          <a:p>
            <a:pPr marL="285750" indent="-285750">
              <a:spcAft>
                <a:spcPts val="600"/>
              </a:spcAft>
              <a:buFont typeface="System Font"/>
              <a:buChar char="●"/>
            </a:pPr>
            <a:r>
              <a:rPr lang="es-MX" sz="2800" dirty="0">
                <a:solidFill>
                  <a:srgbClr val="7E683D"/>
                </a:solidFill>
                <a:latin typeface="Arial Rounded MT Bold" panose="020F0704030504030204" pitchFamily="34" charset="77"/>
                <a:cs typeface="Arial" panose="020B0604020202020204" pitchFamily="34" charset="0"/>
              </a:rPr>
              <a:t>No hay soporte en IE8 o IE9.</a:t>
            </a:r>
          </a:p>
          <a:p>
            <a:pPr marL="285750" indent="-285750">
              <a:spcAft>
                <a:spcPts val="600"/>
              </a:spcAft>
              <a:buFont typeface="System Font"/>
              <a:buChar char="●"/>
            </a:pPr>
            <a:r>
              <a:rPr lang="es-MX" sz="2800" dirty="0">
                <a:solidFill>
                  <a:srgbClr val="7E683D"/>
                </a:solidFill>
                <a:latin typeface="Arial Rounded MT Bold" panose="020F0704030504030204" pitchFamily="34" charset="77"/>
                <a:cs typeface="Arial" panose="020B0604020202020204" pitchFamily="34" charset="0"/>
              </a:rPr>
              <a:t>No existe un </a:t>
            </a:r>
            <a:r>
              <a:rPr lang="es-MX" sz="2800" dirty="0" err="1">
                <a:solidFill>
                  <a:srgbClr val="7E683D"/>
                </a:solidFill>
                <a:latin typeface="Arial Rounded MT Bold" panose="020F0704030504030204" pitchFamily="34" charset="77"/>
                <a:cs typeface="Arial" panose="020B0604020202020204" pitchFamily="34" charset="0"/>
              </a:rPr>
              <a:t>polyfill</a:t>
            </a:r>
            <a:r>
              <a:rPr lang="es-MX" sz="2800" dirty="0">
                <a:solidFill>
                  <a:srgbClr val="7E683D"/>
                </a:solidFill>
                <a:latin typeface="Arial Rounded MT Bold" panose="020F0704030504030204" pitchFamily="34" charset="77"/>
                <a:cs typeface="Arial" panose="020B0604020202020204" pitchFamily="34" charset="0"/>
              </a:rPr>
              <a:t> decente para los navegadores anteriores.</a:t>
            </a:r>
          </a:p>
          <a:p>
            <a:pPr marL="285750" indent="-285750">
              <a:spcAft>
                <a:spcPts val="600"/>
              </a:spcAft>
              <a:buFont typeface="System Font"/>
              <a:buChar char="●"/>
            </a:pPr>
            <a:r>
              <a:rPr lang="es-MX" sz="2800" dirty="0">
                <a:solidFill>
                  <a:srgbClr val="7E683D"/>
                </a:solidFill>
                <a:latin typeface="Arial Rounded MT Bold" panose="020F0704030504030204" pitchFamily="34" charset="77"/>
                <a:cs typeface="Arial" panose="020B0604020202020204" pitchFamily="34" charset="0"/>
              </a:rPr>
              <a:t>Puede ser bastante complejo para los principiantes.</a:t>
            </a:r>
          </a:p>
          <a:p>
            <a:pPr marL="285750" indent="-285750">
              <a:spcAft>
                <a:spcPts val="600"/>
              </a:spcAft>
              <a:buFont typeface="System Font"/>
              <a:buChar char="●"/>
            </a:pPr>
            <a:r>
              <a:rPr lang="es-MX" sz="2800" dirty="0">
                <a:solidFill>
                  <a:srgbClr val="7E683D"/>
                </a:solidFill>
                <a:latin typeface="Arial Rounded MT Bold" panose="020F0704030504030204" pitchFamily="34" charset="77"/>
                <a:cs typeface="Arial" panose="020B0604020202020204" pitchFamily="34" charset="0"/>
              </a:rPr>
              <a:t>Puede complicarse si se añaden otros elementos de bloque después de establecer las propiedades.</a:t>
            </a:r>
          </a:p>
        </p:txBody>
      </p:sp>
    </p:spTree>
    <p:extLst>
      <p:ext uri="{BB962C8B-B14F-4D97-AF65-F5344CB8AC3E}">
        <p14:creationId xmlns:p14="http://schemas.microsoft.com/office/powerpoint/2010/main" val="124686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raphic 16">
            <a:extLst>
              <a:ext uri="{FF2B5EF4-FFF2-40B4-BE49-F238E27FC236}">
                <a16:creationId xmlns:a16="http://schemas.microsoft.com/office/drawing/2014/main" id="{A0EF9342-205B-1B4B-9147-10D92DF6266A}"/>
              </a:ext>
            </a:extLst>
          </p:cNvPr>
          <p:cNvSpPr/>
          <p:nvPr/>
        </p:nvSpPr>
        <p:spPr>
          <a:xfrm rot="459155">
            <a:off x="11286962" y="6201028"/>
            <a:ext cx="684000" cy="466170"/>
          </a:xfrm>
          <a:custGeom>
            <a:avLst/>
            <a:gdLst>
              <a:gd name="connsiteX0" fmla="*/ 0 w 4152900"/>
              <a:gd name="connsiteY0" fmla="*/ 1515989 h 3123732"/>
              <a:gd name="connsiteX1" fmla="*/ 1041463 w 4152900"/>
              <a:gd name="connsiteY1" fmla="*/ 114734 h 3123732"/>
              <a:gd name="connsiteX2" fmla="*/ 3085729 w 4152900"/>
              <a:gd name="connsiteY2" fmla="*/ 120980 h 3123732"/>
              <a:gd name="connsiteX3" fmla="*/ 4152900 w 4152900"/>
              <a:gd name="connsiteY3" fmla="*/ 1538602 h 3123732"/>
              <a:gd name="connsiteX4" fmla="*/ 4152900 w 4152900"/>
              <a:gd name="connsiteY4" fmla="*/ 1609192 h 3123732"/>
              <a:gd name="connsiteX5" fmla="*/ 3079642 w 4152900"/>
              <a:gd name="connsiteY5" fmla="*/ 3021330 h 3123732"/>
              <a:gd name="connsiteX6" fmla="*/ 1093832 w 4152900"/>
              <a:gd name="connsiteY6" fmla="*/ 3017368 h 3123732"/>
              <a:gd name="connsiteX7" fmla="*/ 0 w 4152900"/>
              <a:gd name="connsiteY7" fmla="*/ 1590380 h 3123732"/>
              <a:gd name="connsiteX8" fmla="*/ 0 w 4152900"/>
              <a:gd name="connsiteY8" fmla="*/ 1515989 h 312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3123732">
                <a:moveTo>
                  <a:pt x="0" y="1515989"/>
                </a:moveTo>
                <a:cubicBezTo>
                  <a:pt x="0" y="862846"/>
                  <a:pt x="403734" y="255821"/>
                  <a:pt x="1041463" y="114734"/>
                </a:cubicBezTo>
                <a:cubicBezTo>
                  <a:pt x="1742780" y="-40421"/>
                  <a:pt x="2355599" y="-38092"/>
                  <a:pt x="3085729" y="120980"/>
                </a:cubicBezTo>
                <a:cubicBezTo>
                  <a:pt x="3734715" y="262369"/>
                  <a:pt x="4152900" y="874400"/>
                  <a:pt x="4152900" y="1538602"/>
                </a:cubicBezTo>
                <a:lnTo>
                  <a:pt x="4152900" y="1609192"/>
                </a:lnTo>
                <a:cubicBezTo>
                  <a:pt x="4152900" y="2275161"/>
                  <a:pt x="3732543" y="2889980"/>
                  <a:pt x="3079642" y="3021330"/>
                </a:cubicBezTo>
                <a:cubicBezTo>
                  <a:pt x="2385165" y="3161052"/>
                  <a:pt x="1786442" y="3155928"/>
                  <a:pt x="1093832" y="3017368"/>
                </a:cubicBezTo>
                <a:cubicBezTo>
                  <a:pt x="431883" y="2884942"/>
                  <a:pt x="0" y="2265445"/>
                  <a:pt x="0" y="1590380"/>
                </a:cubicBezTo>
                <a:lnTo>
                  <a:pt x="0" y="1515989"/>
                </a:lnTo>
                <a:close/>
              </a:path>
            </a:pathLst>
          </a:custGeom>
          <a:solidFill>
            <a:schemeClr val="accent3"/>
          </a:solidFill>
          <a:ln w="50800" cap="flat">
            <a:solidFill>
              <a:schemeClr val="bg1"/>
            </a:solid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E4BECEEB-AC0B-954A-AD03-23750985C703}"/>
              </a:ext>
            </a:extLst>
          </p:cNvPr>
          <p:cNvSpPr>
            <a:spLocks noGrp="1"/>
          </p:cNvSpPr>
          <p:nvPr>
            <p:ph type="sldNum" sz="quarter" idx="12"/>
          </p:nvPr>
        </p:nvSpPr>
        <p:spPr/>
        <p:txBody>
          <a:bodyPr/>
          <a:lstStyle/>
          <a:p>
            <a:fld id="{B9F8E413-5724-A24C-A8CE-C6137514E72B}" type="slidenum">
              <a:rPr lang="en-US" smtClean="0"/>
              <a:pPr/>
              <a:t>7</a:t>
            </a:fld>
            <a:endParaRPr lang="en-US" dirty="0"/>
          </a:p>
        </p:txBody>
      </p:sp>
      <p:sp>
        <p:nvSpPr>
          <p:cNvPr id="2" name="Title 1">
            <a:extLst>
              <a:ext uri="{FF2B5EF4-FFF2-40B4-BE49-F238E27FC236}">
                <a16:creationId xmlns:a16="http://schemas.microsoft.com/office/drawing/2014/main" id="{37FE638C-08A2-3048-BDD0-60235AB7F38B}"/>
              </a:ext>
            </a:extLst>
          </p:cNvPr>
          <p:cNvSpPr>
            <a:spLocks noGrp="1"/>
          </p:cNvSpPr>
          <p:nvPr>
            <p:ph type="title"/>
          </p:nvPr>
        </p:nvSpPr>
        <p:spPr/>
        <p:txBody>
          <a:bodyPr/>
          <a:lstStyle/>
          <a:p>
            <a:pPr algn="ctr"/>
            <a:r>
              <a:rPr lang="en-US" dirty="0" err="1"/>
              <a:t>Elementos</a:t>
            </a:r>
            <a:r>
              <a:rPr lang="en-US" dirty="0"/>
              <a:t> </a:t>
            </a:r>
            <a:r>
              <a:rPr lang="en-US" dirty="0" err="1"/>
              <a:t>básicos</a:t>
            </a:r>
            <a:r>
              <a:rPr lang="en-US" dirty="0"/>
              <a:t>:</a:t>
            </a:r>
          </a:p>
        </p:txBody>
      </p:sp>
      <p:pic>
        <p:nvPicPr>
          <p:cNvPr id="9" name="Picture 8">
            <a:extLst>
              <a:ext uri="{FF2B5EF4-FFF2-40B4-BE49-F238E27FC236}">
                <a16:creationId xmlns:a16="http://schemas.microsoft.com/office/drawing/2014/main" id="{9B787002-1C0E-FE45-B220-6724F273F43E}"/>
              </a:ext>
            </a:extLst>
          </p:cNvPr>
          <p:cNvPicPr>
            <a:picLocks noChangeAspect="1"/>
          </p:cNvPicPr>
          <p:nvPr/>
        </p:nvPicPr>
        <p:blipFill>
          <a:blip r:embed="rId2"/>
          <a:stretch>
            <a:fillRect/>
          </a:stretch>
        </p:blipFill>
        <p:spPr>
          <a:xfrm rot="2665189">
            <a:off x="5243434" y="1616007"/>
            <a:ext cx="819150" cy="626409"/>
          </a:xfrm>
          <a:prstGeom prst="rect">
            <a:avLst/>
          </a:prstGeom>
        </p:spPr>
      </p:pic>
      <p:sp>
        <p:nvSpPr>
          <p:cNvPr id="30" name="Graphic 18">
            <a:extLst>
              <a:ext uri="{FF2B5EF4-FFF2-40B4-BE49-F238E27FC236}">
                <a16:creationId xmlns:a16="http://schemas.microsoft.com/office/drawing/2014/main" id="{27FDB1B3-BD81-444D-9226-D481C3EA5ACE}"/>
              </a:ext>
            </a:extLst>
          </p:cNvPr>
          <p:cNvSpPr/>
          <p:nvPr/>
        </p:nvSpPr>
        <p:spPr>
          <a:xfrm>
            <a:off x="-133027" y="1357007"/>
            <a:ext cx="5461800" cy="2338694"/>
          </a:xfrm>
          <a:custGeom>
            <a:avLst/>
            <a:gdLst>
              <a:gd name="connsiteX0" fmla="*/ 3944607 w 4126816"/>
              <a:gd name="connsiteY0" fmla="*/ 973680 h 1689951"/>
              <a:gd name="connsiteX1" fmla="*/ 3944607 w 4126816"/>
              <a:gd name="connsiteY1" fmla="*/ 973680 h 1689951"/>
              <a:gd name="connsiteX2" fmla="*/ 3434930 w 4126816"/>
              <a:gd name="connsiteY2" fmla="*/ 96065 h 1689951"/>
              <a:gd name="connsiteX3" fmla="*/ 676113 w 4126816"/>
              <a:gd name="connsiteY3" fmla="*/ 94692 h 1689951"/>
              <a:gd name="connsiteX4" fmla="*/ 182250 w 4126816"/>
              <a:gd name="connsiteY4" fmla="*/ 925337 h 1689951"/>
              <a:gd name="connsiteX5" fmla="*/ 182250 w 4126816"/>
              <a:gd name="connsiteY5" fmla="*/ 925337 h 1689951"/>
              <a:gd name="connsiteX6" fmla="*/ 684200 w 4126816"/>
              <a:gd name="connsiteY6" fmla="*/ 1595257 h 1689951"/>
              <a:gd name="connsiteX7" fmla="*/ 3443017 w 4126816"/>
              <a:gd name="connsiteY7" fmla="*/ 1593886 h 1689951"/>
              <a:gd name="connsiteX8" fmla="*/ 3944607 w 4126816"/>
              <a:gd name="connsiteY8" fmla="*/ 973680 h 16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6816" h="1689951">
                <a:moveTo>
                  <a:pt x="3944607" y="973680"/>
                </a:moveTo>
                <a:cubicBezTo>
                  <a:pt x="3877274" y="928947"/>
                  <a:pt x="3877274" y="1018413"/>
                  <a:pt x="3944607" y="973680"/>
                </a:cubicBezTo>
                <a:cubicBezTo>
                  <a:pt x="4317723" y="725761"/>
                  <a:pt x="4093763" y="181730"/>
                  <a:pt x="3434930" y="96065"/>
                </a:cubicBezTo>
                <a:cubicBezTo>
                  <a:pt x="2452663" y="-31653"/>
                  <a:pt x="1640197" y="-31930"/>
                  <a:pt x="676113" y="94692"/>
                </a:cubicBezTo>
                <a:cubicBezTo>
                  <a:pt x="21700" y="180642"/>
                  <a:pt x="-188687" y="678868"/>
                  <a:pt x="182250" y="925337"/>
                </a:cubicBezTo>
                <a:cubicBezTo>
                  <a:pt x="253427" y="878041"/>
                  <a:pt x="253427" y="972628"/>
                  <a:pt x="182250" y="925337"/>
                </a:cubicBezTo>
                <a:cubicBezTo>
                  <a:pt x="-188687" y="1171807"/>
                  <a:pt x="29787" y="1509310"/>
                  <a:pt x="684200" y="1595257"/>
                </a:cubicBezTo>
                <a:cubicBezTo>
                  <a:pt x="1648284" y="1721880"/>
                  <a:pt x="2460750" y="1721606"/>
                  <a:pt x="3443017" y="1593886"/>
                </a:cubicBezTo>
                <a:cubicBezTo>
                  <a:pt x="4101850" y="1508219"/>
                  <a:pt x="4317723" y="1221599"/>
                  <a:pt x="3944607" y="973680"/>
                </a:cubicBezTo>
                <a:close/>
              </a:path>
            </a:pathLst>
          </a:custGeom>
          <a:solidFill>
            <a:schemeClr val="bg1"/>
          </a:solidFill>
          <a:ln w="5604" cap="flat">
            <a:noFill/>
            <a:prstDash val="solid"/>
            <a:miter/>
          </a:ln>
        </p:spPr>
        <p:txBody>
          <a:bodyPr rtlCol="0" anchor="ctr"/>
          <a:lstStyle/>
          <a:p>
            <a:endParaRPr lang="en-US"/>
          </a:p>
        </p:txBody>
      </p:sp>
      <p:sp>
        <p:nvSpPr>
          <p:cNvPr id="37" name="Graphic 16">
            <a:extLst>
              <a:ext uri="{FF2B5EF4-FFF2-40B4-BE49-F238E27FC236}">
                <a16:creationId xmlns:a16="http://schemas.microsoft.com/office/drawing/2014/main" id="{C3EA7CC3-1FEB-704A-9AE8-9E51D5047833}"/>
              </a:ext>
            </a:extLst>
          </p:cNvPr>
          <p:cNvSpPr/>
          <p:nvPr/>
        </p:nvSpPr>
        <p:spPr>
          <a:xfrm>
            <a:off x="5302784" y="2280118"/>
            <a:ext cx="3575313" cy="2572067"/>
          </a:xfrm>
          <a:custGeom>
            <a:avLst/>
            <a:gdLst>
              <a:gd name="connsiteX0" fmla="*/ 3095562 w 3243071"/>
              <a:gd name="connsiteY0" fmla="*/ 1541560 h 2844800"/>
              <a:gd name="connsiteX1" fmla="*/ 3095562 w 3243071"/>
              <a:gd name="connsiteY1" fmla="*/ 1294195 h 2844800"/>
              <a:gd name="connsiteX2" fmla="*/ 2696200 w 3243071"/>
              <a:gd name="connsiteY2" fmla="*/ 161713 h 2844800"/>
              <a:gd name="connsiteX3" fmla="*/ 534496 w 3243071"/>
              <a:gd name="connsiteY3" fmla="*/ 159400 h 2844800"/>
              <a:gd name="connsiteX4" fmla="*/ 141186 w 3243071"/>
              <a:gd name="connsiteY4" fmla="*/ 1287123 h 2844800"/>
              <a:gd name="connsiteX5" fmla="*/ 147523 w 3243071"/>
              <a:gd name="connsiteY5" fmla="*/ 1296169 h 2844800"/>
              <a:gd name="connsiteX6" fmla="*/ 147523 w 3243071"/>
              <a:gd name="connsiteY6" fmla="*/ 1557677 h 2844800"/>
              <a:gd name="connsiteX7" fmla="*/ 540835 w 3243071"/>
              <a:gd name="connsiteY7" fmla="*/ 2685402 h 2844800"/>
              <a:gd name="connsiteX8" fmla="*/ 2702539 w 3243071"/>
              <a:gd name="connsiteY8" fmla="*/ 2683087 h 2844800"/>
              <a:gd name="connsiteX9" fmla="*/ 3101901 w 3243071"/>
              <a:gd name="connsiteY9" fmla="*/ 1550606 h 2844800"/>
              <a:gd name="connsiteX10" fmla="*/ 3095562 w 3243071"/>
              <a:gd name="connsiteY10" fmla="*/ 1541560 h 284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3071" h="2844800">
                <a:moveTo>
                  <a:pt x="3095562" y="1541560"/>
                </a:moveTo>
                <a:cubicBezTo>
                  <a:pt x="3042807" y="1466256"/>
                  <a:pt x="3042807" y="1369499"/>
                  <a:pt x="3095562" y="1294195"/>
                </a:cubicBezTo>
                <a:cubicBezTo>
                  <a:pt x="3387926" y="876852"/>
                  <a:pt x="3212441" y="305917"/>
                  <a:pt x="2696200" y="161713"/>
                </a:cubicBezTo>
                <a:cubicBezTo>
                  <a:pt x="1926536" y="-53284"/>
                  <a:pt x="1289914" y="-53749"/>
                  <a:pt x="534496" y="159400"/>
                </a:cubicBezTo>
                <a:cubicBezTo>
                  <a:pt x="21722" y="304086"/>
                  <a:pt x="-149466" y="872227"/>
                  <a:pt x="141186" y="1287123"/>
                </a:cubicBezTo>
                <a:lnTo>
                  <a:pt x="147523" y="1296169"/>
                </a:lnTo>
                <a:cubicBezTo>
                  <a:pt x="203295" y="1375781"/>
                  <a:pt x="203295" y="1478066"/>
                  <a:pt x="147523" y="1557677"/>
                </a:cubicBezTo>
                <a:cubicBezTo>
                  <a:pt x="-143129" y="1972573"/>
                  <a:pt x="28059" y="2540714"/>
                  <a:pt x="540835" y="2685402"/>
                </a:cubicBezTo>
                <a:cubicBezTo>
                  <a:pt x="1296254" y="2898548"/>
                  <a:pt x="1932871" y="2898085"/>
                  <a:pt x="2702539" y="2683087"/>
                </a:cubicBezTo>
                <a:cubicBezTo>
                  <a:pt x="3218775" y="2538882"/>
                  <a:pt x="3394261" y="1967949"/>
                  <a:pt x="3101901" y="1550606"/>
                </a:cubicBezTo>
                <a:lnTo>
                  <a:pt x="3095562" y="1541560"/>
                </a:lnTo>
                <a:close/>
              </a:path>
            </a:pathLst>
          </a:custGeom>
          <a:solidFill>
            <a:schemeClr val="bg1"/>
          </a:solidFill>
          <a:ln w="4728" cap="flat">
            <a:noFill/>
            <a:prstDash val="solid"/>
            <a:miter/>
          </a:ln>
        </p:spPr>
        <p:txBody>
          <a:bodyPr rtlCol="0" anchor="ctr"/>
          <a:lstStyle/>
          <a:p>
            <a:endParaRPr lang="en-US"/>
          </a:p>
        </p:txBody>
      </p:sp>
      <p:sp>
        <p:nvSpPr>
          <p:cNvPr id="39" name="Graphic 12">
            <a:extLst>
              <a:ext uri="{FF2B5EF4-FFF2-40B4-BE49-F238E27FC236}">
                <a16:creationId xmlns:a16="http://schemas.microsoft.com/office/drawing/2014/main" id="{8223ADEB-D20B-8B47-8E92-9C173CD51500}"/>
              </a:ext>
            </a:extLst>
          </p:cNvPr>
          <p:cNvSpPr/>
          <p:nvPr/>
        </p:nvSpPr>
        <p:spPr>
          <a:xfrm>
            <a:off x="8884920" y="1955753"/>
            <a:ext cx="3759328" cy="2813266"/>
          </a:xfrm>
          <a:custGeom>
            <a:avLst/>
            <a:gdLst>
              <a:gd name="connsiteX0" fmla="*/ 0 w 2250300"/>
              <a:gd name="connsiteY0" fmla="*/ 821457 h 1692632"/>
              <a:gd name="connsiteX1" fmla="*/ 564330 w 2250300"/>
              <a:gd name="connsiteY1" fmla="*/ 62170 h 1692632"/>
              <a:gd name="connsiteX2" fmla="*/ 1672040 w 2250300"/>
              <a:gd name="connsiteY2" fmla="*/ 65554 h 1692632"/>
              <a:gd name="connsiteX3" fmla="*/ 2250300 w 2250300"/>
              <a:gd name="connsiteY3" fmla="*/ 833710 h 1692632"/>
              <a:gd name="connsiteX4" fmla="*/ 2250300 w 2250300"/>
              <a:gd name="connsiteY4" fmla="*/ 871960 h 1692632"/>
              <a:gd name="connsiteX5" fmla="*/ 1668742 w 2250300"/>
              <a:gd name="connsiteY5" fmla="*/ 1637145 h 1692632"/>
              <a:gd name="connsiteX6" fmla="*/ 592706 w 2250300"/>
              <a:gd name="connsiteY6" fmla="*/ 1634998 h 1692632"/>
              <a:gd name="connsiteX7" fmla="*/ 0 w 2250300"/>
              <a:gd name="connsiteY7" fmla="*/ 861767 h 1692632"/>
              <a:gd name="connsiteX8" fmla="*/ 0 w 2250300"/>
              <a:gd name="connsiteY8" fmla="*/ 821457 h 169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300" h="1692632">
                <a:moveTo>
                  <a:pt x="0" y="821457"/>
                </a:moveTo>
                <a:cubicBezTo>
                  <a:pt x="0" y="467544"/>
                  <a:pt x="218768" y="138620"/>
                  <a:pt x="564330" y="62170"/>
                </a:cubicBezTo>
                <a:cubicBezTo>
                  <a:pt x="944347" y="-21903"/>
                  <a:pt x="1276411" y="-20640"/>
                  <a:pt x="1672040" y="65554"/>
                </a:cubicBezTo>
                <a:cubicBezTo>
                  <a:pt x="2023701" y="142168"/>
                  <a:pt x="2250300" y="473804"/>
                  <a:pt x="2250300" y="833710"/>
                </a:cubicBezTo>
                <a:lnTo>
                  <a:pt x="2250300" y="871960"/>
                </a:lnTo>
                <a:cubicBezTo>
                  <a:pt x="2250300" y="1232824"/>
                  <a:pt x="2022524" y="1565971"/>
                  <a:pt x="1668742" y="1637145"/>
                </a:cubicBezTo>
                <a:cubicBezTo>
                  <a:pt x="1292431" y="1712855"/>
                  <a:pt x="968006" y="1710078"/>
                  <a:pt x="592706" y="1634998"/>
                </a:cubicBezTo>
                <a:cubicBezTo>
                  <a:pt x="234021" y="1563241"/>
                  <a:pt x="0" y="1227559"/>
                  <a:pt x="0" y="861767"/>
                </a:cubicBezTo>
                <a:lnTo>
                  <a:pt x="0" y="821457"/>
                </a:lnTo>
                <a:close/>
              </a:path>
            </a:pathLst>
          </a:custGeom>
          <a:solidFill>
            <a:schemeClr val="bg1"/>
          </a:solidFill>
          <a:ln w="5156" cap="flat">
            <a:noFill/>
            <a:prstDash val="solid"/>
            <a:miter/>
          </a:ln>
        </p:spPr>
        <p:txBody>
          <a:bodyPr rtlCol="0" anchor="ctr"/>
          <a:lstStyle/>
          <a:p>
            <a:endParaRPr lang="en-US" dirty="0"/>
          </a:p>
        </p:txBody>
      </p:sp>
      <p:sp>
        <p:nvSpPr>
          <p:cNvPr id="40" name="Graphic 14">
            <a:extLst>
              <a:ext uri="{FF2B5EF4-FFF2-40B4-BE49-F238E27FC236}">
                <a16:creationId xmlns:a16="http://schemas.microsoft.com/office/drawing/2014/main" id="{67126663-5456-8748-91F7-4C54FE99E442}"/>
              </a:ext>
            </a:extLst>
          </p:cNvPr>
          <p:cNvSpPr/>
          <p:nvPr/>
        </p:nvSpPr>
        <p:spPr>
          <a:xfrm>
            <a:off x="522265" y="1281603"/>
            <a:ext cx="3783014" cy="545276"/>
          </a:xfrm>
          <a:custGeom>
            <a:avLst/>
            <a:gdLst>
              <a:gd name="connsiteX0" fmla="*/ 0 w 2895600"/>
              <a:gd name="connsiteY0" fmla="*/ 375069 h 723899"/>
              <a:gd name="connsiteX1" fmla="*/ 320719 w 2895600"/>
              <a:gd name="connsiteY1" fmla="*/ 34115 h 723899"/>
              <a:gd name="connsiteX2" fmla="*/ 2575081 w 2895600"/>
              <a:gd name="connsiteY2" fmla="*/ 34158 h 723899"/>
              <a:gd name="connsiteX3" fmla="*/ 2895600 w 2895600"/>
              <a:gd name="connsiteY3" fmla="*/ 374951 h 723899"/>
              <a:gd name="connsiteX4" fmla="*/ 2557802 w 2895600"/>
              <a:gd name="connsiteY4" fmla="*/ 717378 h 723899"/>
              <a:gd name="connsiteX5" fmla="*/ 337668 w 2895600"/>
              <a:gd name="connsiteY5" fmla="*/ 717530 h 723899"/>
              <a:gd name="connsiteX6" fmla="*/ 0 w 2895600"/>
              <a:gd name="connsiteY6" fmla="*/ 375069 h 72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5600" h="723899">
                <a:moveTo>
                  <a:pt x="0" y="375069"/>
                </a:moveTo>
                <a:cubicBezTo>
                  <a:pt x="0" y="194013"/>
                  <a:pt x="140521" y="43928"/>
                  <a:pt x="320719" y="34115"/>
                </a:cubicBezTo>
                <a:cubicBezTo>
                  <a:pt x="1142537" y="-10641"/>
                  <a:pt x="1722028" y="-12111"/>
                  <a:pt x="2575081" y="34158"/>
                </a:cubicBezTo>
                <a:cubicBezTo>
                  <a:pt x="2755216" y="43928"/>
                  <a:pt x="2895600" y="193958"/>
                  <a:pt x="2895600" y="374951"/>
                </a:cubicBezTo>
                <a:cubicBezTo>
                  <a:pt x="2895600" y="562637"/>
                  <a:pt x="2744858" y="715449"/>
                  <a:pt x="2557802" y="717378"/>
                </a:cubicBezTo>
                <a:cubicBezTo>
                  <a:pt x="1745705" y="725750"/>
                  <a:pt x="1170088" y="726339"/>
                  <a:pt x="337668" y="717530"/>
                </a:cubicBezTo>
                <a:cubicBezTo>
                  <a:pt x="150638" y="715550"/>
                  <a:pt x="0" y="562724"/>
                  <a:pt x="0" y="375069"/>
                </a:cubicBezTo>
                <a:close/>
              </a:path>
            </a:pathLst>
          </a:custGeom>
          <a:solidFill>
            <a:schemeClr val="bg1">
              <a:lumMod val="65000"/>
            </a:schemeClr>
          </a:solidFill>
          <a:ln w="9494" cap="flat">
            <a:noFill/>
            <a:prstDash val="solid"/>
            <a:miter/>
          </a:ln>
        </p:spPr>
        <p:txBody>
          <a:bodyPr rtlCol="0" anchor="ctr"/>
          <a:lstStyle/>
          <a:p>
            <a:endParaRPr lang="en-US" dirty="0"/>
          </a:p>
        </p:txBody>
      </p:sp>
      <p:sp>
        <p:nvSpPr>
          <p:cNvPr id="4" name="Title 1">
            <a:extLst>
              <a:ext uri="{FF2B5EF4-FFF2-40B4-BE49-F238E27FC236}">
                <a16:creationId xmlns:a16="http://schemas.microsoft.com/office/drawing/2014/main" id="{C8F82BA9-7794-814A-E3C5-EFE9AD8C05E1}"/>
              </a:ext>
            </a:extLst>
          </p:cNvPr>
          <p:cNvSpPr txBox="1">
            <a:spLocks/>
          </p:cNvSpPr>
          <p:nvPr/>
        </p:nvSpPr>
        <p:spPr>
          <a:xfrm>
            <a:off x="522265" y="1270283"/>
            <a:ext cx="3449660"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b="1" i="0" kern="1200">
                <a:solidFill>
                  <a:schemeClr val="bg1"/>
                </a:solidFill>
                <a:latin typeface="Arial Rounded MT Bold" panose="020F0704030504030204" pitchFamily="34" charset="77"/>
                <a:ea typeface="+mj-ea"/>
                <a:cs typeface="+mj-cs"/>
              </a:defRPr>
            </a:lvl1pPr>
          </a:lstStyle>
          <a:p>
            <a:pPr marL="514350" indent="-514350">
              <a:buFont typeface="+mj-lt"/>
              <a:buAutoNum type="arabicPeriod"/>
            </a:pPr>
            <a:r>
              <a:rPr lang="en-US" sz="3200" dirty="0" err="1"/>
              <a:t>Contenedor</a:t>
            </a:r>
            <a:r>
              <a:rPr lang="en-US" sz="3200" dirty="0"/>
              <a:t>:</a:t>
            </a:r>
          </a:p>
        </p:txBody>
      </p:sp>
      <p:sp>
        <p:nvSpPr>
          <p:cNvPr id="5" name="Title 1">
            <a:extLst>
              <a:ext uri="{FF2B5EF4-FFF2-40B4-BE49-F238E27FC236}">
                <a16:creationId xmlns:a16="http://schemas.microsoft.com/office/drawing/2014/main" id="{57DF0854-6124-49EF-ACFB-F34241F8EE2F}"/>
              </a:ext>
            </a:extLst>
          </p:cNvPr>
          <p:cNvSpPr txBox="1">
            <a:spLocks/>
          </p:cNvSpPr>
          <p:nvPr/>
        </p:nvSpPr>
        <p:spPr>
          <a:xfrm>
            <a:off x="198029" y="1701160"/>
            <a:ext cx="5364571" cy="1754326"/>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b="1" i="0" kern="1200">
                <a:solidFill>
                  <a:schemeClr val="bg1"/>
                </a:solidFill>
                <a:latin typeface="Arial Rounded MT Bold" panose="020F0704030504030204" pitchFamily="34" charset="77"/>
                <a:ea typeface="+mj-ea"/>
                <a:cs typeface="+mj-cs"/>
              </a:defRPr>
            </a:lvl1pPr>
          </a:lstStyle>
          <a:p>
            <a:r>
              <a:rPr lang="es-MX" sz="2000" dirty="0">
                <a:solidFill>
                  <a:srgbClr val="7E683D"/>
                </a:solidFill>
              </a:rPr>
              <a:t>Es el elemento padre que tendrá en su interior cada uno de los ítems flexibles. Observa que al contrario que muchas otras estructuras CSS, por norma general, en Flex establecemos las propiedades al elemento padre.</a:t>
            </a:r>
            <a:endParaRPr lang="en-US" sz="2000" dirty="0">
              <a:solidFill>
                <a:srgbClr val="7E683D"/>
              </a:solidFill>
            </a:endParaRPr>
          </a:p>
        </p:txBody>
      </p:sp>
      <p:pic>
        <p:nvPicPr>
          <p:cNvPr id="6" name="Picture 8">
            <a:extLst>
              <a:ext uri="{FF2B5EF4-FFF2-40B4-BE49-F238E27FC236}">
                <a16:creationId xmlns:a16="http://schemas.microsoft.com/office/drawing/2014/main" id="{3BAAFBAA-6436-26A8-0694-2956D15B0858}"/>
              </a:ext>
            </a:extLst>
          </p:cNvPr>
          <p:cNvPicPr>
            <a:picLocks noChangeAspect="1"/>
          </p:cNvPicPr>
          <p:nvPr/>
        </p:nvPicPr>
        <p:blipFill>
          <a:blip r:embed="rId2"/>
          <a:stretch>
            <a:fillRect/>
          </a:stretch>
        </p:blipFill>
        <p:spPr>
          <a:xfrm>
            <a:off x="8324494" y="1711967"/>
            <a:ext cx="819150" cy="626409"/>
          </a:xfrm>
          <a:prstGeom prst="rect">
            <a:avLst/>
          </a:prstGeom>
        </p:spPr>
      </p:pic>
      <p:sp>
        <p:nvSpPr>
          <p:cNvPr id="8" name="Graphic 14">
            <a:extLst>
              <a:ext uri="{FF2B5EF4-FFF2-40B4-BE49-F238E27FC236}">
                <a16:creationId xmlns:a16="http://schemas.microsoft.com/office/drawing/2014/main" id="{45158686-9A2A-5837-A78A-BA2B80D1CC2C}"/>
              </a:ext>
            </a:extLst>
          </p:cNvPr>
          <p:cNvSpPr/>
          <p:nvPr/>
        </p:nvSpPr>
        <p:spPr>
          <a:xfrm>
            <a:off x="5554831" y="2234192"/>
            <a:ext cx="3112919" cy="545276"/>
          </a:xfrm>
          <a:custGeom>
            <a:avLst/>
            <a:gdLst>
              <a:gd name="connsiteX0" fmla="*/ 0 w 2895600"/>
              <a:gd name="connsiteY0" fmla="*/ 375069 h 723899"/>
              <a:gd name="connsiteX1" fmla="*/ 320719 w 2895600"/>
              <a:gd name="connsiteY1" fmla="*/ 34115 h 723899"/>
              <a:gd name="connsiteX2" fmla="*/ 2575081 w 2895600"/>
              <a:gd name="connsiteY2" fmla="*/ 34158 h 723899"/>
              <a:gd name="connsiteX3" fmla="*/ 2895600 w 2895600"/>
              <a:gd name="connsiteY3" fmla="*/ 374951 h 723899"/>
              <a:gd name="connsiteX4" fmla="*/ 2557802 w 2895600"/>
              <a:gd name="connsiteY4" fmla="*/ 717378 h 723899"/>
              <a:gd name="connsiteX5" fmla="*/ 337668 w 2895600"/>
              <a:gd name="connsiteY5" fmla="*/ 717530 h 723899"/>
              <a:gd name="connsiteX6" fmla="*/ 0 w 2895600"/>
              <a:gd name="connsiteY6" fmla="*/ 375069 h 72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5600" h="723899">
                <a:moveTo>
                  <a:pt x="0" y="375069"/>
                </a:moveTo>
                <a:cubicBezTo>
                  <a:pt x="0" y="194013"/>
                  <a:pt x="140521" y="43928"/>
                  <a:pt x="320719" y="34115"/>
                </a:cubicBezTo>
                <a:cubicBezTo>
                  <a:pt x="1142537" y="-10641"/>
                  <a:pt x="1722028" y="-12111"/>
                  <a:pt x="2575081" y="34158"/>
                </a:cubicBezTo>
                <a:cubicBezTo>
                  <a:pt x="2755216" y="43928"/>
                  <a:pt x="2895600" y="193958"/>
                  <a:pt x="2895600" y="374951"/>
                </a:cubicBezTo>
                <a:cubicBezTo>
                  <a:pt x="2895600" y="562637"/>
                  <a:pt x="2744858" y="715449"/>
                  <a:pt x="2557802" y="717378"/>
                </a:cubicBezTo>
                <a:cubicBezTo>
                  <a:pt x="1745705" y="725750"/>
                  <a:pt x="1170088" y="726339"/>
                  <a:pt x="337668" y="717530"/>
                </a:cubicBezTo>
                <a:cubicBezTo>
                  <a:pt x="150638" y="715550"/>
                  <a:pt x="0" y="562724"/>
                  <a:pt x="0" y="375069"/>
                </a:cubicBezTo>
                <a:close/>
              </a:path>
            </a:pathLst>
          </a:custGeom>
          <a:solidFill>
            <a:schemeClr val="bg1">
              <a:lumMod val="65000"/>
            </a:schemeClr>
          </a:solidFill>
          <a:ln w="9494" cap="flat">
            <a:noFill/>
            <a:prstDash val="solid"/>
            <a:miter/>
          </a:ln>
        </p:spPr>
        <p:txBody>
          <a:bodyPr rtlCol="0" anchor="ctr"/>
          <a:lstStyle/>
          <a:p>
            <a:endParaRPr lang="en-US" dirty="0"/>
          </a:p>
        </p:txBody>
      </p:sp>
      <p:sp>
        <p:nvSpPr>
          <p:cNvPr id="10" name="Title 1">
            <a:extLst>
              <a:ext uri="{FF2B5EF4-FFF2-40B4-BE49-F238E27FC236}">
                <a16:creationId xmlns:a16="http://schemas.microsoft.com/office/drawing/2014/main" id="{1F2F774E-D130-C506-97EB-04F30F15BA26}"/>
              </a:ext>
            </a:extLst>
          </p:cNvPr>
          <p:cNvSpPr txBox="1">
            <a:spLocks/>
          </p:cNvSpPr>
          <p:nvPr/>
        </p:nvSpPr>
        <p:spPr>
          <a:xfrm>
            <a:off x="5631253" y="2250572"/>
            <a:ext cx="2974305"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b="1" i="0" kern="1200">
                <a:solidFill>
                  <a:schemeClr val="bg1"/>
                </a:solidFill>
                <a:latin typeface="Arial Rounded MT Bold" panose="020F0704030504030204" pitchFamily="34" charset="77"/>
                <a:ea typeface="+mj-ea"/>
                <a:cs typeface="+mj-cs"/>
              </a:defRPr>
            </a:lvl1pPr>
          </a:lstStyle>
          <a:p>
            <a:pPr marL="457200" indent="-457200">
              <a:buFont typeface="Arial" panose="020B0604020202020204" pitchFamily="34" charset="0"/>
              <a:buChar char="•"/>
            </a:pPr>
            <a:r>
              <a:rPr lang="en-US" sz="2800" dirty="0" err="1"/>
              <a:t>Eje</a:t>
            </a:r>
            <a:r>
              <a:rPr lang="en-US" sz="2800" dirty="0"/>
              <a:t> Principal:</a:t>
            </a:r>
          </a:p>
        </p:txBody>
      </p:sp>
      <p:sp>
        <p:nvSpPr>
          <p:cNvPr id="11" name="Graphic 14">
            <a:extLst>
              <a:ext uri="{FF2B5EF4-FFF2-40B4-BE49-F238E27FC236}">
                <a16:creationId xmlns:a16="http://schemas.microsoft.com/office/drawing/2014/main" id="{C3CA76C2-B365-F0CF-3162-AED3CCAE52F6}"/>
              </a:ext>
            </a:extLst>
          </p:cNvPr>
          <p:cNvSpPr/>
          <p:nvPr/>
        </p:nvSpPr>
        <p:spPr>
          <a:xfrm>
            <a:off x="9166194" y="1513401"/>
            <a:ext cx="3080568" cy="844698"/>
          </a:xfrm>
          <a:custGeom>
            <a:avLst/>
            <a:gdLst>
              <a:gd name="connsiteX0" fmla="*/ 0 w 2895600"/>
              <a:gd name="connsiteY0" fmla="*/ 375069 h 723899"/>
              <a:gd name="connsiteX1" fmla="*/ 320719 w 2895600"/>
              <a:gd name="connsiteY1" fmla="*/ 34115 h 723899"/>
              <a:gd name="connsiteX2" fmla="*/ 2575081 w 2895600"/>
              <a:gd name="connsiteY2" fmla="*/ 34158 h 723899"/>
              <a:gd name="connsiteX3" fmla="*/ 2895600 w 2895600"/>
              <a:gd name="connsiteY3" fmla="*/ 374951 h 723899"/>
              <a:gd name="connsiteX4" fmla="*/ 2557802 w 2895600"/>
              <a:gd name="connsiteY4" fmla="*/ 717378 h 723899"/>
              <a:gd name="connsiteX5" fmla="*/ 337668 w 2895600"/>
              <a:gd name="connsiteY5" fmla="*/ 717530 h 723899"/>
              <a:gd name="connsiteX6" fmla="*/ 0 w 2895600"/>
              <a:gd name="connsiteY6" fmla="*/ 375069 h 72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5600" h="723899">
                <a:moveTo>
                  <a:pt x="0" y="375069"/>
                </a:moveTo>
                <a:cubicBezTo>
                  <a:pt x="0" y="194013"/>
                  <a:pt x="140521" y="43928"/>
                  <a:pt x="320719" y="34115"/>
                </a:cubicBezTo>
                <a:cubicBezTo>
                  <a:pt x="1142537" y="-10641"/>
                  <a:pt x="1722028" y="-12111"/>
                  <a:pt x="2575081" y="34158"/>
                </a:cubicBezTo>
                <a:cubicBezTo>
                  <a:pt x="2755216" y="43928"/>
                  <a:pt x="2895600" y="193958"/>
                  <a:pt x="2895600" y="374951"/>
                </a:cubicBezTo>
                <a:cubicBezTo>
                  <a:pt x="2895600" y="562637"/>
                  <a:pt x="2744858" y="715449"/>
                  <a:pt x="2557802" y="717378"/>
                </a:cubicBezTo>
                <a:cubicBezTo>
                  <a:pt x="1745705" y="725750"/>
                  <a:pt x="1170088" y="726339"/>
                  <a:pt x="337668" y="717530"/>
                </a:cubicBezTo>
                <a:cubicBezTo>
                  <a:pt x="150638" y="715550"/>
                  <a:pt x="0" y="562724"/>
                  <a:pt x="0" y="375069"/>
                </a:cubicBezTo>
                <a:close/>
              </a:path>
            </a:pathLst>
          </a:custGeom>
          <a:solidFill>
            <a:schemeClr val="bg1">
              <a:lumMod val="65000"/>
            </a:schemeClr>
          </a:solidFill>
          <a:ln w="9494" cap="flat">
            <a:noFill/>
            <a:prstDash val="solid"/>
            <a:miter/>
          </a:ln>
        </p:spPr>
        <p:txBody>
          <a:bodyPr rtlCol="0" anchor="ctr"/>
          <a:lstStyle/>
          <a:p>
            <a:endParaRPr lang="en-US" dirty="0"/>
          </a:p>
        </p:txBody>
      </p:sp>
      <p:sp>
        <p:nvSpPr>
          <p:cNvPr id="12" name="Title 1">
            <a:extLst>
              <a:ext uri="{FF2B5EF4-FFF2-40B4-BE49-F238E27FC236}">
                <a16:creationId xmlns:a16="http://schemas.microsoft.com/office/drawing/2014/main" id="{BE9EB1B8-6EDE-A25A-1D09-4BA304DF7422}"/>
              </a:ext>
            </a:extLst>
          </p:cNvPr>
          <p:cNvSpPr txBox="1">
            <a:spLocks/>
          </p:cNvSpPr>
          <p:nvPr/>
        </p:nvSpPr>
        <p:spPr>
          <a:xfrm>
            <a:off x="9193543" y="1504951"/>
            <a:ext cx="324372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b="1" i="0" kern="1200">
                <a:solidFill>
                  <a:schemeClr val="bg1"/>
                </a:solidFill>
                <a:latin typeface="Arial Rounded MT Bold" panose="020F0704030504030204" pitchFamily="34" charset="77"/>
                <a:ea typeface="+mj-ea"/>
                <a:cs typeface="+mj-cs"/>
              </a:defRPr>
            </a:lvl1pPr>
          </a:lstStyle>
          <a:p>
            <a:pPr marL="457200" indent="-457200">
              <a:buFont typeface="Arial" panose="020B0604020202020204" pitchFamily="34" charset="0"/>
              <a:buChar char="•"/>
            </a:pPr>
            <a:r>
              <a:rPr lang="en-US" sz="2800" dirty="0" err="1"/>
              <a:t>Eje</a:t>
            </a:r>
            <a:r>
              <a:rPr lang="en-US" sz="2800" dirty="0"/>
              <a:t> </a:t>
            </a:r>
            <a:r>
              <a:rPr lang="en-US" sz="2800" dirty="0" err="1"/>
              <a:t>Secundario</a:t>
            </a:r>
            <a:r>
              <a:rPr lang="en-US" sz="2800" dirty="0"/>
              <a:t>:</a:t>
            </a:r>
          </a:p>
        </p:txBody>
      </p:sp>
      <p:sp>
        <p:nvSpPr>
          <p:cNvPr id="13" name="Title 1">
            <a:extLst>
              <a:ext uri="{FF2B5EF4-FFF2-40B4-BE49-F238E27FC236}">
                <a16:creationId xmlns:a16="http://schemas.microsoft.com/office/drawing/2014/main" id="{9E38C4D1-F7FE-118E-21A5-E5FB9C2CBE88}"/>
              </a:ext>
            </a:extLst>
          </p:cNvPr>
          <p:cNvSpPr txBox="1">
            <a:spLocks/>
          </p:cNvSpPr>
          <p:nvPr/>
        </p:nvSpPr>
        <p:spPr>
          <a:xfrm>
            <a:off x="5499751" y="2709439"/>
            <a:ext cx="3361845" cy="203132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b="1" i="0" kern="1200">
                <a:solidFill>
                  <a:schemeClr val="bg1"/>
                </a:solidFill>
                <a:latin typeface="Arial Rounded MT Bold" panose="020F0704030504030204" pitchFamily="34" charset="77"/>
                <a:ea typeface="+mj-ea"/>
                <a:cs typeface="+mj-cs"/>
              </a:defRPr>
            </a:lvl1pPr>
          </a:lstStyle>
          <a:p>
            <a:r>
              <a:rPr lang="es-MX" sz="2000" dirty="0">
                <a:solidFill>
                  <a:srgbClr val="7E683D"/>
                </a:solidFill>
              </a:rPr>
              <a:t>Los contenedores flexibles tendrán una orientación principal específica. Por defecto, el eje principal del contenedor </a:t>
            </a:r>
            <a:r>
              <a:rPr lang="es-MX" sz="2000" dirty="0" err="1">
                <a:solidFill>
                  <a:srgbClr val="7E683D"/>
                </a:solidFill>
              </a:rPr>
              <a:t>flex</a:t>
            </a:r>
            <a:r>
              <a:rPr lang="es-MX" sz="2000" dirty="0">
                <a:solidFill>
                  <a:srgbClr val="7E683D"/>
                </a:solidFill>
              </a:rPr>
              <a:t> es en horizontal (en fila).</a:t>
            </a:r>
            <a:endParaRPr lang="en-US" sz="2000" dirty="0">
              <a:solidFill>
                <a:srgbClr val="7E683D"/>
              </a:solidFill>
            </a:endParaRPr>
          </a:p>
        </p:txBody>
      </p:sp>
      <p:sp>
        <p:nvSpPr>
          <p:cNvPr id="14" name="Title 1">
            <a:extLst>
              <a:ext uri="{FF2B5EF4-FFF2-40B4-BE49-F238E27FC236}">
                <a16:creationId xmlns:a16="http://schemas.microsoft.com/office/drawing/2014/main" id="{4E5F08D3-9D5B-E581-A1BF-E0D3ABA44C54}"/>
              </a:ext>
            </a:extLst>
          </p:cNvPr>
          <p:cNvSpPr txBox="1">
            <a:spLocks/>
          </p:cNvSpPr>
          <p:nvPr/>
        </p:nvSpPr>
        <p:spPr>
          <a:xfrm>
            <a:off x="9293342" y="2295605"/>
            <a:ext cx="3025806" cy="233602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b="1" i="0" kern="1200">
                <a:solidFill>
                  <a:schemeClr val="bg1"/>
                </a:solidFill>
                <a:latin typeface="Arial Rounded MT Bold" panose="020F0704030504030204" pitchFamily="34" charset="77"/>
                <a:ea typeface="+mj-ea"/>
                <a:cs typeface="+mj-cs"/>
              </a:defRPr>
            </a:lvl1pPr>
          </a:lstStyle>
          <a:p>
            <a:r>
              <a:rPr lang="es-MX" sz="1800" dirty="0">
                <a:solidFill>
                  <a:srgbClr val="7E683D"/>
                </a:solidFill>
              </a:rPr>
              <a:t>De la misma forma, los contenedores flexibles tendrán una orientación secundaria, perpendicular a la principal. Si la principal es en horizontal, la secundaria será en vertical (y viceversa)</a:t>
            </a:r>
            <a:endParaRPr lang="en-US" sz="1800" dirty="0">
              <a:solidFill>
                <a:srgbClr val="7E683D"/>
              </a:solidFill>
            </a:endParaRPr>
          </a:p>
        </p:txBody>
      </p:sp>
      <p:sp>
        <p:nvSpPr>
          <p:cNvPr id="17" name="Graphic 18">
            <a:extLst>
              <a:ext uri="{FF2B5EF4-FFF2-40B4-BE49-F238E27FC236}">
                <a16:creationId xmlns:a16="http://schemas.microsoft.com/office/drawing/2014/main" id="{E85B679F-42E0-1F0E-92C1-CE758DD92FED}"/>
              </a:ext>
            </a:extLst>
          </p:cNvPr>
          <p:cNvSpPr/>
          <p:nvPr/>
        </p:nvSpPr>
        <p:spPr>
          <a:xfrm>
            <a:off x="19373" y="3862082"/>
            <a:ext cx="3575313" cy="1986268"/>
          </a:xfrm>
          <a:custGeom>
            <a:avLst/>
            <a:gdLst>
              <a:gd name="connsiteX0" fmla="*/ 3944607 w 4126816"/>
              <a:gd name="connsiteY0" fmla="*/ 973680 h 1689951"/>
              <a:gd name="connsiteX1" fmla="*/ 3944607 w 4126816"/>
              <a:gd name="connsiteY1" fmla="*/ 973680 h 1689951"/>
              <a:gd name="connsiteX2" fmla="*/ 3434930 w 4126816"/>
              <a:gd name="connsiteY2" fmla="*/ 96065 h 1689951"/>
              <a:gd name="connsiteX3" fmla="*/ 676113 w 4126816"/>
              <a:gd name="connsiteY3" fmla="*/ 94692 h 1689951"/>
              <a:gd name="connsiteX4" fmla="*/ 182250 w 4126816"/>
              <a:gd name="connsiteY4" fmla="*/ 925337 h 1689951"/>
              <a:gd name="connsiteX5" fmla="*/ 182250 w 4126816"/>
              <a:gd name="connsiteY5" fmla="*/ 925337 h 1689951"/>
              <a:gd name="connsiteX6" fmla="*/ 684200 w 4126816"/>
              <a:gd name="connsiteY6" fmla="*/ 1595257 h 1689951"/>
              <a:gd name="connsiteX7" fmla="*/ 3443017 w 4126816"/>
              <a:gd name="connsiteY7" fmla="*/ 1593886 h 1689951"/>
              <a:gd name="connsiteX8" fmla="*/ 3944607 w 4126816"/>
              <a:gd name="connsiteY8" fmla="*/ 973680 h 16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6816" h="1689951">
                <a:moveTo>
                  <a:pt x="3944607" y="973680"/>
                </a:moveTo>
                <a:cubicBezTo>
                  <a:pt x="3877274" y="928947"/>
                  <a:pt x="3877274" y="1018413"/>
                  <a:pt x="3944607" y="973680"/>
                </a:cubicBezTo>
                <a:cubicBezTo>
                  <a:pt x="4317723" y="725761"/>
                  <a:pt x="4093763" y="181730"/>
                  <a:pt x="3434930" y="96065"/>
                </a:cubicBezTo>
                <a:cubicBezTo>
                  <a:pt x="2452663" y="-31653"/>
                  <a:pt x="1640197" y="-31930"/>
                  <a:pt x="676113" y="94692"/>
                </a:cubicBezTo>
                <a:cubicBezTo>
                  <a:pt x="21700" y="180642"/>
                  <a:pt x="-188687" y="678868"/>
                  <a:pt x="182250" y="925337"/>
                </a:cubicBezTo>
                <a:cubicBezTo>
                  <a:pt x="253427" y="878041"/>
                  <a:pt x="253427" y="972628"/>
                  <a:pt x="182250" y="925337"/>
                </a:cubicBezTo>
                <a:cubicBezTo>
                  <a:pt x="-188687" y="1171807"/>
                  <a:pt x="29787" y="1509310"/>
                  <a:pt x="684200" y="1595257"/>
                </a:cubicBezTo>
                <a:cubicBezTo>
                  <a:pt x="1648284" y="1721880"/>
                  <a:pt x="2460750" y="1721606"/>
                  <a:pt x="3443017" y="1593886"/>
                </a:cubicBezTo>
                <a:cubicBezTo>
                  <a:pt x="4101850" y="1508219"/>
                  <a:pt x="4317723" y="1221599"/>
                  <a:pt x="3944607" y="973680"/>
                </a:cubicBezTo>
                <a:close/>
              </a:path>
            </a:pathLst>
          </a:custGeom>
          <a:solidFill>
            <a:schemeClr val="bg1"/>
          </a:solidFill>
          <a:ln w="5604" cap="flat">
            <a:noFill/>
            <a:prstDash val="solid"/>
            <a:miter/>
          </a:ln>
        </p:spPr>
        <p:txBody>
          <a:bodyPr rtlCol="0" anchor="ctr"/>
          <a:lstStyle/>
          <a:p>
            <a:endParaRPr lang="en-US"/>
          </a:p>
        </p:txBody>
      </p:sp>
      <p:sp>
        <p:nvSpPr>
          <p:cNvPr id="18" name="Graphic 14">
            <a:extLst>
              <a:ext uri="{FF2B5EF4-FFF2-40B4-BE49-F238E27FC236}">
                <a16:creationId xmlns:a16="http://schemas.microsoft.com/office/drawing/2014/main" id="{DCC870F9-A61F-581D-150F-473875C8E128}"/>
              </a:ext>
            </a:extLst>
          </p:cNvPr>
          <p:cNvSpPr/>
          <p:nvPr/>
        </p:nvSpPr>
        <p:spPr>
          <a:xfrm>
            <a:off x="674664" y="3786678"/>
            <a:ext cx="2373335" cy="545276"/>
          </a:xfrm>
          <a:custGeom>
            <a:avLst/>
            <a:gdLst>
              <a:gd name="connsiteX0" fmla="*/ 0 w 2895600"/>
              <a:gd name="connsiteY0" fmla="*/ 375069 h 723899"/>
              <a:gd name="connsiteX1" fmla="*/ 320719 w 2895600"/>
              <a:gd name="connsiteY1" fmla="*/ 34115 h 723899"/>
              <a:gd name="connsiteX2" fmla="*/ 2575081 w 2895600"/>
              <a:gd name="connsiteY2" fmla="*/ 34158 h 723899"/>
              <a:gd name="connsiteX3" fmla="*/ 2895600 w 2895600"/>
              <a:gd name="connsiteY3" fmla="*/ 374951 h 723899"/>
              <a:gd name="connsiteX4" fmla="*/ 2557802 w 2895600"/>
              <a:gd name="connsiteY4" fmla="*/ 717378 h 723899"/>
              <a:gd name="connsiteX5" fmla="*/ 337668 w 2895600"/>
              <a:gd name="connsiteY5" fmla="*/ 717530 h 723899"/>
              <a:gd name="connsiteX6" fmla="*/ 0 w 2895600"/>
              <a:gd name="connsiteY6" fmla="*/ 375069 h 72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5600" h="723899">
                <a:moveTo>
                  <a:pt x="0" y="375069"/>
                </a:moveTo>
                <a:cubicBezTo>
                  <a:pt x="0" y="194013"/>
                  <a:pt x="140521" y="43928"/>
                  <a:pt x="320719" y="34115"/>
                </a:cubicBezTo>
                <a:cubicBezTo>
                  <a:pt x="1142537" y="-10641"/>
                  <a:pt x="1722028" y="-12111"/>
                  <a:pt x="2575081" y="34158"/>
                </a:cubicBezTo>
                <a:cubicBezTo>
                  <a:pt x="2755216" y="43928"/>
                  <a:pt x="2895600" y="193958"/>
                  <a:pt x="2895600" y="374951"/>
                </a:cubicBezTo>
                <a:cubicBezTo>
                  <a:pt x="2895600" y="562637"/>
                  <a:pt x="2744858" y="715449"/>
                  <a:pt x="2557802" y="717378"/>
                </a:cubicBezTo>
                <a:cubicBezTo>
                  <a:pt x="1745705" y="725750"/>
                  <a:pt x="1170088" y="726339"/>
                  <a:pt x="337668" y="717530"/>
                </a:cubicBezTo>
                <a:cubicBezTo>
                  <a:pt x="150638" y="715550"/>
                  <a:pt x="0" y="562724"/>
                  <a:pt x="0" y="375069"/>
                </a:cubicBezTo>
                <a:close/>
              </a:path>
            </a:pathLst>
          </a:custGeom>
          <a:solidFill>
            <a:schemeClr val="bg1">
              <a:lumMod val="65000"/>
            </a:schemeClr>
          </a:solidFill>
          <a:ln w="9494" cap="flat">
            <a:noFill/>
            <a:prstDash val="solid"/>
            <a:miter/>
          </a:ln>
        </p:spPr>
        <p:txBody>
          <a:bodyPr rtlCol="0" anchor="ctr"/>
          <a:lstStyle/>
          <a:p>
            <a:endParaRPr lang="en-US" dirty="0"/>
          </a:p>
        </p:txBody>
      </p:sp>
      <p:sp>
        <p:nvSpPr>
          <p:cNvPr id="19" name="Title 1">
            <a:extLst>
              <a:ext uri="{FF2B5EF4-FFF2-40B4-BE49-F238E27FC236}">
                <a16:creationId xmlns:a16="http://schemas.microsoft.com/office/drawing/2014/main" id="{4EB491A5-392E-C371-294B-5A19EE068311}"/>
              </a:ext>
            </a:extLst>
          </p:cNvPr>
          <p:cNvSpPr txBox="1">
            <a:spLocks/>
          </p:cNvSpPr>
          <p:nvPr/>
        </p:nvSpPr>
        <p:spPr>
          <a:xfrm>
            <a:off x="863052" y="3775358"/>
            <a:ext cx="2918374"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b="1" i="0" kern="1200">
                <a:solidFill>
                  <a:schemeClr val="bg1"/>
                </a:solidFill>
                <a:latin typeface="Arial Rounded MT Bold" panose="020F0704030504030204" pitchFamily="34" charset="77"/>
                <a:ea typeface="+mj-ea"/>
                <a:cs typeface="+mj-cs"/>
              </a:defRPr>
            </a:lvl1pPr>
          </a:lstStyle>
          <a:p>
            <a:pPr marL="514350" indent="-514350">
              <a:buFont typeface="+mj-lt"/>
              <a:buAutoNum type="arabicPeriod" startAt="2"/>
            </a:pPr>
            <a:r>
              <a:rPr lang="en-US" sz="3200" dirty="0" err="1"/>
              <a:t>Ítem</a:t>
            </a:r>
            <a:r>
              <a:rPr lang="en-US" sz="3200" dirty="0"/>
              <a:t>:</a:t>
            </a:r>
          </a:p>
        </p:txBody>
      </p:sp>
      <p:sp>
        <p:nvSpPr>
          <p:cNvPr id="20" name="Title 1">
            <a:extLst>
              <a:ext uri="{FF2B5EF4-FFF2-40B4-BE49-F238E27FC236}">
                <a16:creationId xmlns:a16="http://schemas.microsoft.com/office/drawing/2014/main" id="{1F2788E9-FBF0-009A-B7F5-A1442CE55E65}"/>
              </a:ext>
            </a:extLst>
          </p:cNvPr>
          <p:cNvSpPr txBox="1">
            <a:spLocks/>
          </p:cNvSpPr>
          <p:nvPr/>
        </p:nvSpPr>
        <p:spPr>
          <a:xfrm>
            <a:off x="423414" y="4411408"/>
            <a:ext cx="3002371" cy="12003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b="1" i="0" kern="1200">
                <a:solidFill>
                  <a:schemeClr val="bg1"/>
                </a:solidFill>
                <a:latin typeface="Arial Rounded MT Bold" panose="020F0704030504030204" pitchFamily="34" charset="77"/>
                <a:ea typeface="+mj-ea"/>
                <a:cs typeface="+mj-cs"/>
              </a:defRPr>
            </a:lvl1pPr>
          </a:lstStyle>
          <a:p>
            <a:r>
              <a:rPr lang="es-MX" sz="2000" dirty="0">
                <a:solidFill>
                  <a:srgbClr val="7E683D"/>
                </a:solidFill>
              </a:rPr>
              <a:t>Cada uno de los hijos que tendrá el contenedor en su interior.</a:t>
            </a:r>
            <a:endParaRPr lang="en-US" sz="2000" dirty="0">
              <a:solidFill>
                <a:srgbClr val="7E683D"/>
              </a:solidFill>
            </a:endParaRPr>
          </a:p>
        </p:txBody>
      </p:sp>
      <p:pic>
        <p:nvPicPr>
          <p:cNvPr id="21" name="Imagen 20" descr="Flex CSS: ¿Cómo funciona?">
            <a:extLst>
              <a:ext uri="{FF2B5EF4-FFF2-40B4-BE49-F238E27FC236}">
                <a16:creationId xmlns:a16="http://schemas.microsoft.com/office/drawing/2014/main" id="{FBDA0E5F-FF50-899B-4576-43DF496EAE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7157" y="4852185"/>
            <a:ext cx="4154673" cy="1218949"/>
          </a:xfrm>
          <a:prstGeom prst="rect">
            <a:avLst/>
          </a:prstGeom>
          <a:noFill/>
          <a:ln>
            <a:noFill/>
          </a:ln>
        </p:spPr>
      </p:pic>
    </p:spTree>
    <p:extLst>
      <p:ext uri="{BB962C8B-B14F-4D97-AF65-F5344CB8AC3E}">
        <p14:creationId xmlns:p14="http://schemas.microsoft.com/office/powerpoint/2010/main" val="177142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40C2-8631-754D-A1EB-BF1B3C7D7E28}"/>
              </a:ext>
            </a:extLst>
          </p:cNvPr>
          <p:cNvSpPr>
            <a:spLocks noGrp="1"/>
          </p:cNvSpPr>
          <p:nvPr>
            <p:ph type="title"/>
          </p:nvPr>
        </p:nvSpPr>
        <p:spPr>
          <a:xfrm>
            <a:off x="838200" y="442800"/>
            <a:ext cx="10515600" cy="590931"/>
          </a:xfrm>
        </p:spPr>
        <p:txBody>
          <a:bodyPr/>
          <a:lstStyle/>
          <a:p>
            <a:r>
              <a:rPr lang="en-US" sz="3600" dirty="0" err="1"/>
              <a:t>Principales</a:t>
            </a:r>
            <a:r>
              <a:rPr lang="en-US" sz="3600" dirty="0"/>
              <a:t> </a:t>
            </a:r>
            <a:r>
              <a:rPr lang="en-US" sz="3600" dirty="0" err="1"/>
              <a:t>propiedades</a:t>
            </a:r>
            <a:endParaRPr lang="en-US" sz="3600" dirty="0"/>
          </a:p>
        </p:txBody>
      </p:sp>
      <p:sp>
        <p:nvSpPr>
          <p:cNvPr id="3" name="Oval 2">
            <a:extLst>
              <a:ext uri="{FF2B5EF4-FFF2-40B4-BE49-F238E27FC236}">
                <a16:creationId xmlns:a16="http://schemas.microsoft.com/office/drawing/2014/main" id="{5F97EA1A-B66E-4C46-BB1B-B3A9C44004F6}"/>
              </a:ext>
            </a:extLst>
          </p:cNvPr>
          <p:cNvSpPr/>
          <p:nvPr/>
        </p:nvSpPr>
        <p:spPr>
          <a:xfrm>
            <a:off x="1322933" y="3947996"/>
            <a:ext cx="2479738" cy="2479738"/>
          </a:xfrm>
          <a:prstGeom prst="ellipse">
            <a:avLst/>
          </a:prstGeom>
          <a:solidFill>
            <a:srgbClr val="FEF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294F9A6-4FE3-2F4A-8F8D-B154E791CEC9}"/>
              </a:ext>
            </a:extLst>
          </p:cNvPr>
          <p:cNvSpPr/>
          <p:nvPr/>
        </p:nvSpPr>
        <p:spPr>
          <a:xfrm>
            <a:off x="4856129" y="3976353"/>
            <a:ext cx="2479738" cy="2479738"/>
          </a:xfrm>
          <a:prstGeom prst="ellipse">
            <a:avLst/>
          </a:prstGeom>
          <a:solidFill>
            <a:srgbClr val="FEF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ED81C04-BC0A-BE47-AC81-AE1A1FED2F0A}"/>
              </a:ext>
            </a:extLst>
          </p:cNvPr>
          <p:cNvSpPr/>
          <p:nvPr/>
        </p:nvSpPr>
        <p:spPr>
          <a:xfrm>
            <a:off x="8389328" y="3976353"/>
            <a:ext cx="2479738" cy="2479738"/>
          </a:xfrm>
          <a:prstGeom prst="ellipse">
            <a:avLst/>
          </a:prstGeom>
          <a:solidFill>
            <a:srgbClr val="FEF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3A2D364-2052-C046-95E9-6099E87C6A0E}"/>
              </a:ext>
            </a:extLst>
          </p:cNvPr>
          <p:cNvSpPr/>
          <p:nvPr/>
        </p:nvSpPr>
        <p:spPr>
          <a:xfrm>
            <a:off x="6723527" y="1920510"/>
            <a:ext cx="2479738" cy="2479738"/>
          </a:xfrm>
          <a:prstGeom prst="ellipse">
            <a:avLst/>
          </a:prstGeom>
          <a:solidFill>
            <a:srgbClr val="FEF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6F0A3D4-67A8-7843-807E-CA814121FA9D}"/>
              </a:ext>
            </a:extLst>
          </p:cNvPr>
          <p:cNvSpPr/>
          <p:nvPr/>
        </p:nvSpPr>
        <p:spPr>
          <a:xfrm>
            <a:off x="3190331" y="1920510"/>
            <a:ext cx="2479738" cy="2479738"/>
          </a:xfrm>
          <a:prstGeom prst="ellipse">
            <a:avLst/>
          </a:prstGeom>
          <a:solidFill>
            <a:srgbClr val="FEF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37C6B-0DD8-1A41-98BB-F00C1841A2B3}"/>
              </a:ext>
            </a:extLst>
          </p:cNvPr>
          <p:cNvSpPr/>
          <p:nvPr/>
        </p:nvSpPr>
        <p:spPr>
          <a:xfrm rot="2700000">
            <a:off x="3226501" y="3818365"/>
            <a:ext cx="540000" cy="741600"/>
          </a:xfrm>
          <a:prstGeom prst="rect">
            <a:avLst/>
          </a:prstGeom>
          <a:solidFill>
            <a:srgbClr val="FEF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F7064-A75F-2143-9EC9-B1B964B53C3B}"/>
              </a:ext>
            </a:extLst>
          </p:cNvPr>
          <p:cNvSpPr/>
          <p:nvPr/>
        </p:nvSpPr>
        <p:spPr>
          <a:xfrm rot="2700000">
            <a:off x="6759697" y="3818365"/>
            <a:ext cx="540000" cy="741600"/>
          </a:xfrm>
          <a:prstGeom prst="rect">
            <a:avLst/>
          </a:prstGeom>
          <a:solidFill>
            <a:srgbClr val="FEF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857D30-0BD6-864A-BBB0-3463B25FF48E}"/>
              </a:ext>
            </a:extLst>
          </p:cNvPr>
          <p:cNvSpPr/>
          <p:nvPr/>
        </p:nvSpPr>
        <p:spPr>
          <a:xfrm rot="18900000">
            <a:off x="8526295" y="3818365"/>
            <a:ext cx="540000" cy="741600"/>
          </a:xfrm>
          <a:prstGeom prst="rect">
            <a:avLst/>
          </a:prstGeom>
          <a:solidFill>
            <a:srgbClr val="FEF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6985F0-BAED-F041-BDF3-4FBA182D5F8D}"/>
              </a:ext>
            </a:extLst>
          </p:cNvPr>
          <p:cNvSpPr/>
          <p:nvPr/>
        </p:nvSpPr>
        <p:spPr>
          <a:xfrm rot="18900000">
            <a:off x="4993099" y="3818365"/>
            <a:ext cx="540000" cy="741600"/>
          </a:xfrm>
          <a:prstGeom prst="rect">
            <a:avLst/>
          </a:prstGeom>
          <a:solidFill>
            <a:srgbClr val="FEF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raphic 18">
            <a:extLst>
              <a:ext uri="{FF2B5EF4-FFF2-40B4-BE49-F238E27FC236}">
                <a16:creationId xmlns:a16="http://schemas.microsoft.com/office/drawing/2014/main" id="{7AF28207-7AD1-8C43-B052-DE8A24268404}"/>
              </a:ext>
            </a:extLst>
          </p:cNvPr>
          <p:cNvSpPr/>
          <p:nvPr/>
        </p:nvSpPr>
        <p:spPr>
          <a:xfrm>
            <a:off x="3552825" y="1673807"/>
            <a:ext cx="1733550" cy="590932"/>
          </a:xfrm>
          <a:custGeom>
            <a:avLst/>
            <a:gdLst>
              <a:gd name="connsiteX0" fmla="*/ 0 w 4152900"/>
              <a:gd name="connsiteY0" fmla="*/ 1515989 h 3123732"/>
              <a:gd name="connsiteX1" fmla="*/ 1041463 w 4152900"/>
              <a:gd name="connsiteY1" fmla="*/ 114734 h 3123732"/>
              <a:gd name="connsiteX2" fmla="*/ 3085729 w 4152900"/>
              <a:gd name="connsiteY2" fmla="*/ 120980 h 3123732"/>
              <a:gd name="connsiteX3" fmla="*/ 4152900 w 4152900"/>
              <a:gd name="connsiteY3" fmla="*/ 1538602 h 3123732"/>
              <a:gd name="connsiteX4" fmla="*/ 4152900 w 4152900"/>
              <a:gd name="connsiteY4" fmla="*/ 1609192 h 3123732"/>
              <a:gd name="connsiteX5" fmla="*/ 3079642 w 4152900"/>
              <a:gd name="connsiteY5" fmla="*/ 3021330 h 3123732"/>
              <a:gd name="connsiteX6" fmla="*/ 1093832 w 4152900"/>
              <a:gd name="connsiteY6" fmla="*/ 3017368 h 3123732"/>
              <a:gd name="connsiteX7" fmla="*/ 0 w 4152900"/>
              <a:gd name="connsiteY7" fmla="*/ 1590380 h 3123732"/>
              <a:gd name="connsiteX8" fmla="*/ 0 w 4152900"/>
              <a:gd name="connsiteY8" fmla="*/ 1515989 h 312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3123732">
                <a:moveTo>
                  <a:pt x="0" y="1515989"/>
                </a:moveTo>
                <a:cubicBezTo>
                  <a:pt x="0" y="862846"/>
                  <a:pt x="403734" y="255821"/>
                  <a:pt x="1041463" y="114734"/>
                </a:cubicBezTo>
                <a:cubicBezTo>
                  <a:pt x="1742780" y="-40421"/>
                  <a:pt x="2355599" y="-38092"/>
                  <a:pt x="3085729" y="120980"/>
                </a:cubicBezTo>
                <a:cubicBezTo>
                  <a:pt x="3734715" y="262369"/>
                  <a:pt x="4152900" y="874400"/>
                  <a:pt x="4152900" y="1538602"/>
                </a:cubicBezTo>
                <a:lnTo>
                  <a:pt x="4152900" y="1609192"/>
                </a:lnTo>
                <a:cubicBezTo>
                  <a:pt x="4152900" y="2275161"/>
                  <a:pt x="3732543" y="2889980"/>
                  <a:pt x="3079642" y="3021330"/>
                </a:cubicBezTo>
                <a:cubicBezTo>
                  <a:pt x="2385165" y="3161052"/>
                  <a:pt x="1786442" y="3155928"/>
                  <a:pt x="1093832" y="3017368"/>
                </a:cubicBezTo>
                <a:cubicBezTo>
                  <a:pt x="431883" y="2884942"/>
                  <a:pt x="0" y="2265445"/>
                  <a:pt x="0" y="1590380"/>
                </a:cubicBezTo>
                <a:lnTo>
                  <a:pt x="0" y="1515989"/>
                </a:lnTo>
                <a:close/>
              </a:path>
            </a:pathLst>
          </a:custGeom>
          <a:solidFill>
            <a:schemeClr val="accent1">
              <a:alpha val="90000"/>
            </a:schemeClr>
          </a:solidFill>
          <a:ln w="9525" cap="flat">
            <a:noFill/>
            <a:prstDash val="solid"/>
            <a:miter/>
          </a:ln>
        </p:spPr>
        <p:txBody>
          <a:bodyPr rtlCol="0" anchor="ctr"/>
          <a:lstStyle/>
          <a:p>
            <a:pPr algn="ctr"/>
            <a:r>
              <a:rPr lang="en-US" sz="2000">
                <a:solidFill>
                  <a:schemeClr val="bg1"/>
                </a:solidFill>
                <a:latin typeface="Arial Rounded MT Bold" panose="020F0704030504030204" pitchFamily="34" charset="77"/>
              </a:rPr>
              <a:t>flex-direction</a:t>
            </a:r>
            <a:endParaRPr lang="en-US" sz="2000" dirty="0">
              <a:solidFill>
                <a:schemeClr val="bg1"/>
              </a:solidFill>
              <a:latin typeface="Arial Rounded MT Bold" panose="020F0704030504030204" pitchFamily="34" charset="77"/>
            </a:endParaRPr>
          </a:p>
        </p:txBody>
      </p:sp>
      <p:sp>
        <p:nvSpPr>
          <p:cNvPr id="22" name="Graphic 18">
            <a:extLst>
              <a:ext uri="{FF2B5EF4-FFF2-40B4-BE49-F238E27FC236}">
                <a16:creationId xmlns:a16="http://schemas.microsoft.com/office/drawing/2014/main" id="{47BC52F3-51F1-0246-8929-8E9B8094C03C}"/>
              </a:ext>
            </a:extLst>
          </p:cNvPr>
          <p:cNvSpPr/>
          <p:nvPr/>
        </p:nvSpPr>
        <p:spPr>
          <a:xfrm>
            <a:off x="7172325" y="1673807"/>
            <a:ext cx="1733550" cy="590932"/>
          </a:xfrm>
          <a:custGeom>
            <a:avLst/>
            <a:gdLst>
              <a:gd name="connsiteX0" fmla="*/ 0 w 4152900"/>
              <a:gd name="connsiteY0" fmla="*/ 1515989 h 3123732"/>
              <a:gd name="connsiteX1" fmla="*/ 1041463 w 4152900"/>
              <a:gd name="connsiteY1" fmla="*/ 114734 h 3123732"/>
              <a:gd name="connsiteX2" fmla="*/ 3085729 w 4152900"/>
              <a:gd name="connsiteY2" fmla="*/ 120980 h 3123732"/>
              <a:gd name="connsiteX3" fmla="*/ 4152900 w 4152900"/>
              <a:gd name="connsiteY3" fmla="*/ 1538602 h 3123732"/>
              <a:gd name="connsiteX4" fmla="*/ 4152900 w 4152900"/>
              <a:gd name="connsiteY4" fmla="*/ 1609192 h 3123732"/>
              <a:gd name="connsiteX5" fmla="*/ 3079642 w 4152900"/>
              <a:gd name="connsiteY5" fmla="*/ 3021330 h 3123732"/>
              <a:gd name="connsiteX6" fmla="*/ 1093832 w 4152900"/>
              <a:gd name="connsiteY6" fmla="*/ 3017368 h 3123732"/>
              <a:gd name="connsiteX7" fmla="*/ 0 w 4152900"/>
              <a:gd name="connsiteY7" fmla="*/ 1590380 h 3123732"/>
              <a:gd name="connsiteX8" fmla="*/ 0 w 4152900"/>
              <a:gd name="connsiteY8" fmla="*/ 1515989 h 312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3123732">
                <a:moveTo>
                  <a:pt x="0" y="1515989"/>
                </a:moveTo>
                <a:cubicBezTo>
                  <a:pt x="0" y="862846"/>
                  <a:pt x="403734" y="255821"/>
                  <a:pt x="1041463" y="114734"/>
                </a:cubicBezTo>
                <a:cubicBezTo>
                  <a:pt x="1742780" y="-40421"/>
                  <a:pt x="2355599" y="-38092"/>
                  <a:pt x="3085729" y="120980"/>
                </a:cubicBezTo>
                <a:cubicBezTo>
                  <a:pt x="3734715" y="262369"/>
                  <a:pt x="4152900" y="874400"/>
                  <a:pt x="4152900" y="1538602"/>
                </a:cubicBezTo>
                <a:lnTo>
                  <a:pt x="4152900" y="1609192"/>
                </a:lnTo>
                <a:cubicBezTo>
                  <a:pt x="4152900" y="2275161"/>
                  <a:pt x="3732543" y="2889980"/>
                  <a:pt x="3079642" y="3021330"/>
                </a:cubicBezTo>
                <a:cubicBezTo>
                  <a:pt x="2385165" y="3161052"/>
                  <a:pt x="1786442" y="3155928"/>
                  <a:pt x="1093832" y="3017368"/>
                </a:cubicBezTo>
                <a:cubicBezTo>
                  <a:pt x="431883" y="2884942"/>
                  <a:pt x="0" y="2265445"/>
                  <a:pt x="0" y="1590380"/>
                </a:cubicBezTo>
                <a:lnTo>
                  <a:pt x="0" y="1515989"/>
                </a:lnTo>
                <a:close/>
              </a:path>
            </a:pathLst>
          </a:custGeom>
          <a:solidFill>
            <a:schemeClr val="accent1">
              <a:alpha val="9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a:solidFill>
                  <a:schemeClr val="bg1"/>
                </a:solidFill>
                <a:latin typeface="Arial Rounded MT Bold" panose="020F0704030504030204" pitchFamily="34" charset="77"/>
              </a:rPr>
              <a:t>align-items</a:t>
            </a:r>
            <a:endParaRPr lang="en-US" sz="2000" dirty="0">
              <a:solidFill>
                <a:schemeClr val="bg1"/>
              </a:solidFill>
              <a:latin typeface="Arial Rounded MT Bold" panose="020F0704030504030204" pitchFamily="34" charset="77"/>
            </a:endParaRPr>
          </a:p>
        </p:txBody>
      </p:sp>
      <p:sp>
        <p:nvSpPr>
          <p:cNvPr id="23" name="Graphic 18">
            <a:extLst>
              <a:ext uri="{FF2B5EF4-FFF2-40B4-BE49-F238E27FC236}">
                <a16:creationId xmlns:a16="http://schemas.microsoft.com/office/drawing/2014/main" id="{9085B795-8AF1-4C4E-AF95-01787957EC5F}"/>
              </a:ext>
            </a:extLst>
          </p:cNvPr>
          <p:cNvSpPr/>
          <p:nvPr/>
        </p:nvSpPr>
        <p:spPr>
          <a:xfrm>
            <a:off x="5449089" y="3731598"/>
            <a:ext cx="1475774" cy="590932"/>
          </a:xfrm>
          <a:custGeom>
            <a:avLst/>
            <a:gdLst>
              <a:gd name="connsiteX0" fmla="*/ 0 w 4152900"/>
              <a:gd name="connsiteY0" fmla="*/ 1515989 h 3123732"/>
              <a:gd name="connsiteX1" fmla="*/ 1041463 w 4152900"/>
              <a:gd name="connsiteY1" fmla="*/ 114734 h 3123732"/>
              <a:gd name="connsiteX2" fmla="*/ 3085729 w 4152900"/>
              <a:gd name="connsiteY2" fmla="*/ 120980 h 3123732"/>
              <a:gd name="connsiteX3" fmla="*/ 4152900 w 4152900"/>
              <a:gd name="connsiteY3" fmla="*/ 1538602 h 3123732"/>
              <a:gd name="connsiteX4" fmla="*/ 4152900 w 4152900"/>
              <a:gd name="connsiteY4" fmla="*/ 1609192 h 3123732"/>
              <a:gd name="connsiteX5" fmla="*/ 3079642 w 4152900"/>
              <a:gd name="connsiteY5" fmla="*/ 3021330 h 3123732"/>
              <a:gd name="connsiteX6" fmla="*/ 1093832 w 4152900"/>
              <a:gd name="connsiteY6" fmla="*/ 3017368 h 3123732"/>
              <a:gd name="connsiteX7" fmla="*/ 0 w 4152900"/>
              <a:gd name="connsiteY7" fmla="*/ 1590380 h 3123732"/>
              <a:gd name="connsiteX8" fmla="*/ 0 w 4152900"/>
              <a:gd name="connsiteY8" fmla="*/ 1515989 h 312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3123732">
                <a:moveTo>
                  <a:pt x="0" y="1515989"/>
                </a:moveTo>
                <a:cubicBezTo>
                  <a:pt x="0" y="862846"/>
                  <a:pt x="403734" y="255821"/>
                  <a:pt x="1041463" y="114734"/>
                </a:cubicBezTo>
                <a:cubicBezTo>
                  <a:pt x="1742780" y="-40421"/>
                  <a:pt x="2355599" y="-38092"/>
                  <a:pt x="3085729" y="120980"/>
                </a:cubicBezTo>
                <a:cubicBezTo>
                  <a:pt x="3734715" y="262369"/>
                  <a:pt x="4152900" y="874400"/>
                  <a:pt x="4152900" y="1538602"/>
                </a:cubicBezTo>
                <a:lnTo>
                  <a:pt x="4152900" y="1609192"/>
                </a:lnTo>
                <a:cubicBezTo>
                  <a:pt x="4152900" y="2275161"/>
                  <a:pt x="3732543" y="2889980"/>
                  <a:pt x="3079642" y="3021330"/>
                </a:cubicBezTo>
                <a:cubicBezTo>
                  <a:pt x="2385165" y="3161052"/>
                  <a:pt x="1786442" y="3155928"/>
                  <a:pt x="1093832" y="3017368"/>
                </a:cubicBezTo>
                <a:cubicBezTo>
                  <a:pt x="431883" y="2884942"/>
                  <a:pt x="0" y="2265445"/>
                  <a:pt x="0" y="1590380"/>
                </a:cubicBezTo>
                <a:lnTo>
                  <a:pt x="0" y="1515989"/>
                </a:lnTo>
                <a:close/>
              </a:path>
            </a:pathLst>
          </a:custGeom>
          <a:solidFill>
            <a:schemeClr val="accent1">
              <a:alpha val="9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latin typeface="Arial Rounded MT Bold" panose="020F0704030504030204" pitchFamily="34" charset="77"/>
              </a:rPr>
              <a:t>flex-wrap</a:t>
            </a:r>
            <a:endParaRPr lang="en-US" dirty="0">
              <a:solidFill>
                <a:schemeClr val="bg1"/>
              </a:solidFill>
              <a:latin typeface="Arial Rounded MT Bold" panose="020F0704030504030204" pitchFamily="34" charset="77"/>
            </a:endParaRPr>
          </a:p>
        </p:txBody>
      </p:sp>
      <p:sp>
        <p:nvSpPr>
          <p:cNvPr id="24" name="Graphic 18">
            <a:extLst>
              <a:ext uri="{FF2B5EF4-FFF2-40B4-BE49-F238E27FC236}">
                <a16:creationId xmlns:a16="http://schemas.microsoft.com/office/drawing/2014/main" id="{2D1B2590-3302-2140-8945-3DE0D01EDEDE}"/>
              </a:ext>
            </a:extLst>
          </p:cNvPr>
          <p:cNvSpPr/>
          <p:nvPr/>
        </p:nvSpPr>
        <p:spPr>
          <a:xfrm>
            <a:off x="2036073" y="3680887"/>
            <a:ext cx="1057176" cy="590932"/>
          </a:xfrm>
          <a:custGeom>
            <a:avLst/>
            <a:gdLst>
              <a:gd name="connsiteX0" fmla="*/ 0 w 4152900"/>
              <a:gd name="connsiteY0" fmla="*/ 1515989 h 3123732"/>
              <a:gd name="connsiteX1" fmla="*/ 1041463 w 4152900"/>
              <a:gd name="connsiteY1" fmla="*/ 114734 h 3123732"/>
              <a:gd name="connsiteX2" fmla="*/ 3085729 w 4152900"/>
              <a:gd name="connsiteY2" fmla="*/ 120980 h 3123732"/>
              <a:gd name="connsiteX3" fmla="*/ 4152900 w 4152900"/>
              <a:gd name="connsiteY3" fmla="*/ 1538602 h 3123732"/>
              <a:gd name="connsiteX4" fmla="*/ 4152900 w 4152900"/>
              <a:gd name="connsiteY4" fmla="*/ 1609192 h 3123732"/>
              <a:gd name="connsiteX5" fmla="*/ 3079642 w 4152900"/>
              <a:gd name="connsiteY5" fmla="*/ 3021330 h 3123732"/>
              <a:gd name="connsiteX6" fmla="*/ 1093832 w 4152900"/>
              <a:gd name="connsiteY6" fmla="*/ 3017368 h 3123732"/>
              <a:gd name="connsiteX7" fmla="*/ 0 w 4152900"/>
              <a:gd name="connsiteY7" fmla="*/ 1590380 h 3123732"/>
              <a:gd name="connsiteX8" fmla="*/ 0 w 4152900"/>
              <a:gd name="connsiteY8" fmla="*/ 1515989 h 312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3123732">
                <a:moveTo>
                  <a:pt x="0" y="1515989"/>
                </a:moveTo>
                <a:cubicBezTo>
                  <a:pt x="0" y="862846"/>
                  <a:pt x="403734" y="255821"/>
                  <a:pt x="1041463" y="114734"/>
                </a:cubicBezTo>
                <a:cubicBezTo>
                  <a:pt x="1742780" y="-40421"/>
                  <a:pt x="2355599" y="-38092"/>
                  <a:pt x="3085729" y="120980"/>
                </a:cubicBezTo>
                <a:cubicBezTo>
                  <a:pt x="3734715" y="262369"/>
                  <a:pt x="4152900" y="874400"/>
                  <a:pt x="4152900" y="1538602"/>
                </a:cubicBezTo>
                <a:lnTo>
                  <a:pt x="4152900" y="1609192"/>
                </a:lnTo>
                <a:cubicBezTo>
                  <a:pt x="4152900" y="2275161"/>
                  <a:pt x="3732543" y="2889980"/>
                  <a:pt x="3079642" y="3021330"/>
                </a:cubicBezTo>
                <a:cubicBezTo>
                  <a:pt x="2385165" y="3161052"/>
                  <a:pt x="1786442" y="3155928"/>
                  <a:pt x="1093832" y="3017368"/>
                </a:cubicBezTo>
                <a:cubicBezTo>
                  <a:pt x="431883" y="2884942"/>
                  <a:pt x="0" y="2265445"/>
                  <a:pt x="0" y="1590380"/>
                </a:cubicBezTo>
                <a:lnTo>
                  <a:pt x="0" y="1515989"/>
                </a:lnTo>
                <a:close/>
              </a:path>
            </a:pathLst>
          </a:custGeom>
          <a:solidFill>
            <a:schemeClr val="accent1">
              <a:alpha val="9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latin typeface="Arial Rounded MT Bold" panose="020F0704030504030204" pitchFamily="34" charset="77"/>
              </a:rPr>
              <a:t>display</a:t>
            </a:r>
            <a:endParaRPr lang="en-US" dirty="0">
              <a:solidFill>
                <a:schemeClr val="bg1"/>
              </a:solidFill>
              <a:latin typeface="Arial Rounded MT Bold" panose="020F0704030504030204" pitchFamily="34" charset="77"/>
            </a:endParaRPr>
          </a:p>
        </p:txBody>
      </p:sp>
      <p:sp>
        <p:nvSpPr>
          <p:cNvPr id="25" name="Graphic 18">
            <a:extLst>
              <a:ext uri="{FF2B5EF4-FFF2-40B4-BE49-F238E27FC236}">
                <a16:creationId xmlns:a16="http://schemas.microsoft.com/office/drawing/2014/main" id="{BAEEBD16-2BA5-6A44-A64C-3CB53D2BF0AD}"/>
              </a:ext>
            </a:extLst>
          </p:cNvPr>
          <p:cNvSpPr/>
          <p:nvPr/>
        </p:nvSpPr>
        <p:spPr>
          <a:xfrm>
            <a:off x="9005916" y="3731598"/>
            <a:ext cx="1516595" cy="590932"/>
          </a:xfrm>
          <a:custGeom>
            <a:avLst/>
            <a:gdLst>
              <a:gd name="connsiteX0" fmla="*/ 0 w 4152900"/>
              <a:gd name="connsiteY0" fmla="*/ 1515989 h 3123732"/>
              <a:gd name="connsiteX1" fmla="*/ 1041463 w 4152900"/>
              <a:gd name="connsiteY1" fmla="*/ 114734 h 3123732"/>
              <a:gd name="connsiteX2" fmla="*/ 3085729 w 4152900"/>
              <a:gd name="connsiteY2" fmla="*/ 120980 h 3123732"/>
              <a:gd name="connsiteX3" fmla="*/ 4152900 w 4152900"/>
              <a:gd name="connsiteY3" fmla="*/ 1538602 h 3123732"/>
              <a:gd name="connsiteX4" fmla="*/ 4152900 w 4152900"/>
              <a:gd name="connsiteY4" fmla="*/ 1609192 h 3123732"/>
              <a:gd name="connsiteX5" fmla="*/ 3079642 w 4152900"/>
              <a:gd name="connsiteY5" fmla="*/ 3021330 h 3123732"/>
              <a:gd name="connsiteX6" fmla="*/ 1093832 w 4152900"/>
              <a:gd name="connsiteY6" fmla="*/ 3017368 h 3123732"/>
              <a:gd name="connsiteX7" fmla="*/ 0 w 4152900"/>
              <a:gd name="connsiteY7" fmla="*/ 1590380 h 3123732"/>
              <a:gd name="connsiteX8" fmla="*/ 0 w 4152900"/>
              <a:gd name="connsiteY8" fmla="*/ 1515989 h 312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3123732">
                <a:moveTo>
                  <a:pt x="0" y="1515989"/>
                </a:moveTo>
                <a:cubicBezTo>
                  <a:pt x="0" y="862846"/>
                  <a:pt x="403734" y="255821"/>
                  <a:pt x="1041463" y="114734"/>
                </a:cubicBezTo>
                <a:cubicBezTo>
                  <a:pt x="1742780" y="-40421"/>
                  <a:pt x="2355599" y="-38092"/>
                  <a:pt x="3085729" y="120980"/>
                </a:cubicBezTo>
                <a:cubicBezTo>
                  <a:pt x="3734715" y="262369"/>
                  <a:pt x="4152900" y="874400"/>
                  <a:pt x="4152900" y="1538602"/>
                </a:cubicBezTo>
                <a:lnTo>
                  <a:pt x="4152900" y="1609192"/>
                </a:lnTo>
                <a:cubicBezTo>
                  <a:pt x="4152900" y="2275161"/>
                  <a:pt x="3732543" y="2889980"/>
                  <a:pt x="3079642" y="3021330"/>
                </a:cubicBezTo>
                <a:cubicBezTo>
                  <a:pt x="2385165" y="3161052"/>
                  <a:pt x="1786442" y="3155928"/>
                  <a:pt x="1093832" y="3017368"/>
                </a:cubicBezTo>
                <a:cubicBezTo>
                  <a:pt x="431883" y="2884942"/>
                  <a:pt x="0" y="2265445"/>
                  <a:pt x="0" y="1590380"/>
                </a:cubicBezTo>
                <a:lnTo>
                  <a:pt x="0" y="1515989"/>
                </a:lnTo>
                <a:close/>
              </a:path>
            </a:pathLst>
          </a:custGeom>
          <a:solidFill>
            <a:schemeClr val="accent1">
              <a:alpha val="9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a:solidFill>
                  <a:schemeClr val="bg1"/>
                </a:solidFill>
                <a:latin typeface="Arial Rounded MT Bold" panose="020F0704030504030204" pitchFamily="34" charset="77"/>
              </a:rPr>
              <a:t>align-content</a:t>
            </a:r>
            <a:endParaRPr lang="en-US" sz="2000" dirty="0">
              <a:solidFill>
                <a:schemeClr val="bg1"/>
              </a:solidFill>
              <a:latin typeface="Arial Rounded MT Bold" panose="020F0704030504030204" pitchFamily="34" charset="77"/>
            </a:endParaRPr>
          </a:p>
        </p:txBody>
      </p:sp>
      <p:sp>
        <p:nvSpPr>
          <p:cNvPr id="27" name="TextBox 26">
            <a:extLst>
              <a:ext uri="{FF2B5EF4-FFF2-40B4-BE49-F238E27FC236}">
                <a16:creationId xmlns:a16="http://schemas.microsoft.com/office/drawing/2014/main" id="{B415FE83-21F8-984F-B8B6-4F507FC0932F}"/>
              </a:ext>
            </a:extLst>
          </p:cNvPr>
          <p:cNvSpPr txBox="1"/>
          <p:nvPr/>
        </p:nvSpPr>
        <p:spPr>
          <a:xfrm>
            <a:off x="1460081" y="4486564"/>
            <a:ext cx="2159298" cy="1384995"/>
          </a:xfrm>
          <a:prstGeom prst="rect">
            <a:avLst/>
          </a:prstGeom>
          <a:noFill/>
        </p:spPr>
        <p:txBody>
          <a:bodyPr wrap="square" rtlCol="0">
            <a:spAutoFit/>
          </a:bodyPr>
          <a:lstStyle/>
          <a:p>
            <a:pPr algn="just"/>
            <a:r>
              <a:rPr lang="es-MX" sz="1400" dirty="0">
                <a:solidFill>
                  <a:srgbClr val="7E683D"/>
                </a:solidFill>
                <a:latin typeface="Arial Rounded MT Bold" panose="020F0704030504030204" pitchFamily="34" charset="77"/>
              </a:rPr>
              <a:t>Define un contenedor como un contenedor de </a:t>
            </a:r>
            <a:r>
              <a:rPr lang="es-MX" sz="1400" dirty="0" err="1">
                <a:solidFill>
                  <a:srgbClr val="7E683D"/>
                </a:solidFill>
                <a:latin typeface="Arial Rounded MT Bold" panose="020F0704030504030204" pitchFamily="34" charset="77"/>
              </a:rPr>
              <a:t>flexbox</a:t>
            </a:r>
            <a:r>
              <a:rPr lang="es-MX" sz="1400" dirty="0">
                <a:solidFill>
                  <a:srgbClr val="7E683D"/>
                </a:solidFill>
                <a:latin typeface="Arial Rounded MT Bold" panose="020F0704030504030204" pitchFamily="34" charset="77"/>
              </a:rPr>
              <a:t>, estableciendo el contexto de formato para sus hijos.</a:t>
            </a:r>
            <a:endParaRPr lang="en-US" sz="1400" dirty="0">
              <a:solidFill>
                <a:srgbClr val="7E683D"/>
              </a:solidFill>
              <a:latin typeface="Arial Rounded MT Bold" panose="020F0704030504030204" pitchFamily="34" charset="77"/>
            </a:endParaRPr>
          </a:p>
        </p:txBody>
      </p:sp>
      <p:sp>
        <p:nvSpPr>
          <p:cNvPr id="28" name="TextBox 27">
            <a:extLst>
              <a:ext uri="{FF2B5EF4-FFF2-40B4-BE49-F238E27FC236}">
                <a16:creationId xmlns:a16="http://schemas.microsoft.com/office/drawing/2014/main" id="{AB08FABE-3008-3345-A4C1-DCC8C53D2585}"/>
              </a:ext>
            </a:extLst>
          </p:cNvPr>
          <p:cNvSpPr txBox="1"/>
          <p:nvPr/>
        </p:nvSpPr>
        <p:spPr>
          <a:xfrm>
            <a:off x="5049026" y="4594529"/>
            <a:ext cx="2169252" cy="1384995"/>
          </a:xfrm>
          <a:prstGeom prst="rect">
            <a:avLst/>
          </a:prstGeom>
          <a:noFill/>
        </p:spPr>
        <p:txBody>
          <a:bodyPr wrap="square" rtlCol="0">
            <a:spAutoFit/>
          </a:bodyPr>
          <a:lstStyle/>
          <a:p>
            <a:pPr algn="just"/>
            <a:r>
              <a:rPr lang="es-MX" sz="1400" dirty="0">
                <a:solidFill>
                  <a:srgbClr val="7E683D"/>
                </a:solidFill>
                <a:latin typeface="Arial Rounded MT Bold" panose="020F0704030504030204" pitchFamily="34" charset="77"/>
              </a:rPr>
              <a:t>Especifica si los elementos flexibles deben envolverse en varias líneas o no cuando no caben en una sola línea.</a:t>
            </a:r>
            <a:endParaRPr lang="en-US" sz="1400" dirty="0">
              <a:solidFill>
                <a:srgbClr val="7E683D"/>
              </a:solidFill>
              <a:latin typeface="Arial Rounded MT Bold" panose="020F0704030504030204" pitchFamily="34" charset="77"/>
            </a:endParaRPr>
          </a:p>
        </p:txBody>
      </p:sp>
      <p:sp>
        <p:nvSpPr>
          <p:cNvPr id="29" name="TextBox 28">
            <a:extLst>
              <a:ext uri="{FF2B5EF4-FFF2-40B4-BE49-F238E27FC236}">
                <a16:creationId xmlns:a16="http://schemas.microsoft.com/office/drawing/2014/main" id="{A8804375-8C72-D84C-BB67-CE6FB7CAA8A8}"/>
              </a:ext>
            </a:extLst>
          </p:cNvPr>
          <p:cNvSpPr txBox="1"/>
          <p:nvPr/>
        </p:nvSpPr>
        <p:spPr>
          <a:xfrm>
            <a:off x="8536273" y="4574879"/>
            <a:ext cx="2141141" cy="1384995"/>
          </a:xfrm>
          <a:prstGeom prst="rect">
            <a:avLst/>
          </a:prstGeom>
          <a:noFill/>
        </p:spPr>
        <p:txBody>
          <a:bodyPr wrap="square" rtlCol="0">
            <a:spAutoFit/>
          </a:bodyPr>
          <a:lstStyle/>
          <a:p>
            <a:pPr algn="just"/>
            <a:r>
              <a:rPr lang="es-MX" sz="1400" dirty="0">
                <a:solidFill>
                  <a:srgbClr val="7E683D"/>
                </a:solidFill>
                <a:latin typeface="Arial Rounded MT Bold" panose="020F0704030504030204" pitchFamily="34" charset="77"/>
              </a:rPr>
              <a:t>Ajusta el espacio entre las líneas dentro de un contenedor de </a:t>
            </a:r>
            <a:r>
              <a:rPr lang="es-MX" sz="1400" dirty="0" err="1">
                <a:solidFill>
                  <a:srgbClr val="7E683D"/>
                </a:solidFill>
                <a:latin typeface="Arial Rounded MT Bold" panose="020F0704030504030204" pitchFamily="34" charset="77"/>
              </a:rPr>
              <a:t>flexbox</a:t>
            </a:r>
            <a:r>
              <a:rPr lang="es-MX" sz="1400" dirty="0">
                <a:solidFill>
                  <a:srgbClr val="7E683D"/>
                </a:solidFill>
                <a:latin typeface="Arial Rounded MT Bold" panose="020F0704030504030204" pitchFamily="34" charset="77"/>
              </a:rPr>
              <a:t> cuando hay espacio adicional en el eje transversal.</a:t>
            </a:r>
            <a:endParaRPr lang="en-US" sz="1400" dirty="0">
              <a:solidFill>
                <a:srgbClr val="7E683D"/>
              </a:solidFill>
              <a:latin typeface="Arial Rounded MT Bold" panose="020F0704030504030204" pitchFamily="34" charset="77"/>
            </a:endParaRPr>
          </a:p>
        </p:txBody>
      </p:sp>
      <p:sp>
        <p:nvSpPr>
          <p:cNvPr id="30" name="TextBox 29">
            <a:extLst>
              <a:ext uri="{FF2B5EF4-FFF2-40B4-BE49-F238E27FC236}">
                <a16:creationId xmlns:a16="http://schemas.microsoft.com/office/drawing/2014/main" id="{7F637417-D007-0B47-8B33-947BB3A3E669}"/>
              </a:ext>
            </a:extLst>
          </p:cNvPr>
          <p:cNvSpPr txBox="1"/>
          <p:nvPr/>
        </p:nvSpPr>
        <p:spPr>
          <a:xfrm>
            <a:off x="6949434" y="2661102"/>
            <a:ext cx="2179331" cy="954107"/>
          </a:xfrm>
          <a:prstGeom prst="rect">
            <a:avLst/>
          </a:prstGeom>
          <a:noFill/>
        </p:spPr>
        <p:txBody>
          <a:bodyPr wrap="square" rtlCol="0">
            <a:spAutoFit/>
          </a:bodyPr>
          <a:lstStyle/>
          <a:p>
            <a:pPr algn="ctr"/>
            <a:r>
              <a:rPr lang="es-MX" sz="1400" dirty="0">
                <a:solidFill>
                  <a:srgbClr val="7E683D"/>
                </a:solidFill>
                <a:latin typeface="Arial Rounded MT Bold" panose="020F0704030504030204" pitchFamily="34" charset="77"/>
              </a:rPr>
              <a:t>Define la alineación de los elementos flexibles en el eje transversal del contenedor.</a:t>
            </a:r>
            <a:endParaRPr lang="en-US" sz="1400" dirty="0">
              <a:solidFill>
                <a:srgbClr val="7E683D"/>
              </a:solidFill>
              <a:latin typeface="Arial Rounded MT Bold" panose="020F0704030504030204" pitchFamily="34" charset="77"/>
            </a:endParaRPr>
          </a:p>
        </p:txBody>
      </p:sp>
      <p:sp>
        <p:nvSpPr>
          <p:cNvPr id="32" name="TextBox 31">
            <a:extLst>
              <a:ext uri="{FF2B5EF4-FFF2-40B4-BE49-F238E27FC236}">
                <a16:creationId xmlns:a16="http://schemas.microsoft.com/office/drawing/2014/main" id="{1241DA3C-D990-F24E-A58A-0673AF8B301B}"/>
              </a:ext>
            </a:extLst>
          </p:cNvPr>
          <p:cNvSpPr txBox="1"/>
          <p:nvPr/>
        </p:nvSpPr>
        <p:spPr>
          <a:xfrm>
            <a:off x="3453033" y="2476685"/>
            <a:ext cx="1958351" cy="1384995"/>
          </a:xfrm>
          <a:prstGeom prst="rect">
            <a:avLst/>
          </a:prstGeom>
          <a:noFill/>
        </p:spPr>
        <p:txBody>
          <a:bodyPr wrap="square" rtlCol="0">
            <a:spAutoFit/>
          </a:bodyPr>
          <a:lstStyle/>
          <a:p>
            <a:pPr algn="just"/>
            <a:r>
              <a:rPr lang="es-MX" sz="1400" dirty="0">
                <a:solidFill>
                  <a:srgbClr val="7E683D"/>
                </a:solidFill>
                <a:latin typeface="Arial Rounded MT Bold" panose="020F0704030504030204" pitchFamily="34" charset="77"/>
              </a:rPr>
              <a:t>Determina la dirección principal en la que los elementos flexibles se colocan dentro del contenedor.</a:t>
            </a:r>
            <a:endParaRPr lang="en-US" sz="1400" dirty="0">
              <a:solidFill>
                <a:srgbClr val="7E683D"/>
              </a:solidFill>
              <a:latin typeface="Arial Rounded MT Bold" panose="020F0704030504030204" pitchFamily="34" charset="77"/>
            </a:endParaRPr>
          </a:p>
        </p:txBody>
      </p:sp>
      <p:sp>
        <p:nvSpPr>
          <p:cNvPr id="46" name="Graphic 16">
            <a:extLst>
              <a:ext uri="{FF2B5EF4-FFF2-40B4-BE49-F238E27FC236}">
                <a16:creationId xmlns:a16="http://schemas.microsoft.com/office/drawing/2014/main" id="{286F301E-9E72-D44C-BB9A-A11C3CEC16D3}"/>
              </a:ext>
            </a:extLst>
          </p:cNvPr>
          <p:cNvSpPr/>
          <p:nvPr/>
        </p:nvSpPr>
        <p:spPr>
          <a:xfrm rot="459155">
            <a:off x="11286962" y="6201028"/>
            <a:ext cx="684000" cy="466170"/>
          </a:xfrm>
          <a:custGeom>
            <a:avLst/>
            <a:gdLst>
              <a:gd name="connsiteX0" fmla="*/ 0 w 4152900"/>
              <a:gd name="connsiteY0" fmla="*/ 1515989 h 3123732"/>
              <a:gd name="connsiteX1" fmla="*/ 1041463 w 4152900"/>
              <a:gd name="connsiteY1" fmla="*/ 114734 h 3123732"/>
              <a:gd name="connsiteX2" fmla="*/ 3085729 w 4152900"/>
              <a:gd name="connsiteY2" fmla="*/ 120980 h 3123732"/>
              <a:gd name="connsiteX3" fmla="*/ 4152900 w 4152900"/>
              <a:gd name="connsiteY3" fmla="*/ 1538602 h 3123732"/>
              <a:gd name="connsiteX4" fmla="*/ 4152900 w 4152900"/>
              <a:gd name="connsiteY4" fmla="*/ 1609192 h 3123732"/>
              <a:gd name="connsiteX5" fmla="*/ 3079642 w 4152900"/>
              <a:gd name="connsiteY5" fmla="*/ 3021330 h 3123732"/>
              <a:gd name="connsiteX6" fmla="*/ 1093832 w 4152900"/>
              <a:gd name="connsiteY6" fmla="*/ 3017368 h 3123732"/>
              <a:gd name="connsiteX7" fmla="*/ 0 w 4152900"/>
              <a:gd name="connsiteY7" fmla="*/ 1590380 h 3123732"/>
              <a:gd name="connsiteX8" fmla="*/ 0 w 4152900"/>
              <a:gd name="connsiteY8" fmla="*/ 1515989 h 312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3123732">
                <a:moveTo>
                  <a:pt x="0" y="1515989"/>
                </a:moveTo>
                <a:cubicBezTo>
                  <a:pt x="0" y="862846"/>
                  <a:pt x="403734" y="255821"/>
                  <a:pt x="1041463" y="114734"/>
                </a:cubicBezTo>
                <a:cubicBezTo>
                  <a:pt x="1742780" y="-40421"/>
                  <a:pt x="2355599" y="-38092"/>
                  <a:pt x="3085729" y="120980"/>
                </a:cubicBezTo>
                <a:cubicBezTo>
                  <a:pt x="3734715" y="262369"/>
                  <a:pt x="4152900" y="874400"/>
                  <a:pt x="4152900" y="1538602"/>
                </a:cubicBezTo>
                <a:lnTo>
                  <a:pt x="4152900" y="1609192"/>
                </a:lnTo>
                <a:cubicBezTo>
                  <a:pt x="4152900" y="2275161"/>
                  <a:pt x="3732543" y="2889980"/>
                  <a:pt x="3079642" y="3021330"/>
                </a:cubicBezTo>
                <a:cubicBezTo>
                  <a:pt x="2385165" y="3161052"/>
                  <a:pt x="1786442" y="3155928"/>
                  <a:pt x="1093832" y="3017368"/>
                </a:cubicBezTo>
                <a:cubicBezTo>
                  <a:pt x="431883" y="2884942"/>
                  <a:pt x="0" y="2265445"/>
                  <a:pt x="0" y="1590380"/>
                </a:cubicBezTo>
                <a:lnTo>
                  <a:pt x="0" y="1515989"/>
                </a:lnTo>
                <a:close/>
              </a:path>
            </a:pathLst>
          </a:custGeom>
          <a:solidFill>
            <a:schemeClr val="accent1"/>
          </a:solidFill>
          <a:ln w="50800" cap="flat">
            <a:solidFill>
              <a:schemeClr val="bg1"/>
            </a:solidFill>
            <a:prstDash val="solid"/>
            <a:miter/>
          </a:ln>
        </p:spPr>
        <p:txBody>
          <a:bodyPr rtlCol="0" anchor="ctr"/>
          <a:lstStyle/>
          <a:p>
            <a:endParaRPr lang="en-US"/>
          </a:p>
        </p:txBody>
      </p:sp>
      <p:sp>
        <p:nvSpPr>
          <p:cNvPr id="47" name="Slide Number Placeholder 23">
            <a:extLst>
              <a:ext uri="{FF2B5EF4-FFF2-40B4-BE49-F238E27FC236}">
                <a16:creationId xmlns:a16="http://schemas.microsoft.com/office/drawing/2014/main" id="{9C7C4706-600D-4948-9666-B0BE51F7C1FA}"/>
              </a:ext>
            </a:extLst>
          </p:cNvPr>
          <p:cNvSpPr>
            <a:spLocks noGrp="1"/>
          </p:cNvSpPr>
          <p:nvPr>
            <p:ph type="sldNum" sz="quarter" idx="12"/>
          </p:nvPr>
        </p:nvSpPr>
        <p:spPr>
          <a:xfrm rot="498858">
            <a:off x="11354321" y="6231112"/>
            <a:ext cx="543381" cy="365125"/>
          </a:xfrm>
        </p:spPr>
        <p:txBody>
          <a:bodyPr/>
          <a:lstStyle/>
          <a:p>
            <a:fld id="{B9F8E413-5724-A24C-A8CE-C6137514E72B}" type="slidenum">
              <a:rPr lang="en-US" smtClean="0"/>
              <a:pPr/>
              <a:t>8</a:t>
            </a:fld>
            <a:endParaRPr lang="en-US" dirty="0"/>
          </a:p>
        </p:txBody>
      </p:sp>
    </p:spTree>
    <p:extLst>
      <p:ext uri="{BB962C8B-B14F-4D97-AF65-F5344CB8AC3E}">
        <p14:creationId xmlns:p14="http://schemas.microsoft.com/office/powerpoint/2010/main" val="1270060714"/>
      </p:ext>
    </p:extLst>
  </p:cSld>
  <p:clrMapOvr>
    <a:masterClrMapping/>
  </p:clrMapOvr>
</p:sld>
</file>

<file path=ppt/theme/theme1.xml><?xml version="1.0" encoding="utf-8"?>
<a:theme xmlns:a="http://schemas.openxmlformats.org/drawingml/2006/main" name="Office Theme">
  <a:themeElements>
    <a:clrScheme name="Animal Crossing">
      <a:dk1>
        <a:srgbClr val="000000"/>
      </a:dk1>
      <a:lt1>
        <a:srgbClr val="FFFFFF"/>
      </a:lt1>
      <a:dk2>
        <a:srgbClr val="44546A"/>
      </a:dk2>
      <a:lt2>
        <a:srgbClr val="E7E6E6"/>
      </a:lt2>
      <a:accent1>
        <a:srgbClr val="0FBBB1"/>
      </a:accent1>
      <a:accent2>
        <a:srgbClr val="23BE2C"/>
      </a:accent2>
      <a:accent3>
        <a:srgbClr val="FFA3AA"/>
      </a:accent3>
      <a:accent4>
        <a:srgbClr val="FECD00"/>
      </a:accent4>
      <a:accent5>
        <a:srgbClr val="9B6731"/>
      </a:accent5>
      <a:accent6>
        <a:srgbClr val="BFE4C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531</Words>
  <Application>Microsoft Office PowerPoint</Application>
  <PresentationFormat>Panorámica</PresentationFormat>
  <Paragraphs>50</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Arial Rounded MT Bold</vt:lpstr>
      <vt:lpstr>Calibri</vt:lpstr>
      <vt:lpstr>System Font</vt:lpstr>
      <vt:lpstr>Office Theme</vt:lpstr>
      <vt:lpstr>FlexBox</vt:lpstr>
      <vt:lpstr>¿Qué es?</vt:lpstr>
      <vt:lpstr>¿Para qué sirve el diseño Flex?</vt:lpstr>
      <vt:lpstr>Características</vt:lpstr>
      <vt:lpstr>Ventajas</vt:lpstr>
      <vt:lpstr>Presentación de PowerPoint</vt:lpstr>
      <vt:lpstr>Elementos básicos:</vt:lpstr>
      <vt:lpstr>Principales propiedades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Vickie Leung</dc:creator>
  <cp:lastModifiedBy>Alondra Valdés</cp:lastModifiedBy>
  <cp:revision>43</cp:revision>
  <dcterms:created xsi:type="dcterms:W3CDTF">2020-04-29T10:40:10Z</dcterms:created>
  <dcterms:modified xsi:type="dcterms:W3CDTF">2024-02-15T13:24:00Z</dcterms:modified>
</cp:coreProperties>
</file>