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8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08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77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9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67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0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5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9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1524-7F9D-4B75-B87B-95F48B30A16B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15F5-06C0-4CE9-BB2F-B99C81E35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9266" y="384943"/>
            <a:ext cx="10225548" cy="1237379"/>
          </a:xfrm>
        </p:spPr>
        <p:txBody>
          <a:bodyPr>
            <a:noAutofit/>
          </a:bodyPr>
          <a:lstStyle/>
          <a:p>
            <a:r>
              <a:rPr lang="pt-BR" sz="4400" dirty="0" smtClean="0"/>
              <a:t>Importância de permitir valores </a:t>
            </a:r>
            <a:r>
              <a:rPr lang="pt-BR" sz="4400" dirty="0" err="1" smtClean="0"/>
              <a:t>null</a:t>
            </a:r>
            <a:r>
              <a:rPr lang="pt-BR" sz="4400" dirty="0" smtClean="0"/>
              <a:t> nas variáveis de validação</a:t>
            </a:r>
            <a:endParaRPr lang="pt-BR" sz="4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13" y="1862079"/>
            <a:ext cx="7074264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1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Somente </a:t>
            </a:r>
            <a:r>
              <a:rPr lang="pt-BR" dirty="0" err="1" smtClean="0"/>
              <a:t>return</a:t>
            </a:r>
            <a:r>
              <a:rPr lang="pt-BR" dirty="0" smtClean="0"/>
              <a:t> false preferencia a métodos privados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58" y="1690688"/>
            <a:ext cx="7874405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Fazer união do </a:t>
            </a:r>
            <a:r>
              <a:rPr lang="pt-BR" dirty="0" err="1" smtClean="0"/>
              <a:t>po</a:t>
            </a:r>
            <a:r>
              <a:rPr lang="pt-BR" dirty="0" smtClean="0"/>
              <a:t> </a:t>
            </a:r>
            <a:r>
              <a:rPr lang="pt-BR" dirty="0" err="1" smtClean="0"/>
              <a:t>row</a:t>
            </a:r>
            <a:r>
              <a:rPr lang="pt-BR" dirty="0" smtClean="0"/>
              <a:t> e </a:t>
            </a:r>
            <a:r>
              <a:rPr lang="pt-BR" dirty="0" err="1" smtClean="0"/>
              <a:t>flex</a:t>
            </a:r>
            <a:r>
              <a:rPr lang="pt-BR" dirty="0" smtClean="0"/>
              <a:t> para </a:t>
            </a:r>
            <a:r>
              <a:rPr lang="pt-BR" dirty="0" err="1" smtClean="0"/>
              <a:t>flex-row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0" y="1447773"/>
            <a:ext cx="9379432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4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Fazer união do </a:t>
            </a:r>
            <a:r>
              <a:rPr lang="pt-BR" dirty="0" err="1" smtClean="0"/>
              <a:t>po</a:t>
            </a:r>
            <a:r>
              <a:rPr lang="pt-BR" dirty="0" smtClean="0"/>
              <a:t> </a:t>
            </a:r>
            <a:r>
              <a:rPr lang="pt-BR" dirty="0" err="1" smtClean="0"/>
              <a:t>row</a:t>
            </a:r>
            <a:r>
              <a:rPr lang="pt-BR" dirty="0" smtClean="0"/>
              <a:t> e </a:t>
            </a:r>
            <a:r>
              <a:rPr lang="pt-BR" dirty="0" err="1" smtClean="0"/>
              <a:t>flex</a:t>
            </a:r>
            <a:r>
              <a:rPr lang="pt-BR" dirty="0" smtClean="0"/>
              <a:t> para </a:t>
            </a:r>
            <a:r>
              <a:rPr lang="pt-BR" dirty="0" err="1" smtClean="0"/>
              <a:t>flex-row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959"/>
            <a:ext cx="3340272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concat</a:t>
            </a:r>
            <a:r>
              <a:rPr lang="pt-BR" dirty="0" smtClean="0"/>
              <a:t> para literal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1" y="1428925"/>
            <a:ext cx="10636797" cy="23958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67" y="3962251"/>
            <a:ext cx="7810901" cy="28957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976" y="470287"/>
            <a:ext cx="4978656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30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Importância de permitir valores null nas variáveis de validação</vt:lpstr>
      <vt:lpstr>Somente return false preferencia a métodos privados</vt:lpstr>
      <vt:lpstr>Fazer união do po row e flex para flex-row</vt:lpstr>
      <vt:lpstr>Fazer união do po row e flex para flex-row</vt:lpstr>
      <vt:lpstr>Uso do concat para literal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Importância de permitir valores null nas variáveis de validação</dc:title>
  <dc:creator>Antonio Junio Pardim</dc:creator>
  <cp:lastModifiedBy>Antonio Junio Pardim</cp:lastModifiedBy>
  <cp:revision>3</cp:revision>
  <dcterms:created xsi:type="dcterms:W3CDTF">2022-10-24T21:19:27Z</dcterms:created>
  <dcterms:modified xsi:type="dcterms:W3CDTF">2022-10-24T21:40:38Z</dcterms:modified>
</cp:coreProperties>
</file>