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564" y="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t>17/10/2022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7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21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16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8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FA058-471D-4FFB-8372-3559F7C86DB7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57174-64C5-4919-8608-FF00C64CBE00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CBA4-C353-47EC-8241-18A0DA3A5C1B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51742-82EB-42D7-BB6E-B395D51B875F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44F69-8BBE-4C0B-965F-D17F50C8E650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90ADF-DE55-4142-8D04-EBD4B8F74FFD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A890C-6452-49A1-B0D9-AA8036D5237E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214" name="Espaço reservado para o número do slid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623B0F-75CC-4C46-A6C5-4A410D901FCD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cxnSp>
        <p:nvCxnSpPr>
          <p:cNvPr id="148" name="Conector re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04F1B8F-DFE3-4BF7-B882-95DE566932B5}" type="datetime1">
              <a:rPr lang="pt-BR" noProof="0" smtClean="0"/>
              <a:t>17/10/2022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Layout de 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Subtítulo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97453"/>
            <a:ext cx="9601200" cy="669165"/>
          </a:xfrm>
        </p:spPr>
        <p:txBody>
          <a:bodyPr rtlCol="0"/>
          <a:lstStyle/>
          <a:p>
            <a:pPr rtl="0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047" y="928256"/>
            <a:ext cx="9601200" cy="2295235"/>
          </a:xfrm>
        </p:spPr>
        <p:txBody>
          <a:bodyPr rtlCol="0"/>
          <a:lstStyle/>
          <a:p>
            <a:pPr rtl="0"/>
            <a:r>
              <a:rPr lang="pt-BR" dirty="0" smtClean="0"/>
              <a:t>Criar uma interface na camada de domínio.</a:t>
            </a:r>
          </a:p>
          <a:p>
            <a:pPr rtl="0"/>
            <a:r>
              <a:rPr lang="pt-BR" dirty="0" smtClean="0"/>
              <a:t>Importar o </a:t>
            </a:r>
            <a:r>
              <a:rPr lang="pt-BR" dirty="0" err="1" smtClean="0"/>
              <a:t>IRMSModule</a:t>
            </a:r>
            <a:r>
              <a:rPr lang="pt-BR" dirty="0" smtClean="0"/>
              <a:t> para trazer um modulo externo a implementação fica assim</a:t>
            </a:r>
          </a:p>
          <a:p>
            <a:pPr rtl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2" y="2246822"/>
            <a:ext cx="6106377" cy="30293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930" y="2246822"/>
            <a:ext cx="262926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97453"/>
            <a:ext cx="9601200" cy="669165"/>
          </a:xfrm>
        </p:spPr>
        <p:txBody>
          <a:bodyPr rtlCol="0"/>
          <a:lstStyle/>
          <a:p>
            <a:pPr rtl="0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047" y="858982"/>
            <a:ext cx="9601200" cy="2992581"/>
          </a:xfrm>
        </p:spPr>
        <p:txBody>
          <a:bodyPr rtlCol="0"/>
          <a:lstStyle/>
          <a:p>
            <a:pPr rtl="0"/>
            <a:r>
              <a:rPr lang="pt-BR" dirty="0" smtClean="0"/>
              <a:t>Criação da </a:t>
            </a:r>
            <a:r>
              <a:rPr lang="pt-BR" dirty="0" err="1" smtClean="0"/>
              <a:t>class</a:t>
            </a:r>
            <a:r>
              <a:rPr lang="pt-BR" dirty="0" smtClean="0"/>
              <a:t> concreta</a:t>
            </a:r>
          </a:p>
          <a:p>
            <a:pPr rtl="0"/>
            <a:r>
              <a:rPr lang="pt-BR" dirty="0" smtClean="0"/>
              <a:t>Importa </a:t>
            </a:r>
            <a:r>
              <a:rPr lang="pt-BR" dirty="0" err="1" smtClean="0"/>
              <a:t>RMSFacade</a:t>
            </a:r>
            <a:r>
              <a:rPr lang="pt-BR" dirty="0" smtClean="0"/>
              <a:t> =&gt; para trazer um modulo de um projeto externo</a:t>
            </a:r>
          </a:p>
          <a:p>
            <a:pPr rtl="0"/>
            <a:r>
              <a:rPr lang="pt-BR" dirty="0" smtClean="0"/>
              <a:t>Importar a interface criada com o contrato buscar </a:t>
            </a:r>
            <a:r>
              <a:rPr lang="pt-BR" dirty="0" err="1" smtClean="0"/>
              <a:t>ParametrosUnidade</a:t>
            </a:r>
            <a:endParaRPr lang="pt-BR" dirty="0" smtClean="0"/>
          </a:p>
          <a:p>
            <a:pPr rtl="0"/>
            <a:r>
              <a:rPr lang="pt-BR" dirty="0" err="1" smtClean="0"/>
              <a:t>createModule</a:t>
            </a:r>
            <a:r>
              <a:rPr lang="pt-BR" dirty="0" smtClean="0"/>
              <a:t>&lt;Interface&gt;(“</a:t>
            </a:r>
            <a:r>
              <a:rPr lang="pt-BR" dirty="0" err="1" smtClean="0"/>
              <a:t>class</a:t>
            </a:r>
            <a:r>
              <a:rPr lang="pt-BR" dirty="0" smtClean="0"/>
              <a:t> concreta”) = &gt; para trazer uma </a:t>
            </a:r>
            <a:r>
              <a:rPr lang="pt-BR" dirty="0" err="1" smtClean="0"/>
              <a:t>class</a:t>
            </a:r>
            <a:r>
              <a:rPr lang="pt-BR" dirty="0" smtClean="0"/>
              <a:t> externa do projeto com todos os seu métodos.</a:t>
            </a:r>
          </a:p>
          <a:p>
            <a:pPr rtl="0"/>
            <a:endParaRPr lang="pt-BR" dirty="0" smtClean="0"/>
          </a:p>
          <a:p>
            <a:pPr rtl="0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7" y="3005778"/>
            <a:ext cx="6249272" cy="32294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13" y="3005778"/>
            <a:ext cx="303889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97453"/>
            <a:ext cx="9601200" cy="669165"/>
          </a:xfrm>
        </p:spPr>
        <p:txBody>
          <a:bodyPr rtlCol="0"/>
          <a:lstStyle/>
          <a:p>
            <a:pPr rtl="0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047" y="858982"/>
            <a:ext cx="4567953" cy="5255491"/>
          </a:xfrm>
        </p:spPr>
        <p:txBody>
          <a:bodyPr rtlCol="0">
            <a:normAutofit/>
          </a:bodyPr>
          <a:lstStyle/>
          <a:p>
            <a:pPr rtl="0"/>
            <a:r>
              <a:rPr lang="pt-BR" sz="1200" dirty="0" smtClean="0"/>
              <a:t>Muito estranha mais o </a:t>
            </a:r>
            <a:r>
              <a:rPr lang="pt-BR" sz="1200" dirty="0" err="1" smtClean="0"/>
              <a:t>Resolver.Create</a:t>
            </a:r>
            <a:r>
              <a:rPr lang="pt-BR" sz="1200" dirty="0" smtClean="0"/>
              <a:t>(</a:t>
            </a:r>
            <a:r>
              <a:rPr lang="pt-BR" sz="1200" dirty="0" err="1" smtClean="0"/>
              <a:t>dbs</a:t>
            </a:r>
            <a:r>
              <a:rPr lang="pt-BR" sz="1200" dirty="0" smtClean="0"/>
              <a:t>)</a:t>
            </a:r>
          </a:p>
          <a:p>
            <a:pPr rtl="0"/>
            <a:r>
              <a:rPr lang="pt-BR" sz="1200" dirty="0" err="1" smtClean="0"/>
              <a:t>Dbs</a:t>
            </a:r>
            <a:r>
              <a:rPr lang="pt-BR" sz="1200" dirty="0" smtClean="0"/>
              <a:t> recebe varias coisas inclusive relacionado a query de banco</a:t>
            </a:r>
          </a:p>
          <a:p>
            <a:pPr rtl="0"/>
            <a:r>
              <a:rPr lang="pt-BR" sz="1200" dirty="0" smtClean="0"/>
              <a:t>X =&gt; varias partes do </a:t>
            </a:r>
            <a:r>
              <a:rPr lang="pt-BR" sz="1200" dirty="0" err="1" smtClean="0"/>
              <a:t>dbs</a:t>
            </a:r>
            <a:endParaRPr lang="pt-BR" sz="1200" dirty="0" smtClean="0"/>
          </a:p>
          <a:p>
            <a:r>
              <a:rPr lang="pt-BR" sz="1200" dirty="0" smtClean="0"/>
              <a:t>O Service </a:t>
            </a:r>
            <a:r>
              <a:rPr lang="pt-BR" sz="1200" dirty="0" err="1" smtClean="0"/>
              <a:t>validation</a:t>
            </a:r>
            <a:r>
              <a:rPr lang="pt-BR" sz="1200" dirty="0" smtClean="0"/>
              <a:t> importa a interface </a:t>
            </a:r>
            <a:r>
              <a:rPr lang="pt-BR" sz="1200" dirty="0" err="1" smtClean="0"/>
              <a:t>IClinicalEvolutionValidations</a:t>
            </a:r>
            <a:endParaRPr lang="pt-BR" sz="1200" dirty="0" smtClean="0"/>
          </a:p>
          <a:p>
            <a:r>
              <a:rPr lang="pt-BR" sz="1200" dirty="0" smtClean="0"/>
              <a:t>La tem os métodos </a:t>
            </a:r>
            <a:r>
              <a:rPr lang="pt-BR" sz="1200" dirty="0" err="1" smtClean="0"/>
              <a:t>insert</a:t>
            </a:r>
            <a:r>
              <a:rPr lang="pt-BR" sz="1200" dirty="0" smtClean="0"/>
              <a:t>, </a:t>
            </a:r>
            <a:r>
              <a:rPr lang="pt-BR" sz="1200" dirty="0" err="1" smtClean="0"/>
              <a:t>update</a:t>
            </a:r>
            <a:r>
              <a:rPr lang="pt-BR" sz="1200" dirty="0" smtClean="0"/>
              <a:t>, delete o </a:t>
            </a:r>
            <a:r>
              <a:rPr lang="pt-BR" sz="1200" dirty="0" err="1" smtClean="0"/>
              <a:t>addResolve</a:t>
            </a:r>
            <a:r>
              <a:rPr lang="pt-BR" sz="1200" dirty="0" smtClean="0"/>
              <a:t> traz informações </a:t>
            </a:r>
            <a:r>
              <a:rPr lang="pt-BR" sz="1200" dirty="0" err="1" smtClean="0"/>
              <a:t>relavantes</a:t>
            </a:r>
            <a:r>
              <a:rPr lang="pt-BR" sz="1200" dirty="0" smtClean="0"/>
              <a:t> a isso no x</a:t>
            </a:r>
          </a:p>
          <a:p>
            <a:r>
              <a:rPr lang="pt-BR" sz="1200" dirty="0" smtClean="0"/>
              <a:t>E passa um novo resolver para a função </a:t>
            </a:r>
            <a:r>
              <a:rPr lang="pt-BR" sz="1200" dirty="0" err="1" smtClean="0"/>
              <a:t>CreateClinicalEvolutionValidations</a:t>
            </a:r>
            <a:r>
              <a:rPr lang="pt-BR" sz="1200" dirty="0" smtClean="0"/>
              <a:t>(resolver)</a:t>
            </a:r>
          </a:p>
          <a:p>
            <a:r>
              <a:rPr lang="pt-BR" sz="1200" dirty="0" smtClean="0"/>
              <a:t>o resolver por sua vez tem o método </a:t>
            </a:r>
            <a:r>
              <a:rPr lang="pt-BR" sz="1200" dirty="0" err="1" smtClean="0"/>
              <a:t>ResolverFacade</a:t>
            </a:r>
            <a:r>
              <a:rPr lang="pt-BR" sz="1200" dirty="0" smtClean="0"/>
              <a:t>&lt;</a:t>
            </a:r>
            <a:r>
              <a:rPr lang="pt-BR" sz="1200" dirty="0" err="1" smtClean="0"/>
              <a:t>Class</a:t>
            </a:r>
            <a:r>
              <a:rPr lang="pt-BR" sz="1200" dirty="0" smtClean="0"/>
              <a:t> concreta contendo o </a:t>
            </a:r>
            <a:r>
              <a:rPr lang="pt-BR" sz="1200" dirty="0" err="1" smtClean="0"/>
              <a:t>using</a:t>
            </a:r>
            <a:r>
              <a:rPr lang="pt-BR" sz="1200" dirty="0" smtClean="0"/>
              <a:t> parâmetros da unidade&gt;()</a:t>
            </a:r>
          </a:p>
          <a:p>
            <a:r>
              <a:rPr lang="pt-BR" sz="1200" dirty="0" smtClean="0"/>
              <a:t>E retorna um para a função uma coleção de resolver do tipo parâmetros unidade</a:t>
            </a:r>
          </a:p>
          <a:p>
            <a:r>
              <a:rPr lang="pt-BR" sz="1200" dirty="0" smtClean="0"/>
              <a:t>O </a:t>
            </a:r>
            <a:r>
              <a:rPr lang="pt-BR" sz="1200" dirty="0" err="1" smtClean="0"/>
              <a:t>retono</a:t>
            </a:r>
            <a:r>
              <a:rPr lang="pt-BR" sz="1200" dirty="0" smtClean="0"/>
              <a:t> passa para o construtor Service esse </a:t>
            </a:r>
            <a:r>
              <a:rPr lang="pt-BR" sz="1200" dirty="0" err="1" smtClean="0"/>
              <a:t>facade</a:t>
            </a:r>
            <a:endParaRPr lang="pt-BR" sz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97453"/>
            <a:ext cx="6982799" cy="46869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07200" y="532938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Retorna para o construtor do </a:t>
            </a:r>
            <a:r>
              <a:rPr lang="pt-BR" dirty="0" err="1" smtClean="0"/>
              <a:t>services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8137236" y="4516582"/>
            <a:ext cx="36946" cy="711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3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054" y="152871"/>
            <a:ext cx="9601200" cy="669165"/>
          </a:xfrm>
        </p:spPr>
        <p:txBody>
          <a:bodyPr rtlCol="0"/>
          <a:lstStyle/>
          <a:p>
            <a:pPr rtl="0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4054" y="895928"/>
            <a:ext cx="4052455" cy="5255491"/>
          </a:xfrm>
        </p:spPr>
        <p:txBody>
          <a:bodyPr rtlCol="0">
            <a:normAutofit/>
          </a:bodyPr>
          <a:lstStyle/>
          <a:p>
            <a:pPr rtl="0"/>
            <a:r>
              <a:rPr lang="pt-BR" sz="1200" dirty="0" smtClean="0"/>
              <a:t>Estrutura do </a:t>
            </a:r>
            <a:r>
              <a:rPr lang="pt-BR" sz="1200" dirty="0" err="1" smtClean="0"/>
              <a:t>services</a:t>
            </a:r>
            <a:r>
              <a:rPr lang="pt-BR" sz="1200" dirty="0" smtClean="0"/>
              <a:t>.</a:t>
            </a:r>
          </a:p>
          <a:p>
            <a:pPr rtl="0"/>
            <a:r>
              <a:rPr lang="pt-BR" sz="1200" dirty="0" smtClean="0"/>
              <a:t>Private Interface </a:t>
            </a:r>
          </a:p>
          <a:p>
            <a:pPr rtl="0"/>
            <a:r>
              <a:rPr lang="pt-BR" sz="1200" dirty="0" smtClean="0"/>
              <a:t>Para o construtor vazio para como argumento esse </a:t>
            </a:r>
            <a:r>
              <a:rPr lang="pt-BR" sz="1200" dirty="0" err="1" smtClean="0"/>
              <a:t>facade</a:t>
            </a:r>
            <a:endParaRPr lang="pt-BR" sz="1200" dirty="0" smtClean="0"/>
          </a:p>
          <a:p>
            <a:pPr rtl="0"/>
            <a:r>
              <a:rPr lang="pt-BR" sz="1200" dirty="0" smtClean="0"/>
              <a:t>Quem usa o construtor e a função que esta </a:t>
            </a:r>
            <a:r>
              <a:rPr lang="pt-BR" sz="1200" dirty="0" err="1" smtClean="0"/>
              <a:t>la</a:t>
            </a:r>
            <a:r>
              <a:rPr lang="pt-BR" sz="1200" dirty="0" smtClean="0"/>
              <a:t> nos </a:t>
            </a:r>
            <a:r>
              <a:rPr lang="pt-BR" sz="1200" dirty="0" err="1" smtClean="0"/>
              <a:t>addResolver</a:t>
            </a:r>
            <a:endParaRPr lang="pt-BR" sz="1200" dirty="0" smtClean="0"/>
          </a:p>
          <a:p>
            <a:pPr rtl="0"/>
            <a:endParaRPr lang="pt-BR" sz="1200" dirty="0" smtClean="0"/>
          </a:p>
          <a:p>
            <a:pPr rtl="0"/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575" y="152871"/>
            <a:ext cx="7459116" cy="61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73" y="78980"/>
            <a:ext cx="9601200" cy="567565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673" y="646545"/>
            <a:ext cx="4080164" cy="3809999"/>
          </a:xfrm>
        </p:spPr>
        <p:txBody>
          <a:bodyPr>
            <a:normAutofit fontScale="70000" lnSpcReduction="20000"/>
          </a:bodyPr>
          <a:lstStyle/>
          <a:p>
            <a:r>
              <a:rPr lang="pt-BR" sz="1700" dirty="0" smtClean="0"/>
              <a:t>Dentro dos métodos </a:t>
            </a:r>
            <a:r>
              <a:rPr lang="pt-BR" sz="1700" dirty="0" err="1" smtClean="0"/>
              <a:t>insert,update</a:t>
            </a:r>
            <a:r>
              <a:rPr lang="pt-BR" sz="1700" dirty="0" smtClean="0"/>
              <a:t> e outros foi removida essa validação e insolada em uma nova função</a:t>
            </a:r>
          </a:p>
          <a:p>
            <a:r>
              <a:rPr lang="pt-BR" sz="1700" dirty="0" smtClean="0"/>
              <a:t>A função recebe o tipo da </a:t>
            </a:r>
            <a:r>
              <a:rPr lang="pt-BR" sz="1700" dirty="0" err="1" smtClean="0"/>
              <a:t>validation</a:t>
            </a:r>
            <a:r>
              <a:rPr lang="pt-BR" sz="1700" dirty="0" smtClean="0"/>
              <a:t> “passando o mouse em qualquer </a:t>
            </a:r>
            <a:r>
              <a:rPr lang="pt-BR" sz="1700" dirty="0" err="1" smtClean="0"/>
              <a:t>validation</a:t>
            </a:r>
            <a:r>
              <a:rPr lang="pt-BR" sz="1700" dirty="0" smtClean="0"/>
              <a:t> da para saber o tipo”</a:t>
            </a:r>
          </a:p>
          <a:p>
            <a:r>
              <a:rPr lang="pt-BR" sz="1700" dirty="0" smtClean="0"/>
              <a:t>Passa a interface para um parâmetro pois ela declarada como um </a:t>
            </a:r>
            <a:r>
              <a:rPr lang="pt-BR" sz="1700" dirty="0" err="1" smtClean="0"/>
              <a:t>private</a:t>
            </a:r>
            <a:r>
              <a:rPr lang="pt-BR" sz="1700" dirty="0" smtClean="0"/>
              <a:t> </a:t>
            </a:r>
            <a:r>
              <a:rPr lang="pt-BR" sz="1700" dirty="0" err="1" smtClean="0"/>
              <a:t>readonly</a:t>
            </a:r>
            <a:r>
              <a:rPr lang="pt-BR" sz="1700" dirty="0" smtClean="0"/>
              <a:t> e como se fosse uma variável do tipo </a:t>
            </a:r>
            <a:r>
              <a:rPr lang="pt-BR" sz="1700" dirty="0" err="1" smtClean="0"/>
              <a:t>IFacadeParametrosUnidade</a:t>
            </a:r>
            <a:endParaRPr lang="pt-BR" sz="1700" dirty="0" smtClean="0"/>
          </a:p>
          <a:p>
            <a:r>
              <a:rPr lang="pt-BR" sz="1700" dirty="0" smtClean="0"/>
              <a:t>Recebe o </a:t>
            </a:r>
            <a:r>
              <a:rPr lang="pt-BR" sz="1700" dirty="0" err="1" smtClean="0"/>
              <a:t>facade</a:t>
            </a:r>
            <a:r>
              <a:rPr lang="pt-BR" sz="1700" dirty="0" smtClean="0"/>
              <a:t> pelo construtor e dessa interface recebemos a função </a:t>
            </a:r>
            <a:r>
              <a:rPr lang="pt-BR" sz="1700" dirty="0" err="1" smtClean="0"/>
              <a:t>BuscarParametrosUnidade</a:t>
            </a:r>
            <a:endParaRPr lang="pt-BR" sz="1700" dirty="0" smtClean="0"/>
          </a:p>
          <a:p>
            <a:r>
              <a:rPr lang="pt-BR" sz="1700" dirty="0" smtClean="0"/>
              <a:t>Da nossa </a:t>
            </a:r>
            <a:r>
              <a:rPr lang="pt-BR" sz="1700" dirty="0" err="1" smtClean="0"/>
              <a:t>class</a:t>
            </a:r>
            <a:r>
              <a:rPr lang="pt-BR" sz="1700" dirty="0" smtClean="0"/>
              <a:t> concreta que faz o </a:t>
            </a:r>
            <a:r>
              <a:rPr lang="pt-BR" sz="1700" dirty="0" err="1" smtClean="0"/>
              <a:t>using</a:t>
            </a:r>
            <a:endParaRPr lang="pt-BR" sz="1700" dirty="0" smtClean="0"/>
          </a:p>
          <a:p>
            <a:r>
              <a:rPr lang="pt-BR" sz="1700" dirty="0" smtClean="0"/>
              <a:t>Ele retorna o </a:t>
            </a:r>
            <a:r>
              <a:rPr lang="pt-BR" sz="1700" dirty="0" err="1" smtClean="0"/>
              <a:t>model</a:t>
            </a:r>
            <a:r>
              <a:rPr lang="pt-BR" sz="1700" dirty="0" smtClean="0"/>
              <a:t> que todo </a:t>
            </a:r>
            <a:r>
              <a:rPr lang="pt-BR" sz="1700" dirty="0" err="1" smtClean="0"/>
              <a:t>dbs</a:t>
            </a:r>
            <a:r>
              <a:rPr lang="pt-BR" sz="1700" dirty="0" smtClean="0"/>
              <a:t> </a:t>
            </a:r>
            <a:r>
              <a:rPr lang="pt-BR" sz="1700" dirty="0" err="1" smtClean="0"/>
              <a:t>tras</a:t>
            </a:r>
            <a:r>
              <a:rPr lang="pt-BR" sz="1700" dirty="0" smtClean="0"/>
              <a:t> do banco</a:t>
            </a:r>
          </a:p>
          <a:p>
            <a:r>
              <a:rPr lang="pt-BR" sz="1700" dirty="0" smtClean="0"/>
              <a:t>E acessamos a propriedade </a:t>
            </a:r>
            <a:r>
              <a:rPr lang="pt-BR" sz="1700" dirty="0" err="1" smtClean="0"/>
              <a:t>HabilitaLancamentoSemAtendimentoAberto</a:t>
            </a:r>
            <a:endParaRPr lang="pt-BR" sz="1700" dirty="0" smtClean="0"/>
          </a:p>
          <a:p>
            <a:r>
              <a:rPr lang="pt-BR" sz="1700" dirty="0" smtClean="0"/>
              <a:t>E se </a:t>
            </a:r>
            <a:r>
              <a:rPr lang="pt-BR" sz="1700" dirty="0" err="1" smtClean="0"/>
              <a:t>true</a:t>
            </a:r>
            <a:r>
              <a:rPr lang="pt-BR" sz="1700" dirty="0" smtClean="0"/>
              <a:t> retorna a validação extraída de todos os métodos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05" y="646545"/>
            <a:ext cx="744959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073" y="245236"/>
            <a:ext cx="9601200" cy="47520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914400"/>
            <a:ext cx="10852727" cy="52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e de Diamante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7_TF03031015.potx" id="{77D3BC2D-D713-489A-9D26-88797065ABE8}" vid="{BA0F8EFF-EAFB-4EE1-B40D-8468E72F0BB1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grade de diamante empresarial (widescreen)</Template>
  <TotalTime>197</TotalTime>
  <Words>326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Grade de Diamante 16:9</vt:lpstr>
      <vt:lpstr>Layout de título</vt:lpstr>
      <vt:lpstr>Passo a passo</vt:lpstr>
      <vt:lpstr>Passo a passo</vt:lpstr>
      <vt:lpstr>Passo a passo</vt:lpstr>
      <vt:lpstr>Passo a passo</vt:lpstr>
      <vt:lpstr>Passo a passo</vt:lpstr>
      <vt:lpstr>Passo a passo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Antonio Junio Pardim</dc:creator>
  <cp:lastModifiedBy>Antonio Junio Pardim</cp:lastModifiedBy>
  <cp:revision>7</cp:revision>
  <dcterms:created xsi:type="dcterms:W3CDTF">2022-10-17T11:55:04Z</dcterms:created>
  <dcterms:modified xsi:type="dcterms:W3CDTF">2022-10-17T15:23:13Z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