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4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4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E5E5-F278-47A5-BB0A-C0EAEF511DE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2219" y="237460"/>
            <a:ext cx="9144000" cy="794927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3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2</cp:revision>
  <dcterms:created xsi:type="dcterms:W3CDTF">2022-10-13T09:51:30Z</dcterms:created>
  <dcterms:modified xsi:type="dcterms:W3CDTF">2022-10-13T10:20:22Z</dcterms:modified>
</cp:coreProperties>
</file>