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5E5-F278-47A5-BB0A-C0EAEF511DEB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76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5E5-F278-47A5-BB0A-C0EAEF511DEB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7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5E5-F278-47A5-BB0A-C0EAEF511DEB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9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5E5-F278-47A5-BB0A-C0EAEF511DEB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64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5E5-F278-47A5-BB0A-C0EAEF511DEB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49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5E5-F278-47A5-BB0A-C0EAEF511DEB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42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5E5-F278-47A5-BB0A-C0EAEF511DEB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27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5E5-F278-47A5-BB0A-C0EAEF511DEB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47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5E5-F278-47A5-BB0A-C0EAEF511DEB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61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5E5-F278-47A5-BB0A-C0EAEF511DEB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64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5E5-F278-47A5-BB0A-C0EAEF511DEB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7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7E5E5-F278-47A5-BB0A-C0EAEF511DEB}" type="datetimeFigureOut">
              <a:rPr lang="pt-BR" smtClean="0"/>
              <a:t>15/10/2022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C3EE0-BD51-4055-BE83-C88E0E77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63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2219" y="237460"/>
            <a:ext cx="9144000" cy="79492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Declaração do </a:t>
            </a:r>
            <a:r>
              <a:rPr lang="pt-BR" dirty="0" err="1" smtClean="0"/>
              <a:t>form</a:t>
            </a:r>
            <a:r>
              <a:rPr lang="pt-BR" dirty="0" smtClean="0"/>
              <a:t> </a:t>
            </a:r>
            <a:r>
              <a:rPr lang="pt-BR" dirty="0" err="1" smtClean="0"/>
              <a:t>group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21" y="2796045"/>
            <a:ext cx="5016758" cy="391180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24" y="1138610"/>
            <a:ext cx="7531487" cy="165743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170606" y="1923433"/>
            <a:ext cx="2349910" cy="373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598606" y="1291097"/>
            <a:ext cx="2349910" cy="373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199534" y="1184082"/>
            <a:ext cx="2349910" cy="373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602657" y="2297059"/>
            <a:ext cx="2349910" cy="373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0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594987" cy="726256"/>
          </a:xfrm>
        </p:spPr>
        <p:txBody>
          <a:bodyPr>
            <a:normAutofit/>
          </a:bodyPr>
          <a:lstStyle/>
          <a:p>
            <a:r>
              <a:rPr lang="pt-BR" sz="1600" dirty="0"/>
              <a:t>https://angular.io/api/forms/FormGroup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47251" y="1317523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https://angular.io/api/forms/Validators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91613" y="1769807"/>
            <a:ext cx="11169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  // referencia =&gt; https://developer.mozilla.org/en-US/docs/Web/JavaScript/Reference/Global_Objects/Object/assign</a:t>
            </a:r>
          </a:p>
          <a:p>
            <a:r>
              <a:rPr lang="pt-BR" dirty="0"/>
              <a:t>  // </a:t>
            </a:r>
            <a:r>
              <a:rPr lang="pt-BR" dirty="0" err="1"/>
              <a:t>this.usuario</a:t>
            </a:r>
            <a:r>
              <a:rPr lang="pt-BR" dirty="0"/>
              <a:t> = modelo chave e valor a função compara as propriedades de </a:t>
            </a:r>
            <a:r>
              <a:rPr lang="pt-BR" dirty="0" err="1"/>
              <a:t>usuario</a:t>
            </a:r>
            <a:endParaRPr lang="pt-BR" dirty="0"/>
          </a:p>
          <a:p>
            <a:r>
              <a:rPr lang="pt-BR" dirty="0"/>
              <a:t>  // e ver quais são iguais em </a:t>
            </a:r>
            <a:r>
              <a:rPr lang="pt-BR" dirty="0" err="1"/>
              <a:t>cadastroGroup</a:t>
            </a:r>
            <a:r>
              <a:rPr lang="pt-BR" dirty="0"/>
              <a:t> e passa esses valores para o </a:t>
            </a:r>
            <a:r>
              <a:rPr lang="pt-BR" dirty="0" err="1"/>
              <a:t>this.usuario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3088"/>
            <a:ext cx="6140766" cy="154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9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Pacote para trabalhar com validações brasileiras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npmjs.com/</a:t>
            </a:r>
            <a:r>
              <a:rPr lang="pt-BR" dirty="0" err="1"/>
              <a:t>package</a:t>
            </a:r>
            <a:r>
              <a:rPr lang="pt-BR" dirty="0"/>
              <a:t>/</a:t>
            </a:r>
            <a:r>
              <a:rPr lang="pt-BR" dirty="0" err="1"/>
              <a:t>ng-brazil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44231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17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Declaração do form group</vt:lpstr>
      <vt:lpstr>https://angular.io/api/forms/FormGroup</vt:lpstr>
      <vt:lpstr>Pacote para trabalhar com validações brasileiras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Junio Pardim</dc:creator>
  <cp:lastModifiedBy>Antonio Junio Pardim</cp:lastModifiedBy>
  <cp:revision>10</cp:revision>
  <dcterms:created xsi:type="dcterms:W3CDTF">2022-10-13T09:51:30Z</dcterms:created>
  <dcterms:modified xsi:type="dcterms:W3CDTF">2022-10-15T14:22:20Z</dcterms:modified>
</cp:coreProperties>
</file>