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1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8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11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1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56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17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75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22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6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49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7BCC-8571-45FC-B7FA-65F35AFF22B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69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7BCC-8571-45FC-B7FA-65F35AFF22B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DCC7-3C39-4DDA-A37B-8EF33828F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724" cy="52351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Estrutura Angular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80" y="626883"/>
            <a:ext cx="3019846" cy="607779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666164" y="245114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Variáveis de ambiente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07358" y="2482874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207358" y="2920822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207358" y="331154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207358" y="478000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006850" y="2539243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038600" y="2989891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006850" y="3367917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006850" y="4868103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2148625" y="2097111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666164" y="2901796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Index principal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666163" y="3168986"/>
            <a:ext cx="1313645" cy="461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Configuração para browsers antigos configura </a:t>
            </a:r>
            <a:r>
              <a:rPr lang="pt-BR" sz="800" dirty="0" err="1" smtClean="0">
                <a:solidFill>
                  <a:schemeClr val="tx1"/>
                </a:solidFill>
              </a:rPr>
              <a:t>descomentando</a:t>
            </a:r>
            <a:r>
              <a:rPr lang="pt-BR" sz="800" dirty="0" smtClean="0">
                <a:solidFill>
                  <a:schemeClr val="tx1"/>
                </a:solidFill>
              </a:rPr>
              <a:t> partes do arquivo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666162" y="4741964"/>
            <a:ext cx="1313645" cy="252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Para configurações de testes unitários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3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724" cy="52351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Partes importantes do </a:t>
            </a:r>
            <a:r>
              <a:rPr lang="pt-BR" dirty="0" err="1" smtClean="0"/>
              <a:t>angular.json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666164" y="2451148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Variáveis de ambiente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006850" y="2539243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91" y="1104097"/>
            <a:ext cx="4124901" cy="575390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425" y="3618963"/>
            <a:ext cx="4443212" cy="2640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Muitas configurações sobre o projeto entre as principais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err="1" smtClean="0">
                <a:solidFill>
                  <a:schemeClr val="tx1"/>
                </a:solidFill>
              </a:rPr>
              <a:t>prefix</a:t>
            </a:r>
            <a:r>
              <a:rPr lang="pt-BR" dirty="0" smtClean="0">
                <a:solidFill>
                  <a:schemeClr val="tx1"/>
                </a:solidFill>
              </a:rPr>
              <a:t>: “</a:t>
            </a:r>
            <a:r>
              <a:rPr lang="pt-BR" dirty="0" err="1" smtClean="0">
                <a:solidFill>
                  <a:schemeClr val="tx1"/>
                </a:solidFill>
              </a:rPr>
              <a:t>App</a:t>
            </a:r>
            <a:r>
              <a:rPr lang="pt-BR" dirty="0" smtClean="0">
                <a:solidFill>
                  <a:schemeClr val="tx1"/>
                </a:solidFill>
              </a:rPr>
              <a:t>” por padrão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Styles</a:t>
            </a:r>
            <a:r>
              <a:rPr lang="pt-BR" dirty="0" smtClean="0">
                <a:solidFill>
                  <a:schemeClr val="tx1"/>
                </a:solidFill>
              </a:rPr>
              <a:t>: </a:t>
            </a:r>
            <a:r>
              <a:rPr lang="pt-BR" dirty="0" err="1" smtClean="0">
                <a:solidFill>
                  <a:schemeClr val="tx1"/>
                </a:solidFill>
              </a:rPr>
              <a:t>css</a:t>
            </a:r>
            <a:r>
              <a:rPr lang="pt-BR" dirty="0" smtClean="0">
                <a:solidFill>
                  <a:schemeClr val="tx1"/>
                </a:solidFill>
              </a:rPr>
              <a:t> global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Budgets: orçamento para o tamanho dos componentes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284227" y="4577640"/>
            <a:ext cx="1313645" cy="17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3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724" cy="523517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Package.json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999848" y="1916625"/>
            <a:ext cx="1313645" cy="4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Comandos </a:t>
            </a:r>
            <a:r>
              <a:rPr lang="pt-BR" sz="800" dirty="0" err="1" smtClean="0">
                <a:solidFill>
                  <a:schemeClr val="tx1"/>
                </a:solidFill>
              </a:rPr>
              <a:t>ng</a:t>
            </a:r>
            <a:r>
              <a:rPr lang="pt-BR" sz="800" dirty="0" smtClean="0">
                <a:solidFill>
                  <a:schemeClr val="tx1"/>
                </a:solidFill>
              </a:rPr>
              <a:t> que pode ser usado na aplicação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313493" y="2165707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11" y="888642"/>
            <a:ext cx="4705350" cy="566737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275911" y="1625846"/>
            <a:ext cx="4524912" cy="1233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409127" y="3105698"/>
            <a:ext cx="4280178" cy="2161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15425" y="3872067"/>
            <a:ext cx="1313645" cy="4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Dependências </a:t>
            </a:r>
            <a:r>
              <a:rPr lang="pt-BR" sz="800" dirty="0" err="1" smtClean="0">
                <a:solidFill>
                  <a:schemeClr val="tx1"/>
                </a:solidFill>
              </a:rPr>
              <a:t>gerails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529070" y="4121149"/>
            <a:ext cx="850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651" y="171943"/>
            <a:ext cx="10515600" cy="47200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DECORATOR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8651" y="643945"/>
            <a:ext cx="985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DECORATOR DEFINE UM COMPORTAMENTO DE UMA CLASS: https://angular.io/api?type=decorator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31" y="1115947"/>
            <a:ext cx="8372475" cy="494347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3077121" y="4564902"/>
            <a:ext cx="178048" cy="13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763476" y="4473083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55169" y="4479611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INJETA UM SERVIÇO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9304300" y="4884011"/>
            <a:ext cx="178048" cy="13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7990655" y="4792192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9482348" y="4798720"/>
            <a:ext cx="1313645" cy="1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FORMATA ALGO NA TELA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SOBRE MODULES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19100" y="1600200"/>
            <a:ext cx="5880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Modules: quando cria um module que não e o principal</a:t>
            </a:r>
          </a:p>
          <a:p>
            <a:r>
              <a:rPr lang="pt-BR" dirty="0" smtClean="0"/>
              <a:t>O único principal e o </a:t>
            </a:r>
            <a:r>
              <a:rPr lang="pt-BR" dirty="0" err="1" smtClean="0"/>
              <a:t>appModule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Voce</a:t>
            </a:r>
            <a:r>
              <a:rPr lang="pt-BR" dirty="0" smtClean="0"/>
              <a:t> deve importar o </a:t>
            </a:r>
            <a:r>
              <a:rPr lang="pt-BR" dirty="0" err="1" smtClean="0"/>
              <a:t>commonModule</a:t>
            </a:r>
            <a:r>
              <a:rPr lang="pt-BR" dirty="0" smtClean="0"/>
              <a:t> para dizer</a:t>
            </a:r>
          </a:p>
          <a:p>
            <a:r>
              <a:rPr lang="pt-BR" dirty="0" smtClean="0"/>
              <a:t>Que ele e um componente </a:t>
            </a:r>
            <a:r>
              <a:rPr lang="pt-BR" dirty="0" err="1" smtClean="0"/>
              <a:t>comun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1600200"/>
            <a:ext cx="48672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Angular.json</a:t>
            </a:r>
            <a:r>
              <a:rPr lang="pt-BR" dirty="0" smtClean="0"/>
              <a:t> dica para manipular as criação de arquivos no comando </a:t>
            </a:r>
            <a:r>
              <a:rPr lang="pt-BR" dirty="0" err="1" smtClean="0"/>
              <a:t>ng</a:t>
            </a:r>
            <a:r>
              <a:rPr lang="pt-BR" dirty="0" smtClean="0"/>
              <a:t> g c </a:t>
            </a:r>
            <a:r>
              <a:rPr lang="pt-BR" dirty="0" err="1" smtClean="0"/>
              <a:t>component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312" y="2263731"/>
            <a:ext cx="5391150" cy="36957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18186" y="2112135"/>
            <a:ext cx="3567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Manipular as variáveis do</a:t>
            </a:r>
          </a:p>
          <a:p>
            <a:r>
              <a:rPr lang="pt-BR" dirty="0" err="1" smtClean="0"/>
              <a:t>Schematics</a:t>
            </a:r>
            <a:r>
              <a:rPr lang="pt-BR" dirty="0" smtClean="0"/>
              <a:t>/</a:t>
            </a:r>
            <a:r>
              <a:rPr lang="pt-BR" dirty="0" err="1" smtClean="0"/>
              <a:t>angular:componente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Comandos útil para testar: </a:t>
            </a:r>
          </a:p>
          <a:p>
            <a:r>
              <a:rPr lang="pt-BR" dirty="0" err="1" smtClean="0"/>
              <a:t>ng</a:t>
            </a:r>
            <a:r>
              <a:rPr lang="pt-BR" dirty="0" smtClean="0"/>
              <a:t> g c componente –d (</a:t>
            </a:r>
            <a:r>
              <a:rPr lang="pt-BR" dirty="0" err="1" smtClean="0"/>
              <a:t>dry</a:t>
            </a:r>
            <a:r>
              <a:rPr lang="pt-BR" dirty="0" smtClean="0"/>
              <a:t> teste)</a:t>
            </a:r>
          </a:p>
          <a:p>
            <a:endParaRPr lang="pt-BR" dirty="0"/>
          </a:p>
          <a:p>
            <a:r>
              <a:rPr lang="pt-BR" dirty="0" smtClean="0"/>
              <a:t>Nesse projeto a criação foi </a:t>
            </a:r>
            <a:r>
              <a:rPr lang="pt-BR" dirty="0" err="1" smtClean="0"/>
              <a:t>minimal</a:t>
            </a:r>
            <a:endParaRPr lang="pt-BR" dirty="0" smtClean="0"/>
          </a:p>
          <a:p>
            <a:r>
              <a:rPr lang="pt-BR" dirty="0" smtClean="0"/>
              <a:t>Para reduzir o </a:t>
            </a:r>
            <a:r>
              <a:rPr lang="pt-BR" dirty="0" err="1" smtClean="0"/>
              <a:t>scopo</a:t>
            </a:r>
            <a:r>
              <a:rPr lang="pt-BR" dirty="0" smtClean="0"/>
              <a:t> do projeto e –g</a:t>
            </a:r>
            <a:br>
              <a:rPr lang="pt-BR" dirty="0" smtClean="0"/>
            </a:br>
            <a:r>
              <a:rPr lang="pt-BR" dirty="0" smtClean="0"/>
              <a:t>para não criar os arquivos do </a:t>
            </a:r>
            <a:r>
              <a:rPr lang="pt-BR" dirty="0" err="1" smtClean="0"/>
              <a:t>git</a:t>
            </a:r>
            <a:endParaRPr lang="pt-BR" dirty="0" smtClean="0"/>
          </a:p>
          <a:p>
            <a:r>
              <a:rPr lang="pt-BR" dirty="0" smtClean="0"/>
              <a:t>Comando: </a:t>
            </a:r>
          </a:p>
          <a:p>
            <a:r>
              <a:rPr lang="pt-BR" dirty="0" err="1" smtClean="0"/>
              <a:t>ng</a:t>
            </a:r>
            <a:r>
              <a:rPr lang="pt-BR" dirty="0" smtClean="0"/>
              <a:t> new </a:t>
            </a:r>
            <a:r>
              <a:rPr lang="pt-BR" dirty="0" err="1" smtClean="0"/>
              <a:t>MeuProjeto</a:t>
            </a:r>
            <a:r>
              <a:rPr lang="pt-BR" dirty="0" smtClean="0"/>
              <a:t> –</a:t>
            </a:r>
            <a:r>
              <a:rPr lang="pt-BR" dirty="0" err="1" smtClean="0"/>
              <a:t>minimal</a:t>
            </a:r>
            <a:r>
              <a:rPr lang="pt-BR" dirty="0" smtClean="0"/>
              <a:t> –g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14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045" y="0"/>
            <a:ext cx="10515600" cy="1325563"/>
          </a:xfrm>
        </p:spPr>
        <p:txBody>
          <a:bodyPr/>
          <a:lstStyle/>
          <a:p>
            <a:r>
              <a:rPr lang="pt-BR" dirty="0" smtClean="0"/>
              <a:t>Resumo sobre rotas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920303" y="1468193"/>
            <a:ext cx="2698660" cy="965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Arquivo com uma constante de rotas não tem </a:t>
            </a:r>
            <a:r>
              <a:rPr lang="pt-BR" sz="1100" dirty="0" err="1" smtClean="0">
                <a:solidFill>
                  <a:schemeClr val="tx1"/>
                </a:solidFill>
              </a:rPr>
              <a:t>decorator</a:t>
            </a:r>
            <a:r>
              <a:rPr lang="pt-BR" sz="1100" dirty="0" smtClean="0">
                <a:solidFill>
                  <a:schemeClr val="tx1"/>
                </a:solidFill>
              </a:rPr>
              <a:t> apenas </a:t>
            </a:r>
            <a:r>
              <a:rPr lang="pt-BR" sz="1100" dirty="0" err="1" smtClean="0">
                <a:solidFill>
                  <a:schemeClr val="tx1"/>
                </a:solidFill>
              </a:rPr>
              <a:t>tipado</a:t>
            </a:r>
            <a:r>
              <a:rPr lang="pt-BR" sz="1100" dirty="0" smtClean="0">
                <a:solidFill>
                  <a:schemeClr val="tx1"/>
                </a:solidFill>
              </a:rPr>
              <a:t> como </a:t>
            </a:r>
            <a:r>
              <a:rPr lang="pt-BR" sz="1100" dirty="0" err="1" smtClean="0">
                <a:solidFill>
                  <a:schemeClr val="tx1"/>
                </a:solidFill>
              </a:rPr>
              <a:t>Router</a:t>
            </a:r>
            <a:endParaRPr lang="pt-BR" sz="1100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999408" y="1468193"/>
            <a:ext cx="4058992" cy="965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Dentro de </a:t>
            </a:r>
            <a:r>
              <a:rPr lang="pt-BR" sz="1100" dirty="0" err="1" smtClean="0">
                <a:solidFill>
                  <a:schemeClr val="tx1"/>
                </a:solidFill>
              </a:rPr>
              <a:t>AppModel</a:t>
            </a:r>
            <a:r>
              <a:rPr lang="pt-BR" sz="1100" dirty="0" smtClean="0">
                <a:solidFill>
                  <a:schemeClr val="tx1"/>
                </a:solidFill>
              </a:rPr>
              <a:t> e necessário ter um arquivo de rota padrão.</a:t>
            </a:r>
            <a:br>
              <a:rPr lang="pt-BR" sz="1100" dirty="0" smtClean="0">
                <a:solidFill>
                  <a:schemeClr val="tx1"/>
                </a:solidFill>
              </a:rPr>
            </a:br>
            <a:r>
              <a:rPr lang="pt-BR" sz="1100" dirty="0" smtClean="0">
                <a:solidFill>
                  <a:schemeClr val="tx1"/>
                </a:solidFill>
              </a:rPr>
              <a:t>Importar a biblioteca </a:t>
            </a:r>
            <a:r>
              <a:rPr lang="pt-BR" sz="1100" dirty="0" err="1" smtClean="0">
                <a:solidFill>
                  <a:schemeClr val="tx1"/>
                </a:solidFill>
              </a:rPr>
              <a:t>RouterModule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r>
              <a:rPr lang="pt-BR" sz="1100" dirty="0" smtClean="0">
                <a:solidFill>
                  <a:schemeClr val="tx1"/>
                </a:solidFill>
              </a:rPr>
              <a:t>na função </a:t>
            </a:r>
            <a:r>
              <a:rPr lang="pt-BR" sz="1100" dirty="0" err="1" smtClean="0">
                <a:solidFill>
                  <a:schemeClr val="tx1"/>
                </a:solidFill>
              </a:rPr>
              <a:t>forRoot</a:t>
            </a:r>
            <a:r>
              <a:rPr lang="pt-BR" sz="1100" dirty="0" smtClean="0">
                <a:solidFill>
                  <a:schemeClr val="tx1"/>
                </a:solidFill>
              </a:rPr>
              <a:t>(arquivo de rota padrão, {</a:t>
            </a:r>
            <a:r>
              <a:rPr lang="pt-BR" sz="1100" dirty="0" err="1" smtClean="0">
                <a:solidFill>
                  <a:schemeClr val="tx1"/>
                </a:solidFill>
              </a:rPr>
              <a:t>userHash</a:t>
            </a:r>
            <a:r>
              <a:rPr lang="pt-BR" sz="1100" dirty="0" smtClean="0">
                <a:solidFill>
                  <a:schemeClr val="tx1"/>
                </a:solidFill>
              </a:rPr>
              <a:t>: false})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03" y="2793756"/>
            <a:ext cx="4993180" cy="36199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270" y="2793756"/>
            <a:ext cx="5919989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039"/>
            <a:ext cx="10515600" cy="1325563"/>
          </a:xfrm>
        </p:spPr>
        <p:txBody>
          <a:bodyPr/>
          <a:lstStyle/>
          <a:p>
            <a:r>
              <a:rPr lang="pt-BR" dirty="0" smtClean="0"/>
              <a:t>Rotas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999" y="3284113"/>
            <a:ext cx="8048625" cy="33654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7068"/>
            <a:ext cx="6638925" cy="167204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57577" y="3284113"/>
            <a:ext cx="3155324" cy="3142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Em </a:t>
            </a:r>
            <a:r>
              <a:rPr lang="pt-BR" dirty="0" err="1" smtClean="0">
                <a:solidFill>
                  <a:schemeClr val="tx1"/>
                </a:solidFill>
              </a:rPr>
              <a:t>Providers</a:t>
            </a:r>
            <a:r>
              <a:rPr lang="pt-BR" dirty="0" smtClean="0">
                <a:solidFill>
                  <a:schemeClr val="tx1"/>
                </a:solidFill>
              </a:rPr>
              <a:t> e necessário declarar o serviço de </a:t>
            </a:r>
            <a:r>
              <a:rPr lang="pt-BR" dirty="0" err="1" smtClean="0">
                <a:solidFill>
                  <a:schemeClr val="tx1"/>
                </a:solidFill>
              </a:rPr>
              <a:t>base_href</a:t>
            </a:r>
            <a:r>
              <a:rPr lang="pt-BR" dirty="0" smtClean="0">
                <a:solidFill>
                  <a:schemeClr val="tx1"/>
                </a:solidFill>
              </a:rPr>
              <a:t> ou seja se eu inserir “</a:t>
            </a:r>
            <a:r>
              <a:rPr lang="pt-BR" dirty="0" err="1" smtClean="0">
                <a:solidFill>
                  <a:schemeClr val="tx1"/>
                </a:solidFill>
              </a:rPr>
              <a:t>antonio</a:t>
            </a:r>
            <a:r>
              <a:rPr lang="pt-BR" dirty="0" smtClean="0">
                <a:solidFill>
                  <a:schemeClr val="tx1"/>
                </a:solidFill>
              </a:rPr>
              <a:t>” no lugar da ‘/’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E assim que vai ser o default: ao carregar a </a:t>
            </a:r>
            <a:r>
              <a:rPr lang="pt-BR" dirty="0">
                <a:solidFill>
                  <a:schemeClr val="tx1"/>
                </a:solidFill>
              </a:rPr>
              <a:t>pagina inicio: http://localhost:4200/antonio/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498" y="152616"/>
            <a:ext cx="7667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Rotas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2099256"/>
            <a:ext cx="1801969" cy="824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de Rotas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>
            <a:stCxn id="3" idx="3"/>
          </p:cNvCxnSpPr>
          <p:nvPr/>
        </p:nvCxnSpPr>
        <p:spPr>
          <a:xfrm>
            <a:off x="2640169" y="2511380"/>
            <a:ext cx="8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541153" y="2099256"/>
            <a:ext cx="1801969" cy="824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Declaração como Rota em </a:t>
            </a:r>
            <a:r>
              <a:rPr lang="pt-BR" dirty="0" err="1" smtClean="0">
                <a:solidFill>
                  <a:schemeClr val="tx1"/>
                </a:solidFill>
              </a:rPr>
              <a:t>AppModel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244106" y="2099255"/>
            <a:ext cx="1801969" cy="115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 Principal configura o </a:t>
            </a:r>
            <a:r>
              <a:rPr lang="pt-BR" dirty="0" err="1" smtClean="0">
                <a:solidFill>
                  <a:schemeClr val="tx1"/>
                </a:solidFill>
              </a:rPr>
              <a:t>forRoot</a:t>
            </a:r>
            <a:r>
              <a:rPr lang="pt-BR" dirty="0" smtClean="0">
                <a:solidFill>
                  <a:schemeClr val="tx1"/>
                </a:solidFill>
              </a:rPr>
              <a:t> e o </a:t>
            </a:r>
            <a:r>
              <a:rPr lang="pt-BR" dirty="0" err="1" smtClean="0">
                <a:solidFill>
                  <a:schemeClr val="tx1"/>
                </a:solidFill>
              </a:rPr>
              <a:t>Base_Href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5343122" y="2511380"/>
            <a:ext cx="8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23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235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Estrutura Angular</vt:lpstr>
      <vt:lpstr>Partes importantes do angular.json</vt:lpstr>
      <vt:lpstr>Package.json</vt:lpstr>
      <vt:lpstr>DECORATOR</vt:lpstr>
      <vt:lpstr>REGRAS SOBRE MODULES</vt:lpstr>
      <vt:lpstr>Angular.json dica para manipular as criação de arquivos no comando ng g c component</vt:lpstr>
      <vt:lpstr>Resumo sobre rotas</vt:lpstr>
      <vt:lpstr>Rotas</vt:lpstr>
      <vt:lpstr>Fluxo Rotas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Junio Pardim</dc:creator>
  <cp:lastModifiedBy>Antonio Junio Pardim</cp:lastModifiedBy>
  <cp:revision>17</cp:revision>
  <dcterms:created xsi:type="dcterms:W3CDTF">2022-09-28T10:56:43Z</dcterms:created>
  <dcterms:modified xsi:type="dcterms:W3CDTF">2022-10-03T10:55:09Z</dcterms:modified>
</cp:coreProperties>
</file>