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1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8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11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1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56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1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75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2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49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69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7BCC-8571-45FC-B7FA-65F35AFF22B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Estrutura Angular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80" y="626883"/>
            <a:ext cx="3019846" cy="607779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666164" y="24511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Variáveis de ambiente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07358" y="2482874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207358" y="2920822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207358" y="33115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207358" y="478000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06850" y="253924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038600" y="2989891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006850" y="3367917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006850" y="486810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148625" y="2097111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666164" y="2901796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Index principal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666163" y="3168986"/>
            <a:ext cx="1313645" cy="461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Configuração para browsers antigos configura </a:t>
            </a:r>
            <a:r>
              <a:rPr lang="pt-BR" sz="800" dirty="0" err="1" smtClean="0">
                <a:solidFill>
                  <a:schemeClr val="tx1"/>
                </a:solidFill>
              </a:rPr>
              <a:t>descomentando</a:t>
            </a:r>
            <a:r>
              <a:rPr lang="pt-BR" sz="800" dirty="0" smtClean="0">
                <a:solidFill>
                  <a:schemeClr val="tx1"/>
                </a:solidFill>
              </a:rPr>
              <a:t> partes do arquivo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666162" y="4741964"/>
            <a:ext cx="1313645" cy="252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Para configurações de testes unitários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Partes importantes do </a:t>
            </a:r>
            <a:r>
              <a:rPr lang="pt-BR" dirty="0" err="1" smtClean="0"/>
              <a:t>angular.json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666164" y="24511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Variáveis de ambiente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06850" y="253924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91" y="1104097"/>
            <a:ext cx="4124901" cy="575390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425" y="3618963"/>
            <a:ext cx="4443212" cy="2640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Muitas configurações sobre o projeto entre as principais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err="1" smtClean="0">
                <a:solidFill>
                  <a:schemeClr val="tx1"/>
                </a:solidFill>
              </a:rPr>
              <a:t>prefix</a:t>
            </a:r>
            <a:r>
              <a:rPr lang="pt-BR" dirty="0" smtClean="0">
                <a:solidFill>
                  <a:schemeClr val="tx1"/>
                </a:solidFill>
              </a:rPr>
              <a:t>: “</a:t>
            </a:r>
            <a:r>
              <a:rPr lang="pt-BR" dirty="0" err="1" smtClean="0">
                <a:solidFill>
                  <a:schemeClr val="tx1"/>
                </a:solidFill>
              </a:rPr>
              <a:t>App</a:t>
            </a:r>
            <a:r>
              <a:rPr lang="pt-BR" dirty="0" smtClean="0">
                <a:solidFill>
                  <a:schemeClr val="tx1"/>
                </a:solidFill>
              </a:rPr>
              <a:t>” por padrão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Styles</a:t>
            </a:r>
            <a:r>
              <a:rPr lang="pt-BR" dirty="0" smtClean="0">
                <a:solidFill>
                  <a:schemeClr val="tx1"/>
                </a:solidFill>
              </a:rPr>
              <a:t>: </a:t>
            </a:r>
            <a:r>
              <a:rPr lang="pt-BR" dirty="0" err="1" smtClean="0">
                <a:solidFill>
                  <a:schemeClr val="tx1"/>
                </a:solidFill>
              </a:rPr>
              <a:t>css</a:t>
            </a:r>
            <a:r>
              <a:rPr lang="pt-BR" dirty="0" smtClean="0">
                <a:solidFill>
                  <a:schemeClr val="tx1"/>
                </a:solidFill>
              </a:rPr>
              <a:t> global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Budgets: orçamento para o tamanho dos componentes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284227" y="4577640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3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Package.json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999848" y="1916625"/>
            <a:ext cx="1313645" cy="4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Comandos </a:t>
            </a:r>
            <a:r>
              <a:rPr lang="pt-BR" sz="800" dirty="0" err="1" smtClean="0">
                <a:solidFill>
                  <a:schemeClr val="tx1"/>
                </a:solidFill>
              </a:rPr>
              <a:t>ng</a:t>
            </a:r>
            <a:r>
              <a:rPr lang="pt-BR" sz="800" dirty="0" smtClean="0">
                <a:solidFill>
                  <a:schemeClr val="tx1"/>
                </a:solidFill>
              </a:rPr>
              <a:t> que pode ser usado na aplicação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313493" y="2165707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11" y="888642"/>
            <a:ext cx="4705350" cy="566737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275911" y="1625846"/>
            <a:ext cx="4524912" cy="1233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409127" y="3105698"/>
            <a:ext cx="4280178" cy="2161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15425" y="3872067"/>
            <a:ext cx="1313645" cy="4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Dependências </a:t>
            </a:r>
            <a:r>
              <a:rPr lang="pt-BR" sz="800" dirty="0" err="1" smtClean="0">
                <a:solidFill>
                  <a:schemeClr val="tx1"/>
                </a:solidFill>
              </a:rPr>
              <a:t>gerails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529070" y="4121149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651" y="171943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DECORATOR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8651" y="643945"/>
            <a:ext cx="985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DECORATOR DEFINE UM COMPORTAMENTO DE UMA CLASS: https://angular.io/api?type=decorator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31" y="1115947"/>
            <a:ext cx="8372475" cy="494347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3077121" y="4564902"/>
            <a:ext cx="178048" cy="1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763476" y="4473083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55169" y="4479611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INJETA UM SERVIÇO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304300" y="4884011"/>
            <a:ext cx="178048" cy="1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7990655" y="4792192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9482348" y="4798720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FORMATA ALGO NA TELA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SOBRE MODULES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19100" y="1600200"/>
            <a:ext cx="588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Modules: quando cria um module que não e o principal</a:t>
            </a:r>
          </a:p>
          <a:p>
            <a:r>
              <a:rPr lang="pt-BR" dirty="0" smtClean="0"/>
              <a:t>O único principal e o </a:t>
            </a:r>
            <a:r>
              <a:rPr lang="pt-BR" dirty="0" err="1" smtClean="0"/>
              <a:t>appModule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Voce</a:t>
            </a:r>
            <a:r>
              <a:rPr lang="pt-BR" dirty="0" smtClean="0"/>
              <a:t> deve importar o </a:t>
            </a:r>
            <a:r>
              <a:rPr lang="pt-BR" dirty="0" err="1" smtClean="0"/>
              <a:t>commonModule</a:t>
            </a:r>
            <a:r>
              <a:rPr lang="pt-BR" dirty="0" smtClean="0"/>
              <a:t> para dizer</a:t>
            </a:r>
          </a:p>
          <a:p>
            <a:r>
              <a:rPr lang="pt-BR" dirty="0" smtClean="0"/>
              <a:t>Que ele e um componente </a:t>
            </a:r>
            <a:r>
              <a:rPr lang="pt-BR" dirty="0" err="1" smtClean="0"/>
              <a:t>comun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1600200"/>
            <a:ext cx="48672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2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100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Estrutura Angular</vt:lpstr>
      <vt:lpstr>Partes importantes do angular.json</vt:lpstr>
      <vt:lpstr>Package.json</vt:lpstr>
      <vt:lpstr>DECORATOR</vt:lpstr>
      <vt:lpstr>REGRAS SOBRE 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Junio Pardim</dc:creator>
  <cp:lastModifiedBy>Antonio Junio Pardim</cp:lastModifiedBy>
  <cp:revision>12</cp:revision>
  <dcterms:created xsi:type="dcterms:W3CDTF">2022-09-28T10:56:43Z</dcterms:created>
  <dcterms:modified xsi:type="dcterms:W3CDTF">2022-10-01T15:05:42Z</dcterms:modified>
</cp:coreProperties>
</file>