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64" r:id="rId7"/>
    <p:sldId id="265" r:id="rId8"/>
    <p:sldId id="272" r:id="rId9"/>
    <p:sldId id="275" r:id="rId10"/>
    <p:sldId id="267" r:id="rId11"/>
    <p:sldId id="278" r:id="rId12"/>
    <p:sldId id="279" r:id="rId13"/>
    <p:sldId id="280" r:id="rId14"/>
    <p:sldId id="281" r:id="rId15"/>
    <p:sldId id="271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9C736-F71B-49E7-AF87-01CAF567B6A6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3A834-A937-4D68-8D34-A2D4BB90F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7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4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2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6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0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70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28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17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2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87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3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5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7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3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1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75C16C-5ACA-4794-B782-86A478A4F950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A9A588-0AE6-4355-B71D-B47B244A55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96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340/antonio340.github.i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instructure.com/login/canvas" TargetMode="External"/><Relationship Id="rId2" Type="http://schemas.openxmlformats.org/officeDocument/2006/relationships/hyperlink" Target="https://www.solo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tonio340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Centro de Bachillerato Tecnológico e Industrial y de Servicios No. 253</a:t>
            </a:r>
          </a:p>
          <a:p>
            <a:r>
              <a:rPr lang="es-MX" dirty="0"/>
              <a:t>Desarrollo de aplicaciones Web</a:t>
            </a:r>
          </a:p>
          <a:p>
            <a:r>
              <a:rPr lang="es-MX" dirty="0"/>
              <a:t>5 B</a:t>
            </a:r>
          </a:p>
          <a:p>
            <a:r>
              <a:rPr lang="es-MX" dirty="0"/>
              <a:t>Antonio Aguilar Salgado</a:t>
            </a:r>
          </a:p>
          <a:p>
            <a:r>
              <a:rPr lang="es-MX" dirty="0"/>
              <a:t>Mtro. Uriel Antonio Cerón Interian</a:t>
            </a:r>
          </a:p>
          <a:p>
            <a:endParaRPr lang="es-MX" dirty="0"/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8B332BBF-F238-44F3-B006-DD8AF4BE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" y="106680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funcionamiento de la pagina logro cumplir el 90% de lo esperado! Lo único que falto fue poder subir las fotos de los productos.</a:t>
            </a:r>
          </a:p>
          <a:p>
            <a:endParaRPr lang="es-MX" dirty="0"/>
          </a:p>
          <a:p>
            <a:r>
              <a:rPr lang="es-MX" dirty="0"/>
              <a:t>En la parte de diseño es solo 60% el parecido con los wireframes , pude integrar boostrap y pude cambiar otras cosas.</a:t>
            </a:r>
          </a:p>
        </p:txBody>
      </p:sp>
    </p:spTree>
    <p:extLst>
      <p:ext uri="{BB962C8B-B14F-4D97-AF65-F5344CB8AC3E}">
        <p14:creationId xmlns:p14="http://schemas.microsoft.com/office/powerpoint/2010/main" val="38847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24AEE-7C08-4273-910F-649194D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repositorios</a:t>
            </a:r>
            <a:endParaRPr lang="en-US" sz="4100" dirty="0"/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492BC41-659D-47F5-A619-F8072743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2" t="16240" r="40195" b="6982"/>
          <a:stretch/>
        </p:blipFill>
        <p:spPr>
          <a:xfrm>
            <a:off x="757747" y="744853"/>
            <a:ext cx="6387281" cy="51627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FE6EAE0-DD4D-4C2B-A9BF-5C1BD1AC46B1}"/>
              </a:ext>
            </a:extLst>
          </p:cNvPr>
          <p:cNvSpPr txBox="1"/>
          <p:nvPr/>
        </p:nvSpPr>
        <p:spPr>
          <a:xfrm>
            <a:off x="8265387" y="3883214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antonio340.github.io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278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86BB-F2EE-44A3-BD7B-000CA100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643CF-B4DF-4B0B-A81B-67E4413B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D81475-71F9-4ADE-8256-CE82DC99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5145-68D7-4010-B025-DBC5C7F9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08545-18F4-4FC1-B3ED-E706B0F5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0E1C9C-31CA-4E68-B390-8F6FDC77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1" r="27976"/>
          <a:stretch/>
        </p:blipFill>
        <p:spPr>
          <a:xfrm>
            <a:off x="0" y="12652"/>
            <a:ext cx="9739086" cy="68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1544-A73B-44A4-BB46-1C55530A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36C83-2265-4FD7-BB9E-2EFB59A3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4B6E9B-F69C-4959-9D8D-BEF08E64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r="36786"/>
          <a:stretch/>
        </p:blipFill>
        <p:spPr>
          <a:xfrm>
            <a:off x="0" y="1"/>
            <a:ext cx="87376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2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2127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Aprende a programar en sencillos pasos con:</a:t>
            </a:r>
            <a:endParaRPr lang="es-MX" dirty="0">
              <a:hlinkClick r:id="rId2"/>
            </a:endParaRPr>
          </a:p>
          <a:p>
            <a:r>
              <a:rPr lang="es-MX" dirty="0">
                <a:hlinkClick r:id="rId2"/>
              </a:rPr>
              <a:t>https://www.sololearn.com/</a:t>
            </a:r>
            <a:endParaRPr lang="es-MX" dirty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https://canvas.instructure.com/login/canvas</a:t>
            </a:r>
            <a:endParaRPr lang="es-MX" dirty="0"/>
          </a:p>
          <a:p>
            <a:r>
              <a:rPr lang="es-MX" dirty="0">
                <a:hlinkClick r:id="rId4"/>
              </a:rPr>
              <a:t>https://antonio340.github.io/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53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Este proyecto consistía en crear una pagina web a base de un estilo de red social y diseñarla de acuerdo a un cierto tipo de negocio, ahora este debe funcionar como un sitio de ventas online y que cuente con un sistema de stocks con base de datos.</a:t>
            </a:r>
          </a:p>
          <a:p>
            <a:pPr marL="0" indent="0">
              <a:buNone/>
            </a:pPr>
            <a:r>
              <a:rPr lang="es-MX" dirty="0"/>
              <a:t>Yo escogí Ferretería.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3046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Y METODOS 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Desarrollo de la pagina – cronograma, requisitos, historias de usuario, mapa de navegación, wireframes, pagina web </a:t>
            </a:r>
          </a:p>
          <a:p>
            <a:endParaRPr lang="es-MX" dirty="0"/>
          </a:p>
          <a:p>
            <a:r>
              <a:rPr lang="es-MX" dirty="0"/>
              <a:t>Youtube, canvas, paginas web, </a:t>
            </a:r>
            <a:r>
              <a:rPr lang="es-MX" dirty="0" err="1"/>
              <a:t>Sololearn</a:t>
            </a:r>
            <a:r>
              <a:rPr lang="es-MX" dirty="0"/>
              <a:t>, </a:t>
            </a:r>
            <a:r>
              <a:rPr lang="es-MX" dirty="0" err="1"/>
              <a:t>github</a:t>
            </a:r>
            <a:r>
              <a:rPr lang="es-MX" dirty="0"/>
              <a:t>, </a:t>
            </a:r>
            <a:r>
              <a:rPr lang="es-MX" dirty="0" err="1"/>
              <a:t>gh</a:t>
            </a:r>
            <a:r>
              <a:rPr lang="es-MX" dirty="0"/>
              <a:t> </a:t>
            </a:r>
            <a:r>
              <a:rPr lang="es-MX" dirty="0" err="1"/>
              <a:t>pages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146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7" y="4641878"/>
            <a:ext cx="3462785" cy="1507067"/>
          </a:xfrm>
        </p:spPr>
        <p:txBody>
          <a:bodyPr/>
          <a:lstStyle/>
          <a:p>
            <a:r>
              <a:rPr lang="es-MX" dirty="0"/>
              <a:t>Partituras de interacción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6280" t="20527" r="55193" b="7325"/>
          <a:stretch/>
        </p:blipFill>
        <p:spPr bwMode="auto">
          <a:xfrm>
            <a:off x="156729" y="312311"/>
            <a:ext cx="3925873" cy="4175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6110" t="20829" r="40428" b="8835"/>
          <a:stretch/>
        </p:blipFill>
        <p:spPr bwMode="auto">
          <a:xfrm>
            <a:off x="4236598" y="312311"/>
            <a:ext cx="5680135" cy="4175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420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4364" y="4474453"/>
            <a:ext cx="8534400" cy="1507067"/>
          </a:xfrm>
        </p:spPr>
        <p:txBody>
          <a:bodyPr/>
          <a:lstStyle/>
          <a:p>
            <a:r>
              <a:rPr lang="es-MX" dirty="0"/>
              <a:t>Partituras de interacción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6450" t="21433" r="61643" b="7627"/>
          <a:stretch/>
        </p:blipFill>
        <p:spPr bwMode="auto">
          <a:xfrm>
            <a:off x="530516" y="209281"/>
            <a:ext cx="4054363" cy="4414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71" t="25207" r="32865" b="16361"/>
          <a:stretch/>
        </p:blipFill>
        <p:spPr>
          <a:xfrm>
            <a:off x="334849" y="309092"/>
            <a:ext cx="5550796" cy="44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015366"/>
            <a:ext cx="8534400" cy="1507067"/>
          </a:xfrm>
        </p:spPr>
        <p:txBody>
          <a:bodyPr/>
          <a:lstStyle/>
          <a:p>
            <a:r>
              <a:rPr lang="es-MX" dirty="0"/>
              <a:t>Historias de usuario</a:t>
            </a:r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 rotWithShape="1">
          <a:blip r:embed="rId2"/>
          <a:srcRect l="2206" t="28679" r="23965" b="14268"/>
          <a:stretch/>
        </p:blipFill>
        <p:spPr bwMode="auto">
          <a:xfrm>
            <a:off x="340734" y="196403"/>
            <a:ext cx="10091153" cy="5032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28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09" y="288819"/>
            <a:ext cx="5690831" cy="1218009"/>
          </a:xfrm>
        </p:spPr>
        <p:txBody>
          <a:bodyPr/>
          <a:lstStyle/>
          <a:p>
            <a:r>
              <a:rPr lang="es-MX" dirty="0"/>
              <a:t>Diagrama de flujo del sistema de ventas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75" t="19150" r="41679" b="8167"/>
          <a:stretch/>
        </p:blipFill>
        <p:spPr>
          <a:xfrm>
            <a:off x="6065947" y="135227"/>
            <a:ext cx="4778443" cy="67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617" y="4358544"/>
            <a:ext cx="8534400" cy="1507067"/>
          </a:xfrm>
        </p:spPr>
        <p:txBody>
          <a:bodyPr/>
          <a:lstStyle/>
          <a:p>
            <a:r>
              <a:rPr lang="es-MX" dirty="0"/>
              <a:t>wireframes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54" t="27702" r="44483" b="6385"/>
          <a:stretch/>
        </p:blipFill>
        <p:spPr>
          <a:xfrm>
            <a:off x="7881870" y="0"/>
            <a:ext cx="4310129" cy="37091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6311" t="30238" r="44783" b="7791"/>
          <a:stretch/>
        </p:blipFill>
        <p:spPr>
          <a:xfrm>
            <a:off x="3863662" y="0"/>
            <a:ext cx="4018208" cy="3709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6304" t="29060" r="44186" b="10748"/>
          <a:stretch/>
        </p:blipFill>
        <p:spPr>
          <a:xfrm>
            <a:off x="59572" y="-1"/>
            <a:ext cx="3804090" cy="37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685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233</Words>
  <Application>Microsoft Office PowerPoint</Application>
  <PresentationFormat>Panorámica</PresentationFormat>
  <Paragraphs>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Wingdings 3</vt:lpstr>
      <vt:lpstr>Sector</vt:lpstr>
      <vt:lpstr>Actividad 3</vt:lpstr>
      <vt:lpstr>INTRODUCCIÓN</vt:lpstr>
      <vt:lpstr>MATERIALES Y METODOS </vt:lpstr>
      <vt:lpstr>Partituras de interacción</vt:lpstr>
      <vt:lpstr>Partituras de interacción</vt:lpstr>
      <vt:lpstr>requisitos</vt:lpstr>
      <vt:lpstr>Historias de usuario</vt:lpstr>
      <vt:lpstr>Diagrama de flujo del sistema de ventas</vt:lpstr>
      <vt:lpstr>wireframes</vt:lpstr>
      <vt:lpstr>RESULTADOS</vt:lpstr>
      <vt:lpstr>repositorios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PAGINA WEB</dc:title>
  <dc:creator>antonio salgado</dc:creator>
  <cp:lastModifiedBy>antonio salgado</cp:lastModifiedBy>
  <cp:revision>2</cp:revision>
  <dcterms:created xsi:type="dcterms:W3CDTF">2020-09-28T00:38:54Z</dcterms:created>
  <dcterms:modified xsi:type="dcterms:W3CDTF">2020-09-28T00:50:46Z</dcterms:modified>
</cp:coreProperties>
</file>