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6"/>
  </p:notesMasterIdLst>
  <p:sldIdLst>
    <p:sldId id="257" r:id="rId2"/>
    <p:sldId id="259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ECE31-CEB7-4BC6-9972-861DCF2FCA60}" v="2" dt="2023-03-17T10:17:01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ortelinha" userId="e5a07e6a-1350-474a-923e-2e49dde4833a" providerId="ADAL" clId="{E2BECE31-CEB7-4BC6-9972-861DCF2FCA60}"/>
    <pc:docChg chg="modSld">
      <pc:chgData name="João Portelinha" userId="e5a07e6a-1350-474a-923e-2e49dde4833a" providerId="ADAL" clId="{E2BECE31-CEB7-4BC6-9972-861DCF2FCA60}" dt="2023-03-17T10:17:05.071" v="3" actId="1076"/>
      <pc:docMkLst>
        <pc:docMk/>
      </pc:docMkLst>
      <pc:sldChg chg="addSp modSp mod">
        <pc:chgData name="João Portelinha" userId="e5a07e6a-1350-474a-923e-2e49dde4833a" providerId="ADAL" clId="{E2BECE31-CEB7-4BC6-9972-861DCF2FCA60}" dt="2023-03-17T10:16:56.838" v="1" actId="1076"/>
        <pc:sldMkLst>
          <pc:docMk/>
          <pc:sldMk cId="2829406909" sldId="257"/>
        </pc:sldMkLst>
        <pc:spChg chg="add mod">
          <ac:chgData name="João Portelinha" userId="e5a07e6a-1350-474a-923e-2e49dde4833a" providerId="ADAL" clId="{E2BECE31-CEB7-4BC6-9972-861DCF2FCA60}" dt="2023-03-17T10:16:56.838" v="1" actId="1076"/>
          <ac:spMkLst>
            <pc:docMk/>
            <pc:sldMk cId="2829406909" sldId="257"/>
            <ac:spMk id="3" creationId="{8F5C5288-9465-C15B-CB1C-5ADAD302072A}"/>
          </ac:spMkLst>
        </pc:spChg>
      </pc:sldChg>
      <pc:sldChg chg="addSp modSp mod">
        <pc:chgData name="João Portelinha" userId="e5a07e6a-1350-474a-923e-2e49dde4833a" providerId="ADAL" clId="{E2BECE31-CEB7-4BC6-9972-861DCF2FCA60}" dt="2023-03-17T10:17:05.071" v="3" actId="1076"/>
        <pc:sldMkLst>
          <pc:docMk/>
          <pc:sldMk cId="1446409954" sldId="298"/>
        </pc:sldMkLst>
        <pc:spChg chg="add mod">
          <ac:chgData name="João Portelinha" userId="e5a07e6a-1350-474a-923e-2e49dde4833a" providerId="ADAL" clId="{E2BECE31-CEB7-4BC6-9972-861DCF2FCA60}" dt="2023-03-17T10:17:05.071" v="3" actId="1076"/>
          <ac:spMkLst>
            <pc:docMk/>
            <pc:sldMk cId="1446409954" sldId="298"/>
            <ac:spMk id="3" creationId="{8F5C5288-9465-C15B-CB1C-5ADAD302072A}"/>
          </ac:spMkLst>
        </pc:spChg>
      </pc:sldChg>
    </pc:docChg>
  </pc:docChgLst>
  <pc:docChgLst>
    <pc:chgData name="João Portelinha" userId="e5a07e6a-1350-474a-923e-2e49dde4833a" providerId="ADAL" clId="{B39BC352-E6DA-4B7B-9FA2-516B244C475C}"/>
    <pc:docChg chg="undo custSel modSld">
      <pc:chgData name="João Portelinha" userId="e5a07e6a-1350-474a-923e-2e49dde4833a" providerId="ADAL" clId="{B39BC352-E6DA-4B7B-9FA2-516B244C475C}" dt="2022-03-14T15:58:13.502" v="47"/>
      <pc:docMkLst>
        <pc:docMk/>
      </pc:docMkLst>
      <pc:sldChg chg="addSp delSp modSp mod">
        <pc:chgData name="João Portelinha" userId="e5a07e6a-1350-474a-923e-2e49dde4833a" providerId="ADAL" clId="{B39BC352-E6DA-4B7B-9FA2-516B244C475C}" dt="2022-03-14T15:57:09.933" v="25" actId="20577"/>
        <pc:sldMkLst>
          <pc:docMk/>
          <pc:sldMk cId="3327171498" sldId="259"/>
        </pc:sldMkLst>
        <pc:spChg chg="add del mod">
          <ac:chgData name="João Portelinha" userId="e5a07e6a-1350-474a-923e-2e49dde4833a" providerId="ADAL" clId="{B39BC352-E6DA-4B7B-9FA2-516B244C475C}" dt="2022-03-14T15:57:09.933" v="25" actId="20577"/>
          <ac:spMkLst>
            <pc:docMk/>
            <pc:sldMk cId="3327171498" sldId="259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B39BC352-E6DA-4B7B-9FA2-516B244C475C}" dt="2022-03-14T15:57:02.797" v="3"/>
          <ac:spMkLst>
            <pc:docMk/>
            <pc:sldMk cId="3327171498" sldId="259"/>
            <ac:spMk id="8" creationId="{D6119E19-3E01-408C-A881-ABD02736CCF9}"/>
          </ac:spMkLst>
        </pc:spChg>
      </pc:sldChg>
      <pc:sldChg chg="addSp delSp modSp mod">
        <pc:chgData name="João Portelinha" userId="e5a07e6a-1350-474a-923e-2e49dde4833a" providerId="ADAL" clId="{B39BC352-E6DA-4B7B-9FA2-516B244C475C}" dt="2022-03-14T15:57:21.612" v="27"/>
        <pc:sldMkLst>
          <pc:docMk/>
          <pc:sldMk cId="2066294952" sldId="286"/>
        </pc:sldMkLst>
        <pc:spChg chg="del">
          <ac:chgData name="João Portelinha" userId="e5a07e6a-1350-474a-923e-2e49dde4833a" providerId="ADAL" clId="{B39BC352-E6DA-4B7B-9FA2-516B244C475C}" dt="2022-03-14T15:57:20.983" v="26" actId="478"/>
          <ac:spMkLst>
            <pc:docMk/>
            <pc:sldMk cId="2066294952" sldId="286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B39BC352-E6DA-4B7B-9FA2-516B244C475C}" dt="2022-03-14T15:57:21.612" v="27"/>
          <ac:spMkLst>
            <pc:docMk/>
            <pc:sldMk cId="2066294952" sldId="286"/>
            <ac:spMk id="8" creationId="{8F953BB6-4424-48FB-8BD4-78D031ADD0BC}"/>
          </ac:spMkLst>
        </pc:spChg>
      </pc:sldChg>
      <pc:sldChg chg="addSp delSp modSp mod">
        <pc:chgData name="João Portelinha" userId="e5a07e6a-1350-474a-923e-2e49dde4833a" providerId="ADAL" clId="{B39BC352-E6DA-4B7B-9FA2-516B244C475C}" dt="2022-03-14T15:57:28.094" v="29"/>
        <pc:sldMkLst>
          <pc:docMk/>
          <pc:sldMk cId="2933432666" sldId="287"/>
        </pc:sldMkLst>
        <pc:spChg chg="del">
          <ac:chgData name="João Portelinha" userId="e5a07e6a-1350-474a-923e-2e49dde4833a" providerId="ADAL" clId="{B39BC352-E6DA-4B7B-9FA2-516B244C475C}" dt="2022-03-14T15:57:27.293" v="28" actId="478"/>
          <ac:spMkLst>
            <pc:docMk/>
            <pc:sldMk cId="2933432666" sldId="287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B39BC352-E6DA-4B7B-9FA2-516B244C475C}" dt="2022-03-14T15:57:28.094" v="29"/>
          <ac:spMkLst>
            <pc:docMk/>
            <pc:sldMk cId="2933432666" sldId="287"/>
            <ac:spMk id="13" creationId="{C56011C2-B6CD-443C-9372-201552530FB0}"/>
          </ac:spMkLst>
        </pc:spChg>
      </pc:sldChg>
      <pc:sldChg chg="addSp delSp modSp mod">
        <pc:chgData name="João Portelinha" userId="e5a07e6a-1350-474a-923e-2e49dde4833a" providerId="ADAL" clId="{B39BC352-E6DA-4B7B-9FA2-516B244C475C}" dt="2022-03-14T15:57:32.906" v="31"/>
        <pc:sldMkLst>
          <pc:docMk/>
          <pc:sldMk cId="3066694649" sldId="288"/>
        </pc:sldMkLst>
        <pc:spChg chg="del">
          <ac:chgData name="João Portelinha" userId="e5a07e6a-1350-474a-923e-2e49dde4833a" providerId="ADAL" clId="{B39BC352-E6DA-4B7B-9FA2-516B244C475C}" dt="2022-03-14T15:57:32.362" v="30" actId="478"/>
          <ac:spMkLst>
            <pc:docMk/>
            <pc:sldMk cId="3066694649" sldId="288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B39BC352-E6DA-4B7B-9FA2-516B244C475C}" dt="2022-03-14T15:57:32.906" v="31"/>
          <ac:spMkLst>
            <pc:docMk/>
            <pc:sldMk cId="3066694649" sldId="288"/>
            <ac:spMk id="22" creationId="{2664C76B-E2A7-4D14-BE46-B80DDDBD755D}"/>
          </ac:spMkLst>
        </pc:spChg>
      </pc:sldChg>
      <pc:sldChg chg="addSp delSp modSp mod">
        <pc:chgData name="João Portelinha" userId="e5a07e6a-1350-474a-923e-2e49dde4833a" providerId="ADAL" clId="{B39BC352-E6DA-4B7B-9FA2-516B244C475C}" dt="2022-03-14T15:57:38.423" v="33"/>
        <pc:sldMkLst>
          <pc:docMk/>
          <pc:sldMk cId="3636698438" sldId="289"/>
        </pc:sldMkLst>
        <pc:spChg chg="del">
          <ac:chgData name="João Portelinha" userId="e5a07e6a-1350-474a-923e-2e49dde4833a" providerId="ADAL" clId="{B39BC352-E6DA-4B7B-9FA2-516B244C475C}" dt="2022-03-14T15:57:37.878" v="32" actId="478"/>
          <ac:spMkLst>
            <pc:docMk/>
            <pc:sldMk cId="3636698438" sldId="289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B39BC352-E6DA-4B7B-9FA2-516B244C475C}" dt="2022-03-14T15:57:38.423" v="33"/>
          <ac:spMkLst>
            <pc:docMk/>
            <pc:sldMk cId="3636698438" sldId="289"/>
            <ac:spMk id="9" creationId="{60FAAC52-581D-4DD6-8388-7A750B3D59D4}"/>
          </ac:spMkLst>
        </pc:spChg>
      </pc:sldChg>
      <pc:sldChg chg="addSp delSp modSp mod">
        <pc:chgData name="João Portelinha" userId="e5a07e6a-1350-474a-923e-2e49dde4833a" providerId="ADAL" clId="{B39BC352-E6DA-4B7B-9FA2-516B244C475C}" dt="2022-03-14T15:57:42.966" v="35"/>
        <pc:sldMkLst>
          <pc:docMk/>
          <pc:sldMk cId="3575483494" sldId="290"/>
        </pc:sldMkLst>
        <pc:spChg chg="del">
          <ac:chgData name="João Portelinha" userId="e5a07e6a-1350-474a-923e-2e49dde4833a" providerId="ADAL" clId="{B39BC352-E6DA-4B7B-9FA2-516B244C475C}" dt="2022-03-14T15:57:42.449" v="34" actId="478"/>
          <ac:spMkLst>
            <pc:docMk/>
            <pc:sldMk cId="3575483494" sldId="290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B39BC352-E6DA-4B7B-9FA2-516B244C475C}" dt="2022-03-14T15:57:42.966" v="35"/>
          <ac:spMkLst>
            <pc:docMk/>
            <pc:sldMk cId="3575483494" sldId="290"/>
            <ac:spMk id="12" creationId="{D97B10A0-E904-4F7C-BE09-FF07E22F3F49}"/>
          </ac:spMkLst>
        </pc:spChg>
      </pc:sldChg>
      <pc:sldChg chg="addSp delSp modSp mod">
        <pc:chgData name="João Portelinha" userId="e5a07e6a-1350-474a-923e-2e49dde4833a" providerId="ADAL" clId="{B39BC352-E6DA-4B7B-9FA2-516B244C475C}" dt="2022-03-14T15:57:48.789" v="37"/>
        <pc:sldMkLst>
          <pc:docMk/>
          <pc:sldMk cId="167843772" sldId="291"/>
        </pc:sldMkLst>
        <pc:spChg chg="del">
          <ac:chgData name="João Portelinha" userId="e5a07e6a-1350-474a-923e-2e49dde4833a" providerId="ADAL" clId="{B39BC352-E6DA-4B7B-9FA2-516B244C475C}" dt="2022-03-14T15:57:48.286" v="36" actId="478"/>
          <ac:spMkLst>
            <pc:docMk/>
            <pc:sldMk cId="167843772" sldId="291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B39BC352-E6DA-4B7B-9FA2-516B244C475C}" dt="2022-03-14T15:57:48.789" v="37"/>
          <ac:spMkLst>
            <pc:docMk/>
            <pc:sldMk cId="167843772" sldId="291"/>
            <ac:spMk id="11" creationId="{C51DF607-ED82-4891-B27F-3575082CA3C9}"/>
          </ac:spMkLst>
        </pc:spChg>
      </pc:sldChg>
      <pc:sldChg chg="addSp delSp modSp mod">
        <pc:chgData name="João Portelinha" userId="e5a07e6a-1350-474a-923e-2e49dde4833a" providerId="ADAL" clId="{B39BC352-E6DA-4B7B-9FA2-516B244C475C}" dt="2022-03-14T15:57:53.518" v="39"/>
        <pc:sldMkLst>
          <pc:docMk/>
          <pc:sldMk cId="1731811452" sldId="292"/>
        </pc:sldMkLst>
        <pc:spChg chg="del">
          <ac:chgData name="João Portelinha" userId="e5a07e6a-1350-474a-923e-2e49dde4833a" providerId="ADAL" clId="{B39BC352-E6DA-4B7B-9FA2-516B244C475C}" dt="2022-03-14T15:57:53.049" v="38" actId="478"/>
          <ac:spMkLst>
            <pc:docMk/>
            <pc:sldMk cId="1731811452" sldId="292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B39BC352-E6DA-4B7B-9FA2-516B244C475C}" dt="2022-03-14T15:57:53.518" v="39"/>
          <ac:spMkLst>
            <pc:docMk/>
            <pc:sldMk cId="1731811452" sldId="292"/>
            <ac:spMk id="18" creationId="{9200C11E-EF1C-4D6C-A552-C4017D5EB9ED}"/>
          </ac:spMkLst>
        </pc:spChg>
      </pc:sldChg>
      <pc:sldChg chg="addSp delSp modSp mod">
        <pc:chgData name="João Portelinha" userId="e5a07e6a-1350-474a-923e-2e49dde4833a" providerId="ADAL" clId="{B39BC352-E6DA-4B7B-9FA2-516B244C475C}" dt="2022-03-14T15:57:58.194" v="41"/>
        <pc:sldMkLst>
          <pc:docMk/>
          <pc:sldMk cId="2753205532" sldId="293"/>
        </pc:sldMkLst>
        <pc:spChg chg="del">
          <ac:chgData name="João Portelinha" userId="e5a07e6a-1350-474a-923e-2e49dde4833a" providerId="ADAL" clId="{B39BC352-E6DA-4B7B-9FA2-516B244C475C}" dt="2022-03-14T15:57:57.389" v="40" actId="478"/>
          <ac:spMkLst>
            <pc:docMk/>
            <pc:sldMk cId="2753205532" sldId="293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B39BC352-E6DA-4B7B-9FA2-516B244C475C}" dt="2022-03-14T15:57:58.194" v="41"/>
          <ac:spMkLst>
            <pc:docMk/>
            <pc:sldMk cId="2753205532" sldId="293"/>
            <ac:spMk id="9" creationId="{5A0ED1E6-B0D9-4FDD-A2C9-994EBC9F16A8}"/>
          </ac:spMkLst>
        </pc:spChg>
      </pc:sldChg>
      <pc:sldChg chg="addSp delSp modSp mod">
        <pc:chgData name="João Portelinha" userId="e5a07e6a-1350-474a-923e-2e49dde4833a" providerId="ADAL" clId="{B39BC352-E6DA-4B7B-9FA2-516B244C475C}" dt="2022-03-14T15:58:03.444" v="43"/>
        <pc:sldMkLst>
          <pc:docMk/>
          <pc:sldMk cId="3927635782" sldId="294"/>
        </pc:sldMkLst>
        <pc:spChg chg="del">
          <ac:chgData name="João Portelinha" userId="e5a07e6a-1350-474a-923e-2e49dde4833a" providerId="ADAL" clId="{B39BC352-E6DA-4B7B-9FA2-516B244C475C}" dt="2022-03-14T15:58:02.943" v="42" actId="478"/>
          <ac:spMkLst>
            <pc:docMk/>
            <pc:sldMk cId="3927635782" sldId="294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B39BC352-E6DA-4B7B-9FA2-516B244C475C}" dt="2022-03-14T15:58:03.444" v="43"/>
          <ac:spMkLst>
            <pc:docMk/>
            <pc:sldMk cId="3927635782" sldId="294"/>
            <ac:spMk id="9" creationId="{4E87E895-D160-41D6-8838-DC891B8AD891}"/>
          </ac:spMkLst>
        </pc:spChg>
      </pc:sldChg>
      <pc:sldChg chg="addSp delSp modSp mod">
        <pc:chgData name="João Portelinha" userId="e5a07e6a-1350-474a-923e-2e49dde4833a" providerId="ADAL" clId="{B39BC352-E6DA-4B7B-9FA2-516B244C475C}" dt="2022-03-14T15:58:08.240" v="45"/>
        <pc:sldMkLst>
          <pc:docMk/>
          <pc:sldMk cId="3483959189" sldId="295"/>
        </pc:sldMkLst>
        <pc:spChg chg="del">
          <ac:chgData name="João Portelinha" userId="e5a07e6a-1350-474a-923e-2e49dde4833a" providerId="ADAL" clId="{B39BC352-E6DA-4B7B-9FA2-516B244C475C}" dt="2022-03-14T15:58:07.504" v="44" actId="478"/>
          <ac:spMkLst>
            <pc:docMk/>
            <pc:sldMk cId="3483959189" sldId="295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B39BC352-E6DA-4B7B-9FA2-516B244C475C}" dt="2022-03-14T15:58:08.240" v="45"/>
          <ac:spMkLst>
            <pc:docMk/>
            <pc:sldMk cId="3483959189" sldId="295"/>
            <ac:spMk id="11" creationId="{C568621D-EE09-4289-AA1E-D03BB3D1A8A9}"/>
          </ac:spMkLst>
        </pc:spChg>
      </pc:sldChg>
      <pc:sldChg chg="addSp delSp modSp mod">
        <pc:chgData name="João Portelinha" userId="e5a07e6a-1350-474a-923e-2e49dde4833a" providerId="ADAL" clId="{B39BC352-E6DA-4B7B-9FA2-516B244C475C}" dt="2022-03-14T15:58:13.502" v="47"/>
        <pc:sldMkLst>
          <pc:docMk/>
          <pc:sldMk cId="1094510707" sldId="296"/>
        </pc:sldMkLst>
        <pc:spChg chg="del">
          <ac:chgData name="João Portelinha" userId="e5a07e6a-1350-474a-923e-2e49dde4833a" providerId="ADAL" clId="{B39BC352-E6DA-4B7B-9FA2-516B244C475C}" dt="2022-03-14T15:58:12.969" v="46" actId="478"/>
          <ac:spMkLst>
            <pc:docMk/>
            <pc:sldMk cId="1094510707" sldId="296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B39BC352-E6DA-4B7B-9FA2-516B244C475C}" dt="2022-03-14T15:58:13.502" v="47"/>
          <ac:spMkLst>
            <pc:docMk/>
            <pc:sldMk cId="1094510707" sldId="296"/>
            <ac:spMk id="11" creationId="{F4EB7D78-37E1-40B6-BAFB-8540029624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BE7A1-F2ED-4D4A-89F0-069BDC67DDB6}" type="datetimeFigureOut">
              <a:rPr lang="pt-PT" smtClean="0"/>
              <a:t>17/03/2023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1EC3A-C55C-4113-916B-5B09D490A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52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1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0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0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  <a:endParaRPr lang="pt-P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563A31-A4CE-4760-94BD-1A6F16F902D4}"/>
              </a:ext>
            </a:extLst>
          </p:cNvPr>
          <p:cNvCxnSpPr/>
          <p:nvPr userDrawn="1"/>
        </p:nvCxnSpPr>
        <p:spPr>
          <a:xfrm>
            <a:off x="0" y="1433984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5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4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D0EDC1-4924-402A-8CE5-7D58F26E8BD7}"/>
              </a:ext>
            </a:extLst>
          </p:cNvPr>
          <p:cNvCxnSpPr/>
          <p:nvPr userDrawn="1"/>
        </p:nvCxnSpPr>
        <p:spPr>
          <a:xfrm>
            <a:off x="0" y="1433984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7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4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8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4D9FFFB4-400D-1240-AB24-6F86C96D4D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/>
              <a:pPr defTabSz="45720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1618D8-0421-4C71-B9ED-36464A568DA0}"/>
              </a:ext>
            </a:extLst>
          </p:cNvPr>
          <p:cNvCxnSpPr/>
          <p:nvPr userDrawn="1"/>
        </p:nvCxnSpPr>
        <p:spPr>
          <a:xfrm>
            <a:off x="0" y="1433984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27" y="1124745"/>
            <a:ext cx="11018981" cy="221881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6000" b="1" dirty="0"/>
              <a:t>Bases de Dados</a:t>
            </a:r>
            <a:br>
              <a:rPr lang="pt-PT" sz="6000" b="1" dirty="0"/>
            </a:br>
            <a:br>
              <a:rPr lang="pt-PT" dirty="0"/>
            </a:br>
            <a:r>
              <a:rPr lang="pt-PT" sz="6700" i="1" dirty="0"/>
              <a:t>Introdução</a:t>
            </a:r>
            <a:endParaRPr lang="pt-PT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070179" y="636407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DSI :: Escola Superior de Tecnologia de Setúbal :: Instituto Politécnico de Setúbal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3017" y="5310039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prstClr val="black"/>
                </a:solidFill>
              </a:rPr>
              <a:t>João Portelinha Santos </a:t>
            </a:r>
            <a:r>
              <a:rPr lang="pt-PT" sz="1600" dirty="0">
                <a:solidFill>
                  <a:prstClr val="black"/>
                </a:solidFill>
              </a:rPr>
              <a:t>[D308]</a:t>
            </a:r>
            <a:br>
              <a:rPr lang="pt-PT" sz="2000" b="1" dirty="0">
                <a:solidFill>
                  <a:prstClr val="black"/>
                </a:solidFill>
              </a:rPr>
            </a:br>
            <a:r>
              <a:rPr lang="pt-PT" sz="2000" dirty="0">
                <a:solidFill>
                  <a:prstClr val="black"/>
                </a:solidFill>
              </a:rPr>
              <a:t>joao.portelinha@estsetubal.ips.pt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5F47AAC-A4F4-4C4B-9BFD-B15B90BE4396}"/>
              </a:ext>
            </a:extLst>
          </p:cNvPr>
          <p:cNvSpPr txBox="1">
            <a:spLocks/>
          </p:cNvSpPr>
          <p:nvPr/>
        </p:nvSpPr>
        <p:spPr>
          <a:xfrm>
            <a:off x="1173017" y="3916101"/>
            <a:ext cx="10058400" cy="104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cap="none" dirty="0" err="1"/>
              <a:t>CTeSP</a:t>
            </a:r>
            <a:r>
              <a:rPr lang="pt-PT" dirty="0"/>
              <a:t> – Tecnologias e Programação de Sistemas de Informação</a:t>
            </a:r>
          </a:p>
          <a:p>
            <a:pPr algn="r"/>
            <a:r>
              <a:rPr lang="pt-PT" sz="1800" dirty="0"/>
              <a:t>1º Ano / 2º Semestre</a:t>
            </a:r>
          </a:p>
          <a:p>
            <a:endParaRPr lang="pt-PT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F5C5288-9465-C15B-CB1C-5ADAD302072A}"/>
              </a:ext>
            </a:extLst>
          </p:cNvPr>
          <p:cNvSpPr txBox="1"/>
          <p:nvPr/>
        </p:nvSpPr>
        <p:spPr>
          <a:xfrm>
            <a:off x="5264855" y="5310039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solidFill>
                  <a:prstClr val="black"/>
                </a:solidFill>
              </a:rPr>
              <a:t>Luís Damas </a:t>
            </a:r>
            <a:r>
              <a:rPr lang="pt-PT" sz="1600" dirty="0">
                <a:solidFill>
                  <a:prstClr val="black"/>
                </a:solidFill>
              </a:rPr>
              <a:t>[D306]</a:t>
            </a:r>
            <a:br>
              <a:rPr lang="pt-PT" sz="2000" b="1" dirty="0">
                <a:solidFill>
                  <a:prstClr val="black"/>
                </a:solidFill>
              </a:rPr>
            </a:br>
            <a:r>
              <a:rPr lang="pt-PT" sz="2000" dirty="0">
                <a:solidFill>
                  <a:prstClr val="black"/>
                </a:solidFill>
              </a:rPr>
              <a:t>luis.damas@estsetubal.ips.pt</a:t>
            </a:r>
          </a:p>
        </p:txBody>
      </p:sp>
    </p:spTree>
    <p:extLst>
      <p:ext uri="{BB962C8B-B14F-4D97-AF65-F5344CB8AC3E}">
        <p14:creationId xmlns:p14="http://schemas.microsoft.com/office/powerpoint/2010/main" val="282940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DSI::EST-IPS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10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 dirty="0"/>
              <a:t>Desenvolvimento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kumimoji="0" lang="pt-PT" sz="22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 Conceptual:</a:t>
            </a:r>
          </a:p>
          <a:p>
            <a:pPr marL="176213" lvl="1" indent="-174625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200" dirty="0"/>
              <a:t>Modelo Entidade Relação (MER)</a:t>
            </a:r>
          </a:p>
          <a:p>
            <a:pPr marL="0" lvl="1" indent="0">
              <a:buNone/>
            </a:pPr>
            <a:endParaRPr kumimoji="0" lang="pt-PT" sz="22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DAC8F88-5D54-472B-84E9-6345CBFE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61" y="2677867"/>
            <a:ext cx="4714869" cy="310385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A0ED1E6-B0D9-4FDD-A2C9-994EBC9F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 dirty="0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275320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DSI::EST-IPS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11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 dirty="0"/>
              <a:t>Desenvolvimento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kumimoji="0" lang="pt-PT" sz="22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 Lógico:</a:t>
            </a:r>
          </a:p>
          <a:p>
            <a:pPr marL="176213" lvl="1" indent="-174625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200" dirty="0"/>
              <a:t>Modelo Relacional (MR)</a:t>
            </a:r>
          </a:p>
          <a:p>
            <a:pPr marL="0" lvl="1" indent="0">
              <a:buNone/>
            </a:pPr>
            <a:endParaRPr kumimoji="0" lang="pt-PT" sz="22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2F6B3CB-704B-4647-9D9E-CC95C5D5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389" y="2329917"/>
            <a:ext cx="5716759" cy="360906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87E895-D160-41D6-8838-DC891B8A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 dirty="0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392763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DSI::EST-IPS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12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 dirty="0"/>
              <a:t>Desenvolvimento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kumimoji="0" lang="pt-PT" sz="22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Definição do Modelo:</a:t>
            </a:r>
          </a:p>
          <a:p>
            <a:pPr marL="176213" lvl="1" indent="-174625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200" dirty="0"/>
              <a:t>SQL – Data </a:t>
            </a:r>
            <a:r>
              <a:rPr lang="pt-PT" sz="2200" dirty="0" err="1"/>
              <a:t>Definition</a:t>
            </a:r>
            <a:r>
              <a:rPr lang="pt-PT" sz="2200" dirty="0"/>
              <a:t> </a:t>
            </a:r>
            <a:r>
              <a:rPr lang="pt-PT" sz="2200" dirty="0" err="1"/>
              <a:t>Language</a:t>
            </a:r>
            <a:r>
              <a:rPr lang="pt-PT" sz="2200" dirty="0"/>
              <a:t> (DDL)</a:t>
            </a:r>
          </a:p>
          <a:p>
            <a:pPr marL="0" lvl="1" indent="0">
              <a:buNone/>
            </a:pPr>
            <a:endParaRPr kumimoji="0" lang="pt-PT" sz="22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C543D52-8679-4228-98C0-5A2AB232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73" y="1597085"/>
            <a:ext cx="5072553" cy="4350146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568621D-EE09-4289-AA1E-D03BB3D1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 dirty="0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348395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DSI::EST-IPS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13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 dirty="0"/>
              <a:t>Desenvolvimento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kumimoji="0" lang="pt-PT" sz="22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Lógica da aplicação:</a:t>
            </a:r>
          </a:p>
          <a:p>
            <a:pPr marL="176213" lvl="1" indent="-174625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200" dirty="0"/>
              <a:t>SQL – Data </a:t>
            </a:r>
            <a:r>
              <a:rPr lang="pt-PT" sz="2200" dirty="0" err="1"/>
              <a:t>Manipulation</a:t>
            </a:r>
            <a:r>
              <a:rPr lang="pt-PT" sz="2200" dirty="0"/>
              <a:t> </a:t>
            </a:r>
            <a:r>
              <a:rPr lang="pt-PT" sz="2200" dirty="0" err="1"/>
              <a:t>Language</a:t>
            </a:r>
            <a:r>
              <a:rPr lang="pt-PT" sz="2200" dirty="0"/>
              <a:t> (DML)</a:t>
            </a:r>
          </a:p>
          <a:p>
            <a:pPr marL="176213" lvl="1" indent="-174625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200" dirty="0" err="1"/>
              <a:t>Stored</a:t>
            </a:r>
            <a:r>
              <a:rPr lang="pt-PT" sz="2200" dirty="0"/>
              <a:t> </a:t>
            </a:r>
            <a:r>
              <a:rPr lang="pt-PT" sz="2200" dirty="0" err="1"/>
              <a:t>Procedures</a:t>
            </a:r>
            <a:r>
              <a:rPr lang="pt-PT" sz="2200" dirty="0"/>
              <a:t> e Funções</a:t>
            </a:r>
          </a:p>
          <a:p>
            <a:pPr marL="0" lvl="1" indent="0">
              <a:buNone/>
            </a:pPr>
            <a:endParaRPr kumimoji="0" lang="pt-PT" sz="22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7CC1987-5676-44C4-8752-9BB325A01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14" y="2857544"/>
            <a:ext cx="4171950" cy="2924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C341E4-F2EF-4AA4-901A-4108BB30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97" y="2902021"/>
            <a:ext cx="3040096" cy="1808524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EB7D78-37E1-40B6-BAFB-85400296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 dirty="0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109451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27" y="1124745"/>
            <a:ext cx="11018981" cy="221881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6000" b="1" dirty="0"/>
              <a:t>Bases de Dados</a:t>
            </a:r>
            <a:br>
              <a:rPr lang="pt-PT" sz="6000" b="1" dirty="0"/>
            </a:br>
            <a:br>
              <a:rPr lang="pt-PT" dirty="0"/>
            </a:br>
            <a:r>
              <a:rPr lang="pt-PT" sz="6700" i="1" dirty="0"/>
              <a:t>Introdução</a:t>
            </a:r>
            <a:endParaRPr lang="pt-PT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070179" y="636407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DSI :: Escola Superior de Tecnologia de Setúbal :: Instituto Politécnico de Setúbal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3017" y="5310039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prstClr val="black"/>
                </a:solidFill>
              </a:rPr>
              <a:t>João Portelinha Santos </a:t>
            </a:r>
            <a:r>
              <a:rPr lang="pt-PT" sz="1600" dirty="0">
                <a:solidFill>
                  <a:prstClr val="black"/>
                </a:solidFill>
              </a:rPr>
              <a:t>[D308]</a:t>
            </a:r>
            <a:br>
              <a:rPr lang="pt-PT" sz="2000" b="1" dirty="0">
                <a:solidFill>
                  <a:prstClr val="black"/>
                </a:solidFill>
              </a:rPr>
            </a:br>
            <a:r>
              <a:rPr lang="pt-PT" sz="2000" dirty="0">
                <a:solidFill>
                  <a:prstClr val="black"/>
                </a:solidFill>
              </a:rPr>
              <a:t>joao.portelinha@estsetubal.ips.pt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5F47AAC-A4F4-4C4B-9BFD-B15B90BE4396}"/>
              </a:ext>
            </a:extLst>
          </p:cNvPr>
          <p:cNvSpPr txBox="1">
            <a:spLocks/>
          </p:cNvSpPr>
          <p:nvPr/>
        </p:nvSpPr>
        <p:spPr>
          <a:xfrm>
            <a:off x="1173017" y="3916101"/>
            <a:ext cx="10058400" cy="104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cap="none" dirty="0" err="1"/>
              <a:t>CTeSP</a:t>
            </a:r>
            <a:r>
              <a:rPr lang="pt-PT" dirty="0"/>
              <a:t> – Tecnologias e Programação de Sistemas de Informação</a:t>
            </a:r>
          </a:p>
          <a:p>
            <a:pPr algn="r"/>
            <a:r>
              <a:rPr lang="pt-PT" sz="1800" dirty="0"/>
              <a:t>1º Ano </a:t>
            </a:r>
            <a:r>
              <a:rPr lang="pt-PT" sz="1800"/>
              <a:t>/ 2º </a:t>
            </a:r>
            <a:r>
              <a:rPr lang="pt-PT" sz="1800" dirty="0"/>
              <a:t>Semestre</a:t>
            </a:r>
          </a:p>
          <a:p>
            <a:endParaRPr lang="pt-PT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F5C5288-9465-C15B-CB1C-5ADAD302072A}"/>
              </a:ext>
            </a:extLst>
          </p:cNvPr>
          <p:cNvSpPr txBox="1"/>
          <p:nvPr/>
        </p:nvSpPr>
        <p:spPr>
          <a:xfrm>
            <a:off x="5107837" y="5310039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solidFill>
                  <a:prstClr val="black"/>
                </a:solidFill>
              </a:rPr>
              <a:t>Luís Damas </a:t>
            </a:r>
            <a:r>
              <a:rPr lang="pt-PT" sz="1600" dirty="0">
                <a:solidFill>
                  <a:prstClr val="black"/>
                </a:solidFill>
              </a:rPr>
              <a:t>[D306]</a:t>
            </a:r>
            <a:br>
              <a:rPr lang="pt-PT" sz="2000" b="1" dirty="0">
                <a:solidFill>
                  <a:prstClr val="black"/>
                </a:solidFill>
              </a:rPr>
            </a:br>
            <a:r>
              <a:rPr lang="pt-PT" sz="2000" dirty="0">
                <a:solidFill>
                  <a:prstClr val="black"/>
                </a:solidFill>
              </a:rPr>
              <a:t>luis.damas@estsetubal.ips.pt</a:t>
            </a:r>
          </a:p>
        </p:txBody>
      </p:sp>
    </p:spTree>
    <p:extLst>
      <p:ext uri="{BB962C8B-B14F-4D97-AF65-F5344CB8AC3E}">
        <p14:creationId xmlns:p14="http://schemas.microsoft.com/office/powerpoint/2010/main" val="144640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DSI::EST-IPS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Bases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2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pt-PT" sz="2400" b="1" u="sng" dirty="0"/>
              <a:t>Nas primeiras aplicações:</a:t>
            </a:r>
          </a:p>
          <a:p>
            <a:pPr marL="176213" indent="-174625">
              <a:buFont typeface="Arial" panose="020B0604020202020204" pitchFamily="34" charset="0"/>
              <a:buChar char="•"/>
            </a:pPr>
            <a:r>
              <a:rPr lang="pt-PT" sz="2200" dirty="0"/>
              <a:t>Os dados eram guardados pelas próprias aplicações que os criavam e manipulavam adotando formatos proprietários</a:t>
            </a:r>
          </a:p>
          <a:p>
            <a:endParaRPr lang="pt-PT" sz="2000" dirty="0"/>
          </a:p>
          <a:p>
            <a:pPr marL="176213" indent="-17462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2200" dirty="0"/>
              <a:t>As aplicações utilizavam numa arquitetura monolítica: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 o interface de utilizador, lógica e dados integrados (</a:t>
            </a:r>
            <a:r>
              <a:rPr lang="pt-PT" sz="2000" i="1" dirty="0"/>
              <a:t>single </a:t>
            </a:r>
            <a:r>
              <a:rPr lang="pt-PT" sz="2000" i="1" dirty="0" err="1"/>
              <a:t>tier</a:t>
            </a:r>
            <a:r>
              <a:rPr lang="pt-PT" sz="2000" dirty="0"/>
              <a:t>)</a:t>
            </a:r>
          </a:p>
          <a:p>
            <a:pPr lvl="2"/>
            <a:endParaRPr lang="pt-PT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pt-PT" sz="2200" dirty="0"/>
              <a:t> Seria a situação ideal?</a:t>
            </a:r>
            <a:endParaRPr lang="pt-PT" sz="15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7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DSI::EST-IPS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3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pt-PT" sz="2400" b="1" u="sng" dirty="0"/>
              <a:t>Os </a:t>
            </a:r>
            <a:r>
              <a:rPr lang="pt-PT" sz="2400" b="1" u="sng" dirty="0" err="1"/>
              <a:t>SGBDs</a:t>
            </a:r>
            <a:r>
              <a:rPr lang="pt-PT" sz="2400" b="1" u="sng" dirty="0"/>
              <a:t> (Sistemas de Gestão de Bases de Dados </a:t>
            </a:r>
          </a:p>
          <a:p>
            <a:pPr marL="458788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t-PT" sz="2900" dirty="0"/>
              <a:t>O que são Bases de Dados?</a:t>
            </a:r>
          </a:p>
          <a:p>
            <a:pPr marL="751396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2700" dirty="0"/>
              <a:t>É um servidor, uma coleção de informação, uma aplicação …</a:t>
            </a:r>
          </a:p>
          <a:p>
            <a:endParaRPr lang="pt-PT" sz="2000" dirty="0"/>
          </a:p>
          <a:p>
            <a:pPr marL="458788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t-PT" sz="2800" dirty="0"/>
              <a:t>Porque se utilizam e em que áreas se aplicam ?</a:t>
            </a:r>
          </a:p>
          <a:p>
            <a:endParaRPr lang="pt-PT" sz="2000" dirty="0"/>
          </a:p>
          <a:p>
            <a:pPr marL="0" indent="0">
              <a:buNone/>
            </a:pPr>
            <a:r>
              <a:rPr lang="pt-PT" sz="2000" dirty="0"/>
              <a:t>… e os Sistemas de Gestão de Bases de Dados Relacionais - SGBDR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953BB6-4424-48FB-8BD4-78D031AD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 dirty="0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206629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DSI::EST-IPS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4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 dirty="0"/>
              <a:t>SGBD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pt-PT" sz="2400" b="1" u="sng" dirty="0"/>
              <a:t>Tipos:</a:t>
            </a:r>
          </a:p>
          <a:p>
            <a:pPr marL="176213" marR="0" lvl="0" indent="-1746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Hierárquico</a:t>
            </a:r>
          </a:p>
          <a:p>
            <a:pPr marL="176213" marR="0" lvl="0" indent="-1746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pt-PT" sz="2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marL="176213" marR="0" lvl="0" indent="-1746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</a:t>
            </a:r>
          </a:p>
          <a:p>
            <a:pPr marL="176213" marR="0" lvl="0" indent="-1746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pt-PT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6213" marR="0" lvl="0" indent="-1746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Relacional</a:t>
            </a:r>
            <a:endParaRPr kumimoji="0" lang="pt-PT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6213" marR="0" lvl="0" indent="-1746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pt-PT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6213" marR="0" lvl="0" indent="-1746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pt-PT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F823EE0-1FEE-45ED-9659-0B6896C7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27" y="1417637"/>
            <a:ext cx="3038475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04090-0BB9-47B4-AD6A-ED91F2E6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31" y="2337665"/>
            <a:ext cx="2066925" cy="1457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0356D1-E7EA-4075-A1ED-70665777C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702" y="3331433"/>
            <a:ext cx="2781300" cy="1733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371A7-4A0C-40B5-B82E-5467C94FB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723" y="4385681"/>
            <a:ext cx="3552825" cy="1276350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56011C2-B6CD-443C-9372-20155253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 dirty="0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293343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DSI::EST-IPS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5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 dirty="0"/>
              <a:t>SGBD</a:t>
            </a:r>
            <a:r>
              <a:rPr lang="pt-PT" b="1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kumimoji="0" lang="pt-PT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22D388B-311B-4E7F-8066-BCA87B84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39" y="3427737"/>
            <a:ext cx="1714739" cy="666843"/>
          </a:xfrm>
          <a:prstGeom prst="rect">
            <a:avLst/>
          </a:prstGeom>
        </p:spPr>
      </p:pic>
      <p:pic>
        <p:nvPicPr>
          <p:cNvPr id="14" name="Picture 6" descr="Image result for SQL SERVER">
            <a:extLst>
              <a:ext uri="{FF2B5EF4-FFF2-40B4-BE49-F238E27FC236}">
                <a16:creationId xmlns:a16="http://schemas.microsoft.com/office/drawing/2014/main" id="{FDCED1F3-6293-49B8-A5E5-1B8D119B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93" y="1267496"/>
            <a:ext cx="19050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057911-D40E-4C45-BB8B-B33E2B68B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678" y="1816786"/>
            <a:ext cx="790685" cy="790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134501-2AC6-427B-8C82-5571A58E2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927" y="3284841"/>
            <a:ext cx="1905266" cy="952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F5FCB-73FC-495A-B7FA-5F1E9E166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386" y="3161239"/>
            <a:ext cx="1152968" cy="1134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962E55-1A49-4D67-BB28-A9268D3FA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5422" y="1597085"/>
            <a:ext cx="1762371" cy="12003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BFF1F1-23F8-473B-9EA9-12325CA183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9221" y="4723880"/>
            <a:ext cx="1705213" cy="13908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CB0D91-7A39-4A72-8791-3C787BDFEC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927" y="4528417"/>
            <a:ext cx="1381318" cy="12765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C61B47-5B00-4DF0-ABD5-511589389D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1498" y="4739668"/>
            <a:ext cx="1409897" cy="1114581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664C76B-E2A7-4D14-BE46-B80DDDBD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 dirty="0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306669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DSI::EST-IPS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6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 dirty="0"/>
              <a:t>Desenvolvimento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kumimoji="0" lang="pt-PT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</a:t>
            </a:r>
            <a:r>
              <a:rPr kumimoji="0" lang="pt-PT" sz="22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470DC5C-090A-49B3-ABBB-A1CB3F82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574" y="1693819"/>
            <a:ext cx="6109231" cy="352839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FAAC52-581D-4DD6-8388-7A750B3D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 dirty="0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363669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DSI::EST-IPS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7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 dirty="0"/>
              <a:t>Desenvolvimento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kumimoji="0" lang="pt-PT" sz="22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Informação: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A8C3447-AE42-45DE-85A1-5E8A10D7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33" y="1961959"/>
            <a:ext cx="2514600" cy="173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A12CD-A2E3-4F6D-8603-B8198336E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82" y="1491790"/>
            <a:ext cx="3391872" cy="2070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B694B-C864-4670-997B-3099B6E48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905" y="3871569"/>
            <a:ext cx="1704975" cy="1771650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7B10A0-E904-4F7C-BE09-FF07E22F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 dirty="0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357548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DSI::EST-IPS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8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 dirty="0"/>
              <a:t>Desenvolvimento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kumimoji="0" lang="pt-PT" sz="22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 de negócio: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451BA52-A7A0-4D4F-8506-A0AB5668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60" y="1897134"/>
            <a:ext cx="3448050" cy="1781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255DC2-46AE-456F-8BF7-1EAA59D76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853" y="3256070"/>
            <a:ext cx="3233281" cy="1944741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51DF607-ED82-4891-B27F-3575082C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 dirty="0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16784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DSI::EST-IPS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9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 dirty="0"/>
              <a:t>Desenvolvimento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kumimoji="0" lang="pt-PT" sz="22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Análise de requisitos: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451BA52-A7A0-4D4F-8506-A0AB5668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48" y="2523783"/>
            <a:ext cx="2333319" cy="1205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255DC2-46AE-456F-8BF7-1EAA59D76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94" y="3423261"/>
            <a:ext cx="2347562" cy="1412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C1426-540E-4D9E-AA60-165C02CD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91" y="2325040"/>
            <a:ext cx="1593022" cy="1098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84AC0F-5015-447F-8906-6279940AE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372" y="2608505"/>
            <a:ext cx="1974694" cy="1205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7C05B3-0F40-4830-96FC-2053440CF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45" y="3544994"/>
            <a:ext cx="1099010" cy="1141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0F9FBC-C1F8-419C-B767-718657052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6345" y="1417637"/>
            <a:ext cx="2699439" cy="28061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5CE1DF-C855-4EF4-9C20-3A5816605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6072" y="3249213"/>
            <a:ext cx="3019425" cy="1733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FEC44E-ACC6-4A5D-A2BC-0E25309C4A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8701" y="4726775"/>
            <a:ext cx="3514725" cy="14859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D9D1881-CCFF-4DC7-8868-ECDD338A7C18}"/>
              </a:ext>
            </a:extLst>
          </p:cNvPr>
          <p:cNvSpPr/>
          <p:nvPr/>
        </p:nvSpPr>
        <p:spPr>
          <a:xfrm>
            <a:off x="5646656" y="3054285"/>
            <a:ext cx="1819246" cy="114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200C11E-EF1C-4D6C-A552-C4017D5E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 dirty="0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17318114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385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Bases de Dados  Introdução</vt:lpstr>
      <vt:lpstr>Motivação</vt:lpstr>
      <vt:lpstr>Motivação</vt:lpstr>
      <vt:lpstr>SGBD</vt:lpstr>
      <vt:lpstr>SGBDR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Bases de Dados  Introdução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Cláudio Sapateiro</dc:creator>
  <cp:lastModifiedBy>João Portelinha</cp:lastModifiedBy>
  <cp:revision>22</cp:revision>
  <dcterms:created xsi:type="dcterms:W3CDTF">2019-02-21T14:37:42Z</dcterms:created>
  <dcterms:modified xsi:type="dcterms:W3CDTF">2023-03-17T10:17:07Z</dcterms:modified>
</cp:coreProperties>
</file>