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3" r:id="rId26"/>
    <p:sldId id="284" r:id="rId27"/>
    <p:sldId id="285" r:id="rId28"/>
    <p:sldId id="286" r:id="rId29"/>
    <p:sldId id="287" r:id="rId30"/>
  </p:sldIdLst>
  <p:sldSz cx="15557500" cy="8763000"/>
  <p:notesSz cx="15557500" cy="8763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95" d="100"/>
          <a:sy n="95" d="100"/>
        </p:scale>
        <p:origin x="760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ónio Gonçalves" userId="78fffafe-1b89-4629-a5b6-2aadb2b26810" providerId="ADAL" clId="{CAAE18AF-F298-F746-BA7A-64022333C13A}"/>
    <pc:docChg chg="undo custSel addSld delSld modSld">
      <pc:chgData name="António Gonçalves" userId="78fffafe-1b89-4629-a5b6-2aadb2b26810" providerId="ADAL" clId="{CAAE18AF-F298-F746-BA7A-64022333C13A}" dt="2022-11-11T09:35:21.174" v="135" actId="478"/>
      <pc:docMkLst>
        <pc:docMk/>
      </pc:docMkLst>
      <pc:sldChg chg="delSp modSp mod">
        <pc:chgData name="António Gonçalves" userId="78fffafe-1b89-4629-a5b6-2aadb2b26810" providerId="ADAL" clId="{CAAE18AF-F298-F746-BA7A-64022333C13A}" dt="2022-11-11T09:35:03.198" v="134" actId="20577"/>
        <pc:sldMkLst>
          <pc:docMk/>
          <pc:sldMk cId="0" sldId="256"/>
        </pc:sldMkLst>
        <pc:spChg chg="mod">
          <ac:chgData name="António Gonçalves" userId="78fffafe-1b89-4629-a5b6-2aadb2b26810" providerId="ADAL" clId="{CAAE18AF-F298-F746-BA7A-64022333C13A}" dt="2022-11-11T09:35:03.198" v="134" actId="20577"/>
          <ac:spMkLst>
            <pc:docMk/>
            <pc:sldMk cId="0" sldId="256"/>
            <ac:spMk id="2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09T19:46:26.187" v="0" actId="478"/>
          <ac:spMkLst>
            <pc:docMk/>
            <pc:sldMk cId="0" sldId="256"/>
            <ac:spMk id="6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09T19:46:27.319" v="1" actId="478"/>
          <ac:spMkLst>
            <pc:docMk/>
            <pc:sldMk cId="0" sldId="256"/>
            <ac:spMk id="8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09T19:46:28.498" v="2" actId="478"/>
          <ac:spMkLst>
            <pc:docMk/>
            <pc:sldMk cId="0" sldId="256"/>
            <ac:spMk id="9" creationId="{00000000-0000-0000-0000-000000000000}"/>
          </ac:spMkLst>
        </pc:spChg>
      </pc:sldChg>
      <pc:sldChg chg="delSp mod">
        <pc:chgData name="António Gonçalves" userId="78fffafe-1b89-4629-a5b6-2aadb2b26810" providerId="ADAL" clId="{CAAE18AF-F298-F746-BA7A-64022333C13A}" dt="2022-11-09T19:46:36.296" v="5" actId="478"/>
        <pc:sldMkLst>
          <pc:docMk/>
          <pc:sldMk cId="0" sldId="257"/>
        </pc:sldMkLst>
        <pc:spChg chg="del">
          <ac:chgData name="António Gonçalves" userId="78fffafe-1b89-4629-a5b6-2aadb2b26810" providerId="ADAL" clId="{CAAE18AF-F298-F746-BA7A-64022333C13A}" dt="2022-11-09T19:46:33.943" v="4" actId="478"/>
          <ac:spMkLst>
            <pc:docMk/>
            <pc:sldMk cId="0" sldId="257"/>
            <ac:spMk id="11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09T19:46:36.296" v="5" actId="478"/>
          <ac:spMkLst>
            <pc:docMk/>
            <pc:sldMk cId="0" sldId="257"/>
            <ac:spMk id="12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09T19:46:32.348" v="3" actId="478"/>
          <ac:spMkLst>
            <pc:docMk/>
            <pc:sldMk cId="0" sldId="257"/>
            <ac:spMk id="13" creationId="{00000000-0000-0000-0000-000000000000}"/>
          </ac:spMkLst>
        </pc:spChg>
      </pc:sldChg>
      <pc:sldChg chg="delSp mod">
        <pc:chgData name="António Gonçalves" userId="78fffafe-1b89-4629-a5b6-2aadb2b26810" providerId="ADAL" clId="{CAAE18AF-F298-F746-BA7A-64022333C13A}" dt="2022-11-09T19:46:40.818" v="8" actId="478"/>
        <pc:sldMkLst>
          <pc:docMk/>
          <pc:sldMk cId="0" sldId="258"/>
        </pc:sldMkLst>
        <pc:spChg chg="del">
          <ac:chgData name="António Gonçalves" userId="78fffafe-1b89-4629-a5b6-2aadb2b26810" providerId="ADAL" clId="{CAAE18AF-F298-F746-BA7A-64022333C13A}" dt="2022-11-09T19:46:38.331" v="6" actId="478"/>
          <ac:spMkLst>
            <pc:docMk/>
            <pc:sldMk cId="0" sldId="258"/>
            <ac:spMk id="9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09T19:46:39.188" v="7" actId="478"/>
          <ac:spMkLst>
            <pc:docMk/>
            <pc:sldMk cId="0" sldId="258"/>
            <ac:spMk id="10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09T19:46:40.818" v="8" actId="478"/>
          <ac:spMkLst>
            <pc:docMk/>
            <pc:sldMk cId="0" sldId="258"/>
            <ac:spMk id="11" creationId="{00000000-0000-0000-0000-000000000000}"/>
          </ac:spMkLst>
        </pc:spChg>
      </pc:sldChg>
      <pc:sldChg chg="delSp mod">
        <pc:chgData name="António Gonçalves" userId="78fffafe-1b89-4629-a5b6-2aadb2b26810" providerId="ADAL" clId="{CAAE18AF-F298-F746-BA7A-64022333C13A}" dt="2022-11-09T19:46:45.938" v="11" actId="478"/>
        <pc:sldMkLst>
          <pc:docMk/>
          <pc:sldMk cId="0" sldId="259"/>
        </pc:sldMkLst>
        <pc:spChg chg="del">
          <ac:chgData name="António Gonçalves" userId="78fffafe-1b89-4629-a5b6-2aadb2b26810" providerId="ADAL" clId="{CAAE18AF-F298-F746-BA7A-64022333C13A}" dt="2022-11-09T19:46:43.452" v="9" actId="478"/>
          <ac:spMkLst>
            <pc:docMk/>
            <pc:sldMk cId="0" sldId="259"/>
            <ac:spMk id="9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09T19:46:44.328" v="10" actId="478"/>
          <ac:spMkLst>
            <pc:docMk/>
            <pc:sldMk cId="0" sldId="259"/>
            <ac:spMk id="10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09T19:46:45.938" v="11" actId="478"/>
          <ac:spMkLst>
            <pc:docMk/>
            <pc:sldMk cId="0" sldId="259"/>
            <ac:spMk id="11" creationId="{00000000-0000-0000-0000-000000000000}"/>
          </ac:spMkLst>
        </pc:spChg>
      </pc:sldChg>
      <pc:sldChg chg="delSp modSp mod">
        <pc:chgData name="António Gonçalves" userId="78fffafe-1b89-4629-a5b6-2aadb2b26810" providerId="ADAL" clId="{CAAE18AF-F298-F746-BA7A-64022333C13A}" dt="2022-11-09T19:46:51.271" v="15" actId="478"/>
        <pc:sldMkLst>
          <pc:docMk/>
          <pc:sldMk cId="0" sldId="260"/>
        </pc:sldMkLst>
        <pc:spChg chg="del">
          <ac:chgData name="António Gonçalves" userId="78fffafe-1b89-4629-a5b6-2aadb2b26810" providerId="ADAL" clId="{CAAE18AF-F298-F746-BA7A-64022333C13A}" dt="2022-11-09T19:46:48.097" v="12" actId="478"/>
          <ac:spMkLst>
            <pc:docMk/>
            <pc:sldMk cId="0" sldId="260"/>
            <ac:spMk id="9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09T19:46:49.223" v="13" actId="478"/>
          <ac:spMkLst>
            <pc:docMk/>
            <pc:sldMk cId="0" sldId="260"/>
            <ac:spMk id="10" creationId="{00000000-0000-0000-0000-000000000000}"/>
          </ac:spMkLst>
        </pc:spChg>
        <pc:spChg chg="del mod">
          <ac:chgData name="António Gonçalves" userId="78fffafe-1b89-4629-a5b6-2aadb2b26810" providerId="ADAL" clId="{CAAE18AF-F298-F746-BA7A-64022333C13A}" dt="2022-11-09T19:46:51.271" v="15" actId="478"/>
          <ac:spMkLst>
            <pc:docMk/>
            <pc:sldMk cId="0" sldId="260"/>
            <ac:spMk id="11" creationId="{00000000-0000-0000-0000-000000000000}"/>
          </ac:spMkLst>
        </pc:spChg>
      </pc:sldChg>
      <pc:sldChg chg="delSp mod">
        <pc:chgData name="António Gonçalves" userId="78fffafe-1b89-4629-a5b6-2aadb2b26810" providerId="ADAL" clId="{CAAE18AF-F298-F746-BA7A-64022333C13A}" dt="2022-11-09T19:46:56.219" v="18" actId="478"/>
        <pc:sldMkLst>
          <pc:docMk/>
          <pc:sldMk cId="0" sldId="261"/>
        </pc:sldMkLst>
        <pc:spChg chg="del">
          <ac:chgData name="António Gonçalves" userId="78fffafe-1b89-4629-a5b6-2aadb2b26810" providerId="ADAL" clId="{CAAE18AF-F298-F746-BA7A-64022333C13A}" dt="2022-11-09T19:46:53.598" v="16" actId="478"/>
          <ac:spMkLst>
            <pc:docMk/>
            <pc:sldMk cId="0" sldId="261"/>
            <ac:spMk id="12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09T19:46:54.770" v="17" actId="478"/>
          <ac:spMkLst>
            <pc:docMk/>
            <pc:sldMk cId="0" sldId="261"/>
            <ac:spMk id="13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09T19:46:56.219" v="18" actId="478"/>
          <ac:spMkLst>
            <pc:docMk/>
            <pc:sldMk cId="0" sldId="261"/>
            <ac:spMk id="14" creationId="{00000000-0000-0000-0000-000000000000}"/>
          </ac:spMkLst>
        </pc:spChg>
      </pc:sldChg>
      <pc:sldChg chg="del">
        <pc:chgData name="António Gonçalves" userId="78fffafe-1b89-4629-a5b6-2aadb2b26810" providerId="ADAL" clId="{CAAE18AF-F298-F746-BA7A-64022333C13A}" dt="2022-11-09T19:47:02.285" v="19" actId="2696"/>
        <pc:sldMkLst>
          <pc:docMk/>
          <pc:sldMk cId="0" sldId="262"/>
        </pc:sldMkLst>
      </pc:sldChg>
      <pc:sldChg chg="delSp mod">
        <pc:chgData name="António Gonçalves" userId="78fffafe-1b89-4629-a5b6-2aadb2b26810" providerId="ADAL" clId="{CAAE18AF-F298-F746-BA7A-64022333C13A}" dt="2022-11-10T08:25:28.949" v="22" actId="478"/>
        <pc:sldMkLst>
          <pc:docMk/>
          <pc:sldMk cId="0" sldId="263"/>
        </pc:sldMkLst>
        <pc:spChg chg="del">
          <ac:chgData name="António Gonçalves" userId="78fffafe-1b89-4629-a5b6-2aadb2b26810" providerId="ADAL" clId="{CAAE18AF-F298-F746-BA7A-64022333C13A}" dt="2022-11-10T08:25:25.827" v="20" actId="478"/>
          <ac:spMkLst>
            <pc:docMk/>
            <pc:sldMk cId="0" sldId="263"/>
            <ac:spMk id="6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5:27.139" v="21" actId="478"/>
          <ac:spMkLst>
            <pc:docMk/>
            <pc:sldMk cId="0" sldId="263"/>
            <ac:spMk id="8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5:28.949" v="22" actId="478"/>
          <ac:spMkLst>
            <pc:docMk/>
            <pc:sldMk cId="0" sldId="263"/>
            <ac:spMk id="9" creationId="{00000000-0000-0000-0000-000000000000}"/>
          </ac:spMkLst>
        </pc:spChg>
      </pc:sldChg>
      <pc:sldChg chg="delSp modSp mod">
        <pc:chgData name="António Gonçalves" userId="78fffafe-1b89-4629-a5b6-2aadb2b26810" providerId="ADAL" clId="{CAAE18AF-F298-F746-BA7A-64022333C13A}" dt="2022-11-10T08:25:58.989" v="43" actId="20577"/>
        <pc:sldMkLst>
          <pc:docMk/>
          <pc:sldMk cId="0" sldId="264"/>
        </pc:sldMkLst>
        <pc:spChg chg="mod">
          <ac:chgData name="António Gonçalves" userId="78fffafe-1b89-4629-a5b6-2aadb2b26810" providerId="ADAL" clId="{CAAE18AF-F298-F746-BA7A-64022333C13A}" dt="2022-11-10T08:25:58.989" v="43" actId="20577"/>
          <ac:spMkLst>
            <pc:docMk/>
            <pc:sldMk cId="0" sldId="264"/>
            <ac:spMk id="8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5:33.326" v="23" actId="478"/>
          <ac:spMkLst>
            <pc:docMk/>
            <pc:sldMk cId="0" sldId="264"/>
            <ac:spMk id="9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5:34.213" v="24" actId="478"/>
          <ac:spMkLst>
            <pc:docMk/>
            <pc:sldMk cId="0" sldId="264"/>
            <ac:spMk id="10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5:35.646" v="25" actId="478"/>
          <ac:spMkLst>
            <pc:docMk/>
            <pc:sldMk cId="0" sldId="264"/>
            <ac:spMk id="11" creationId="{00000000-0000-0000-0000-000000000000}"/>
          </ac:spMkLst>
        </pc:spChg>
      </pc:sldChg>
      <pc:sldChg chg="delSp modSp mod">
        <pc:chgData name="António Gonçalves" userId="78fffafe-1b89-4629-a5b6-2aadb2b26810" providerId="ADAL" clId="{CAAE18AF-F298-F746-BA7A-64022333C13A}" dt="2022-11-10T08:26:07.156" v="47" actId="478"/>
        <pc:sldMkLst>
          <pc:docMk/>
          <pc:sldMk cId="0" sldId="265"/>
        </pc:sldMkLst>
        <pc:spChg chg="del">
          <ac:chgData name="António Gonçalves" userId="78fffafe-1b89-4629-a5b6-2aadb2b26810" providerId="ADAL" clId="{CAAE18AF-F298-F746-BA7A-64022333C13A}" dt="2022-11-10T08:26:03.419" v="44" actId="478"/>
          <ac:spMkLst>
            <pc:docMk/>
            <pc:sldMk cId="0" sldId="265"/>
            <ac:spMk id="17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6:04.411" v="45" actId="478"/>
          <ac:spMkLst>
            <pc:docMk/>
            <pc:sldMk cId="0" sldId="265"/>
            <ac:spMk id="18" creationId="{00000000-0000-0000-0000-000000000000}"/>
          </ac:spMkLst>
        </pc:spChg>
        <pc:spChg chg="del mod">
          <ac:chgData name="António Gonçalves" userId="78fffafe-1b89-4629-a5b6-2aadb2b26810" providerId="ADAL" clId="{CAAE18AF-F298-F746-BA7A-64022333C13A}" dt="2022-11-10T08:26:07.156" v="47" actId="478"/>
          <ac:spMkLst>
            <pc:docMk/>
            <pc:sldMk cId="0" sldId="265"/>
            <ac:spMk id="19" creationId="{00000000-0000-0000-0000-000000000000}"/>
          </ac:spMkLst>
        </pc:spChg>
      </pc:sldChg>
      <pc:sldChg chg="delSp mod">
        <pc:chgData name="António Gonçalves" userId="78fffafe-1b89-4629-a5b6-2aadb2b26810" providerId="ADAL" clId="{CAAE18AF-F298-F746-BA7A-64022333C13A}" dt="2022-11-10T08:26:17.448" v="50" actId="478"/>
        <pc:sldMkLst>
          <pc:docMk/>
          <pc:sldMk cId="0" sldId="266"/>
        </pc:sldMkLst>
        <pc:spChg chg="del">
          <ac:chgData name="António Gonçalves" userId="78fffafe-1b89-4629-a5b6-2aadb2b26810" providerId="ADAL" clId="{CAAE18AF-F298-F746-BA7A-64022333C13A}" dt="2022-11-10T08:26:14.939" v="48" actId="478"/>
          <ac:spMkLst>
            <pc:docMk/>
            <pc:sldMk cId="0" sldId="266"/>
            <ac:spMk id="18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6:15.998" v="49" actId="478"/>
          <ac:spMkLst>
            <pc:docMk/>
            <pc:sldMk cId="0" sldId="266"/>
            <ac:spMk id="19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6:17.448" v="50" actId="478"/>
          <ac:spMkLst>
            <pc:docMk/>
            <pc:sldMk cId="0" sldId="266"/>
            <ac:spMk id="20" creationId="{00000000-0000-0000-0000-000000000000}"/>
          </ac:spMkLst>
        </pc:spChg>
      </pc:sldChg>
      <pc:sldChg chg="delSp mod">
        <pc:chgData name="António Gonçalves" userId="78fffafe-1b89-4629-a5b6-2aadb2b26810" providerId="ADAL" clId="{CAAE18AF-F298-F746-BA7A-64022333C13A}" dt="2022-11-10T08:26:23.604" v="53" actId="478"/>
        <pc:sldMkLst>
          <pc:docMk/>
          <pc:sldMk cId="0" sldId="267"/>
        </pc:sldMkLst>
        <pc:spChg chg="del">
          <ac:chgData name="António Gonçalves" userId="78fffafe-1b89-4629-a5b6-2aadb2b26810" providerId="ADAL" clId="{CAAE18AF-F298-F746-BA7A-64022333C13A}" dt="2022-11-10T08:26:19.363" v="51" actId="478"/>
          <ac:spMkLst>
            <pc:docMk/>
            <pc:sldMk cId="0" sldId="267"/>
            <ac:spMk id="13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6:21.543" v="52" actId="478"/>
          <ac:spMkLst>
            <pc:docMk/>
            <pc:sldMk cId="0" sldId="267"/>
            <ac:spMk id="14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6:23.604" v="53" actId="478"/>
          <ac:spMkLst>
            <pc:docMk/>
            <pc:sldMk cId="0" sldId="267"/>
            <ac:spMk id="15" creationId="{00000000-0000-0000-0000-000000000000}"/>
          </ac:spMkLst>
        </pc:spChg>
      </pc:sldChg>
      <pc:sldChg chg="delSp mod">
        <pc:chgData name="António Gonçalves" userId="78fffafe-1b89-4629-a5b6-2aadb2b26810" providerId="ADAL" clId="{CAAE18AF-F298-F746-BA7A-64022333C13A}" dt="2022-11-10T08:26:29.474" v="56" actId="478"/>
        <pc:sldMkLst>
          <pc:docMk/>
          <pc:sldMk cId="0" sldId="268"/>
        </pc:sldMkLst>
        <pc:spChg chg="del">
          <ac:chgData name="António Gonçalves" userId="78fffafe-1b89-4629-a5b6-2aadb2b26810" providerId="ADAL" clId="{CAAE18AF-F298-F746-BA7A-64022333C13A}" dt="2022-11-10T08:26:25.627" v="54" actId="478"/>
          <ac:spMkLst>
            <pc:docMk/>
            <pc:sldMk cId="0" sldId="268"/>
            <ac:spMk id="14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6:27.972" v="55" actId="478"/>
          <ac:spMkLst>
            <pc:docMk/>
            <pc:sldMk cId="0" sldId="268"/>
            <ac:spMk id="15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6:29.474" v="56" actId="478"/>
          <ac:spMkLst>
            <pc:docMk/>
            <pc:sldMk cId="0" sldId="268"/>
            <ac:spMk id="16" creationId="{00000000-0000-0000-0000-000000000000}"/>
          </ac:spMkLst>
        </pc:spChg>
      </pc:sldChg>
      <pc:sldChg chg="delSp mod">
        <pc:chgData name="António Gonçalves" userId="78fffafe-1b89-4629-a5b6-2aadb2b26810" providerId="ADAL" clId="{CAAE18AF-F298-F746-BA7A-64022333C13A}" dt="2022-11-10T08:26:36.575" v="59" actId="478"/>
        <pc:sldMkLst>
          <pc:docMk/>
          <pc:sldMk cId="0" sldId="269"/>
        </pc:sldMkLst>
        <pc:spChg chg="del">
          <ac:chgData name="António Gonçalves" userId="78fffafe-1b89-4629-a5b6-2aadb2b26810" providerId="ADAL" clId="{CAAE18AF-F298-F746-BA7A-64022333C13A}" dt="2022-11-10T08:26:33.515" v="57" actId="478"/>
          <ac:spMkLst>
            <pc:docMk/>
            <pc:sldMk cId="0" sldId="269"/>
            <ac:spMk id="11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6:34.402" v="58" actId="478"/>
          <ac:spMkLst>
            <pc:docMk/>
            <pc:sldMk cId="0" sldId="269"/>
            <ac:spMk id="12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6:36.575" v="59" actId="478"/>
          <ac:spMkLst>
            <pc:docMk/>
            <pc:sldMk cId="0" sldId="269"/>
            <ac:spMk id="13" creationId="{00000000-0000-0000-0000-000000000000}"/>
          </ac:spMkLst>
        </pc:spChg>
      </pc:sldChg>
      <pc:sldChg chg="delSp mod">
        <pc:chgData name="António Gonçalves" userId="78fffafe-1b89-4629-a5b6-2aadb2b26810" providerId="ADAL" clId="{CAAE18AF-F298-F746-BA7A-64022333C13A}" dt="2022-11-10T08:26:46.113" v="62" actId="478"/>
        <pc:sldMkLst>
          <pc:docMk/>
          <pc:sldMk cId="0" sldId="270"/>
        </pc:sldMkLst>
        <pc:spChg chg="del">
          <ac:chgData name="António Gonçalves" userId="78fffafe-1b89-4629-a5b6-2aadb2b26810" providerId="ADAL" clId="{CAAE18AF-F298-F746-BA7A-64022333C13A}" dt="2022-11-10T08:26:40.185" v="60" actId="478"/>
          <ac:spMkLst>
            <pc:docMk/>
            <pc:sldMk cId="0" sldId="270"/>
            <ac:spMk id="23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6:42.357" v="61" actId="478"/>
          <ac:spMkLst>
            <pc:docMk/>
            <pc:sldMk cId="0" sldId="270"/>
            <ac:spMk id="24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6:46.113" v="62" actId="478"/>
          <ac:spMkLst>
            <pc:docMk/>
            <pc:sldMk cId="0" sldId="270"/>
            <ac:spMk id="25" creationId="{00000000-0000-0000-0000-000000000000}"/>
          </ac:spMkLst>
        </pc:spChg>
      </pc:sldChg>
      <pc:sldChg chg="delSp mod">
        <pc:chgData name="António Gonçalves" userId="78fffafe-1b89-4629-a5b6-2aadb2b26810" providerId="ADAL" clId="{CAAE18AF-F298-F746-BA7A-64022333C13A}" dt="2022-11-10T08:26:52.821" v="65" actId="478"/>
        <pc:sldMkLst>
          <pc:docMk/>
          <pc:sldMk cId="0" sldId="271"/>
        </pc:sldMkLst>
        <pc:spChg chg="del">
          <ac:chgData name="António Gonçalves" userId="78fffafe-1b89-4629-a5b6-2aadb2b26810" providerId="ADAL" clId="{CAAE18AF-F298-F746-BA7A-64022333C13A}" dt="2022-11-10T08:26:49.592" v="63" actId="478"/>
          <ac:spMkLst>
            <pc:docMk/>
            <pc:sldMk cId="0" sldId="271"/>
            <ac:spMk id="11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6:50.985" v="64" actId="478"/>
          <ac:spMkLst>
            <pc:docMk/>
            <pc:sldMk cId="0" sldId="271"/>
            <ac:spMk id="12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6:52.821" v="65" actId="478"/>
          <ac:spMkLst>
            <pc:docMk/>
            <pc:sldMk cId="0" sldId="271"/>
            <ac:spMk id="13" creationId="{00000000-0000-0000-0000-000000000000}"/>
          </ac:spMkLst>
        </pc:spChg>
      </pc:sldChg>
      <pc:sldChg chg="delSp mod">
        <pc:chgData name="António Gonçalves" userId="78fffafe-1b89-4629-a5b6-2aadb2b26810" providerId="ADAL" clId="{CAAE18AF-F298-F746-BA7A-64022333C13A}" dt="2022-11-10T08:27:00.401" v="68" actId="478"/>
        <pc:sldMkLst>
          <pc:docMk/>
          <pc:sldMk cId="0" sldId="272"/>
        </pc:sldMkLst>
        <pc:spChg chg="del">
          <ac:chgData name="António Gonçalves" userId="78fffafe-1b89-4629-a5b6-2aadb2b26810" providerId="ADAL" clId="{CAAE18AF-F298-F746-BA7A-64022333C13A}" dt="2022-11-10T08:26:57.004" v="66" actId="478"/>
          <ac:spMkLst>
            <pc:docMk/>
            <pc:sldMk cId="0" sldId="272"/>
            <ac:spMk id="11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6:58.716" v="67" actId="478"/>
          <ac:spMkLst>
            <pc:docMk/>
            <pc:sldMk cId="0" sldId="272"/>
            <ac:spMk id="12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7:00.401" v="68" actId="478"/>
          <ac:spMkLst>
            <pc:docMk/>
            <pc:sldMk cId="0" sldId="272"/>
            <ac:spMk id="13" creationId="{00000000-0000-0000-0000-000000000000}"/>
          </ac:spMkLst>
        </pc:spChg>
      </pc:sldChg>
      <pc:sldChg chg="delSp mod">
        <pc:chgData name="António Gonçalves" userId="78fffafe-1b89-4629-a5b6-2aadb2b26810" providerId="ADAL" clId="{CAAE18AF-F298-F746-BA7A-64022333C13A}" dt="2022-11-10T08:27:08.785" v="71" actId="478"/>
        <pc:sldMkLst>
          <pc:docMk/>
          <pc:sldMk cId="0" sldId="273"/>
        </pc:sldMkLst>
        <pc:spChg chg="del">
          <ac:chgData name="António Gonçalves" userId="78fffafe-1b89-4629-a5b6-2aadb2b26810" providerId="ADAL" clId="{CAAE18AF-F298-F746-BA7A-64022333C13A}" dt="2022-11-10T08:27:05.118" v="69" actId="478"/>
          <ac:spMkLst>
            <pc:docMk/>
            <pc:sldMk cId="0" sldId="273"/>
            <ac:spMk id="37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7:07.410" v="70" actId="478"/>
          <ac:spMkLst>
            <pc:docMk/>
            <pc:sldMk cId="0" sldId="273"/>
            <ac:spMk id="38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7:08.785" v="71" actId="478"/>
          <ac:spMkLst>
            <pc:docMk/>
            <pc:sldMk cId="0" sldId="273"/>
            <ac:spMk id="39" creationId="{00000000-0000-0000-0000-000000000000}"/>
          </ac:spMkLst>
        </pc:spChg>
      </pc:sldChg>
      <pc:sldChg chg="del">
        <pc:chgData name="António Gonçalves" userId="78fffafe-1b89-4629-a5b6-2aadb2b26810" providerId="ADAL" clId="{CAAE18AF-F298-F746-BA7A-64022333C13A}" dt="2022-11-10T08:27:11.286" v="72" actId="2696"/>
        <pc:sldMkLst>
          <pc:docMk/>
          <pc:sldMk cId="0" sldId="274"/>
        </pc:sldMkLst>
      </pc:sldChg>
      <pc:sldChg chg="delSp modSp mod">
        <pc:chgData name="António Gonçalves" userId="78fffafe-1b89-4629-a5b6-2aadb2b26810" providerId="ADAL" clId="{CAAE18AF-F298-F746-BA7A-64022333C13A}" dt="2022-11-10T08:27:24.504" v="77" actId="20577"/>
        <pc:sldMkLst>
          <pc:docMk/>
          <pc:sldMk cId="0" sldId="275"/>
        </pc:sldMkLst>
        <pc:spChg chg="mod">
          <ac:chgData name="António Gonçalves" userId="78fffafe-1b89-4629-a5b6-2aadb2b26810" providerId="ADAL" clId="{CAAE18AF-F298-F746-BA7A-64022333C13A}" dt="2022-11-10T08:27:24.504" v="77" actId="20577"/>
          <ac:spMkLst>
            <pc:docMk/>
            <pc:sldMk cId="0" sldId="275"/>
            <ac:spMk id="2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7:17.243" v="74" actId="478"/>
          <ac:spMkLst>
            <pc:docMk/>
            <pc:sldMk cId="0" sldId="275"/>
            <ac:spMk id="6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7:16.244" v="73" actId="478"/>
          <ac:spMkLst>
            <pc:docMk/>
            <pc:sldMk cId="0" sldId="275"/>
            <ac:spMk id="7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7:18.201" v="75" actId="478"/>
          <ac:spMkLst>
            <pc:docMk/>
            <pc:sldMk cId="0" sldId="275"/>
            <ac:spMk id="8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7:19.133" v="76" actId="478"/>
          <ac:spMkLst>
            <pc:docMk/>
            <pc:sldMk cId="0" sldId="275"/>
            <ac:spMk id="9" creationId="{00000000-0000-0000-0000-000000000000}"/>
          </ac:spMkLst>
        </pc:spChg>
      </pc:sldChg>
      <pc:sldChg chg="delSp mod">
        <pc:chgData name="António Gonçalves" userId="78fffafe-1b89-4629-a5b6-2aadb2b26810" providerId="ADAL" clId="{CAAE18AF-F298-F746-BA7A-64022333C13A}" dt="2022-11-11T09:33:06.308" v="83" actId="478"/>
        <pc:sldMkLst>
          <pc:docMk/>
          <pc:sldMk cId="0" sldId="276"/>
        </pc:sldMkLst>
        <pc:spChg chg="del">
          <ac:chgData name="António Gonçalves" userId="78fffafe-1b89-4629-a5b6-2aadb2b26810" providerId="ADAL" clId="{CAAE18AF-F298-F746-BA7A-64022333C13A}" dt="2022-11-11T09:33:03.169" v="81" actId="478"/>
          <ac:spMkLst>
            <pc:docMk/>
            <pc:sldMk cId="0" sldId="276"/>
            <ac:spMk id="9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1T09:33:04.487" v="82" actId="478"/>
          <ac:spMkLst>
            <pc:docMk/>
            <pc:sldMk cId="0" sldId="276"/>
            <ac:spMk id="10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1T09:33:06.308" v="83" actId="478"/>
          <ac:spMkLst>
            <pc:docMk/>
            <pc:sldMk cId="0" sldId="276"/>
            <ac:spMk id="11" creationId="{00000000-0000-0000-0000-000000000000}"/>
          </ac:spMkLst>
        </pc:spChg>
      </pc:sldChg>
      <pc:sldChg chg="delSp mod">
        <pc:chgData name="António Gonçalves" userId="78fffafe-1b89-4629-a5b6-2aadb2b26810" providerId="ADAL" clId="{CAAE18AF-F298-F746-BA7A-64022333C13A}" dt="2022-11-11T09:33:00.019" v="80" actId="478"/>
        <pc:sldMkLst>
          <pc:docMk/>
          <pc:sldMk cId="0" sldId="277"/>
        </pc:sldMkLst>
        <pc:spChg chg="del">
          <ac:chgData name="António Gonçalves" userId="78fffafe-1b89-4629-a5b6-2aadb2b26810" providerId="ADAL" clId="{CAAE18AF-F298-F746-BA7A-64022333C13A}" dt="2022-11-11T09:32:57.044" v="78" actId="478"/>
          <ac:spMkLst>
            <pc:docMk/>
            <pc:sldMk cId="0" sldId="277"/>
            <ac:spMk id="16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1T09:32:58.299" v="79" actId="478"/>
          <ac:spMkLst>
            <pc:docMk/>
            <pc:sldMk cId="0" sldId="277"/>
            <ac:spMk id="17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1T09:33:00.019" v="80" actId="478"/>
          <ac:spMkLst>
            <pc:docMk/>
            <pc:sldMk cId="0" sldId="277"/>
            <ac:spMk id="18" creationId="{00000000-0000-0000-0000-000000000000}"/>
          </ac:spMkLst>
        </pc:spChg>
      </pc:sldChg>
      <pc:sldChg chg="delSp mod">
        <pc:chgData name="António Gonçalves" userId="78fffafe-1b89-4629-a5b6-2aadb2b26810" providerId="ADAL" clId="{CAAE18AF-F298-F746-BA7A-64022333C13A}" dt="2022-11-11T09:33:13.856" v="86" actId="478"/>
        <pc:sldMkLst>
          <pc:docMk/>
          <pc:sldMk cId="0" sldId="278"/>
        </pc:sldMkLst>
        <pc:spChg chg="del">
          <ac:chgData name="António Gonçalves" userId="78fffafe-1b89-4629-a5b6-2aadb2b26810" providerId="ADAL" clId="{CAAE18AF-F298-F746-BA7A-64022333C13A}" dt="2022-11-11T09:33:12.576" v="85" actId="478"/>
          <ac:spMkLst>
            <pc:docMk/>
            <pc:sldMk cId="0" sldId="278"/>
            <ac:spMk id="11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1T09:33:13.856" v="86" actId="478"/>
          <ac:spMkLst>
            <pc:docMk/>
            <pc:sldMk cId="0" sldId="278"/>
            <ac:spMk id="12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1T09:33:11.370" v="84" actId="478"/>
          <ac:spMkLst>
            <pc:docMk/>
            <pc:sldMk cId="0" sldId="278"/>
            <ac:spMk id="13" creationId="{00000000-0000-0000-0000-000000000000}"/>
          </ac:spMkLst>
        </pc:spChg>
      </pc:sldChg>
      <pc:sldChg chg="delSp mod">
        <pc:chgData name="António Gonçalves" userId="78fffafe-1b89-4629-a5b6-2aadb2b26810" providerId="ADAL" clId="{CAAE18AF-F298-F746-BA7A-64022333C13A}" dt="2022-11-11T09:33:20.786" v="89" actId="478"/>
        <pc:sldMkLst>
          <pc:docMk/>
          <pc:sldMk cId="0" sldId="279"/>
        </pc:sldMkLst>
        <pc:spChg chg="del">
          <ac:chgData name="António Gonçalves" userId="78fffafe-1b89-4629-a5b6-2aadb2b26810" providerId="ADAL" clId="{CAAE18AF-F298-F746-BA7A-64022333C13A}" dt="2022-11-11T09:33:17.929" v="87" actId="478"/>
          <ac:spMkLst>
            <pc:docMk/>
            <pc:sldMk cId="0" sldId="279"/>
            <ac:spMk id="21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1T09:33:18.785" v="88" actId="478"/>
          <ac:spMkLst>
            <pc:docMk/>
            <pc:sldMk cId="0" sldId="279"/>
            <ac:spMk id="22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1T09:33:20.786" v="89" actId="478"/>
          <ac:spMkLst>
            <pc:docMk/>
            <pc:sldMk cId="0" sldId="279"/>
            <ac:spMk id="23" creationId="{00000000-0000-0000-0000-000000000000}"/>
          </ac:spMkLst>
        </pc:spChg>
      </pc:sldChg>
      <pc:sldChg chg="delSp mod">
        <pc:chgData name="António Gonçalves" userId="78fffafe-1b89-4629-a5b6-2aadb2b26810" providerId="ADAL" clId="{CAAE18AF-F298-F746-BA7A-64022333C13A}" dt="2022-11-11T09:33:40.588" v="92" actId="478"/>
        <pc:sldMkLst>
          <pc:docMk/>
          <pc:sldMk cId="0" sldId="280"/>
        </pc:sldMkLst>
        <pc:spChg chg="del">
          <ac:chgData name="António Gonçalves" userId="78fffafe-1b89-4629-a5b6-2aadb2b26810" providerId="ADAL" clId="{CAAE18AF-F298-F746-BA7A-64022333C13A}" dt="2022-11-11T09:33:35.762" v="90" actId="478"/>
          <ac:spMkLst>
            <pc:docMk/>
            <pc:sldMk cId="0" sldId="280"/>
            <ac:spMk id="24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1T09:33:37.818" v="91" actId="478"/>
          <ac:spMkLst>
            <pc:docMk/>
            <pc:sldMk cId="0" sldId="280"/>
            <ac:spMk id="25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1T09:33:40.588" v="92" actId="478"/>
          <ac:spMkLst>
            <pc:docMk/>
            <pc:sldMk cId="0" sldId="280"/>
            <ac:spMk id="26" creationId="{00000000-0000-0000-0000-000000000000}"/>
          </ac:spMkLst>
        </pc:spChg>
      </pc:sldChg>
      <pc:sldChg chg="delSp del mod">
        <pc:chgData name="António Gonçalves" userId="78fffafe-1b89-4629-a5b6-2aadb2b26810" providerId="ADAL" clId="{CAAE18AF-F298-F746-BA7A-64022333C13A}" dt="2022-11-11T09:33:47.361" v="95" actId="2696"/>
        <pc:sldMkLst>
          <pc:docMk/>
          <pc:sldMk cId="0" sldId="281"/>
        </pc:sldMkLst>
        <pc:spChg chg="del">
          <ac:chgData name="António Gonçalves" userId="78fffafe-1b89-4629-a5b6-2aadb2b26810" providerId="ADAL" clId="{CAAE18AF-F298-F746-BA7A-64022333C13A}" dt="2022-11-11T09:33:43.613" v="93" actId="478"/>
          <ac:spMkLst>
            <pc:docMk/>
            <pc:sldMk cId="0" sldId="281"/>
            <ac:spMk id="3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1T09:33:44.740" v="94" actId="478"/>
          <ac:spMkLst>
            <pc:docMk/>
            <pc:sldMk cId="0" sldId="281"/>
            <ac:spMk id="4" creationId="{00000000-0000-0000-0000-000000000000}"/>
          </ac:spMkLst>
        </pc:spChg>
      </pc:sldChg>
      <pc:sldChg chg="delSp mod">
        <pc:chgData name="António Gonçalves" userId="78fffafe-1b89-4629-a5b6-2aadb2b26810" providerId="ADAL" clId="{CAAE18AF-F298-F746-BA7A-64022333C13A}" dt="2022-11-11T09:35:21.174" v="135" actId="478"/>
        <pc:sldMkLst>
          <pc:docMk/>
          <pc:sldMk cId="0" sldId="282"/>
        </pc:sldMkLst>
        <pc:spChg chg="del">
          <ac:chgData name="António Gonçalves" userId="78fffafe-1b89-4629-a5b6-2aadb2b26810" providerId="ADAL" clId="{CAAE18AF-F298-F746-BA7A-64022333C13A}" dt="2022-11-11T09:33:52.354" v="97" actId="478"/>
          <ac:spMkLst>
            <pc:docMk/>
            <pc:sldMk cId="0" sldId="282"/>
            <ac:spMk id="6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1T09:33:51.197" v="96" actId="478"/>
          <ac:spMkLst>
            <pc:docMk/>
            <pc:sldMk cId="0" sldId="282"/>
            <ac:spMk id="8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1T09:35:21.174" v="135" actId="478"/>
          <ac:spMkLst>
            <pc:docMk/>
            <pc:sldMk cId="0" sldId="282"/>
            <ac:spMk id="9" creationId="{00000000-0000-0000-0000-000000000000}"/>
          </ac:spMkLst>
        </pc:spChg>
      </pc:sldChg>
      <pc:sldChg chg="delSp mod">
        <pc:chgData name="António Gonçalves" userId="78fffafe-1b89-4629-a5b6-2aadb2b26810" providerId="ADAL" clId="{CAAE18AF-F298-F746-BA7A-64022333C13A}" dt="2022-11-11T09:33:58.914" v="100" actId="478"/>
        <pc:sldMkLst>
          <pc:docMk/>
          <pc:sldMk cId="0" sldId="283"/>
        </pc:sldMkLst>
        <pc:spChg chg="del">
          <ac:chgData name="António Gonçalves" userId="78fffafe-1b89-4629-a5b6-2aadb2b26810" providerId="ADAL" clId="{CAAE18AF-F298-F746-BA7A-64022333C13A}" dt="2022-11-11T09:33:54.460" v="98" actId="478"/>
          <ac:spMkLst>
            <pc:docMk/>
            <pc:sldMk cId="0" sldId="283"/>
            <ac:spMk id="11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1T09:33:58.914" v="100" actId="478"/>
          <ac:spMkLst>
            <pc:docMk/>
            <pc:sldMk cId="0" sldId="283"/>
            <ac:spMk id="12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1T09:33:56.212" v="99" actId="478"/>
          <ac:spMkLst>
            <pc:docMk/>
            <pc:sldMk cId="0" sldId="283"/>
            <ac:spMk id="13" creationId="{00000000-0000-0000-0000-000000000000}"/>
          </ac:spMkLst>
        </pc:spChg>
      </pc:sldChg>
      <pc:sldChg chg="delSp mod">
        <pc:chgData name="António Gonçalves" userId="78fffafe-1b89-4629-a5b6-2aadb2b26810" providerId="ADAL" clId="{CAAE18AF-F298-F746-BA7A-64022333C13A}" dt="2022-11-11T09:34:05.314" v="103" actId="478"/>
        <pc:sldMkLst>
          <pc:docMk/>
          <pc:sldMk cId="0" sldId="284"/>
        </pc:sldMkLst>
        <pc:spChg chg="del">
          <ac:chgData name="António Gonçalves" userId="78fffafe-1b89-4629-a5b6-2aadb2b26810" providerId="ADAL" clId="{CAAE18AF-F298-F746-BA7A-64022333C13A}" dt="2022-11-11T09:34:00.848" v="101" actId="478"/>
          <ac:spMkLst>
            <pc:docMk/>
            <pc:sldMk cId="0" sldId="284"/>
            <ac:spMk id="17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1T09:34:01.929" v="102" actId="478"/>
          <ac:spMkLst>
            <pc:docMk/>
            <pc:sldMk cId="0" sldId="284"/>
            <ac:spMk id="18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1T09:34:05.314" v="103" actId="478"/>
          <ac:spMkLst>
            <pc:docMk/>
            <pc:sldMk cId="0" sldId="284"/>
            <ac:spMk id="19" creationId="{00000000-0000-0000-0000-000000000000}"/>
          </ac:spMkLst>
        </pc:spChg>
      </pc:sldChg>
      <pc:sldChg chg="delSp mod">
        <pc:chgData name="António Gonçalves" userId="78fffafe-1b89-4629-a5b6-2aadb2b26810" providerId="ADAL" clId="{CAAE18AF-F298-F746-BA7A-64022333C13A}" dt="2022-11-11T09:34:13.180" v="106" actId="478"/>
        <pc:sldMkLst>
          <pc:docMk/>
          <pc:sldMk cId="0" sldId="285"/>
        </pc:sldMkLst>
        <pc:spChg chg="del">
          <ac:chgData name="António Gonçalves" userId="78fffafe-1b89-4629-a5b6-2aadb2b26810" providerId="ADAL" clId="{CAAE18AF-F298-F746-BA7A-64022333C13A}" dt="2022-11-11T09:34:10.086" v="104" actId="478"/>
          <ac:spMkLst>
            <pc:docMk/>
            <pc:sldMk cId="0" sldId="285"/>
            <ac:spMk id="8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1T09:34:11.209" v="105" actId="478"/>
          <ac:spMkLst>
            <pc:docMk/>
            <pc:sldMk cId="0" sldId="285"/>
            <ac:spMk id="9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1T09:34:13.180" v="106" actId="478"/>
          <ac:spMkLst>
            <pc:docMk/>
            <pc:sldMk cId="0" sldId="285"/>
            <ac:spMk id="10" creationId="{00000000-0000-0000-0000-000000000000}"/>
          </ac:spMkLst>
        </pc:spChg>
      </pc:sldChg>
      <pc:sldChg chg="delSp mod">
        <pc:chgData name="António Gonçalves" userId="78fffafe-1b89-4629-a5b6-2aadb2b26810" providerId="ADAL" clId="{CAAE18AF-F298-F746-BA7A-64022333C13A}" dt="2022-11-11T09:34:22.043" v="109" actId="478"/>
        <pc:sldMkLst>
          <pc:docMk/>
          <pc:sldMk cId="0" sldId="286"/>
        </pc:sldMkLst>
        <pc:spChg chg="del">
          <ac:chgData name="António Gonçalves" userId="78fffafe-1b89-4629-a5b6-2aadb2b26810" providerId="ADAL" clId="{CAAE18AF-F298-F746-BA7A-64022333C13A}" dt="2022-11-11T09:34:17.734" v="107" actId="478"/>
          <ac:spMkLst>
            <pc:docMk/>
            <pc:sldMk cId="0" sldId="286"/>
            <ac:spMk id="8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1T09:34:20.278" v="108" actId="478"/>
          <ac:spMkLst>
            <pc:docMk/>
            <pc:sldMk cId="0" sldId="286"/>
            <ac:spMk id="9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1T09:34:22.043" v="109" actId="478"/>
          <ac:spMkLst>
            <pc:docMk/>
            <pc:sldMk cId="0" sldId="286"/>
            <ac:spMk id="10" creationId="{00000000-0000-0000-0000-000000000000}"/>
          </ac:spMkLst>
        </pc:spChg>
      </pc:sldChg>
      <pc:sldChg chg="delSp mod">
        <pc:chgData name="António Gonçalves" userId="78fffafe-1b89-4629-a5b6-2aadb2b26810" providerId="ADAL" clId="{CAAE18AF-F298-F746-BA7A-64022333C13A}" dt="2022-11-11T09:34:26.298" v="112" actId="478"/>
        <pc:sldMkLst>
          <pc:docMk/>
          <pc:sldMk cId="0" sldId="287"/>
        </pc:sldMkLst>
        <pc:spChg chg="del">
          <ac:chgData name="António Gonçalves" userId="78fffafe-1b89-4629-a5b6-2aadb2b26810" providerId="ADAL" clId="{CAAE18AF-F298-F746-BA7A-64022333C13A}" dt="2022-11-11T09:34:23.710" v="110" actId="478"/>
          <ac:spMkLst>
            <pc:docMk/>
            <pc:sldMk cId="0" sldId="287"/>
            <ac:spMk id="8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1T09:34:24.698" v="111" actId="478"/>
          <ac:spMkLst>
            <pc:docMk/>
            <pc:sldMk cId="0" sldId="287"/>
            <ac:spMk id="9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1T09:34:26.298" v="112" actId="478"/>
          <ac:spMkLst>
            <pc:docMk/>
            <pc:sldMk cId="0" sldId="287"/>
            <ac:spMk id="10" creationId="{00000000-0000-0000-0000-000000000000}"/>
          </ac:spMkLst>
        </pc:spChg>
      </pc:sldChg>
      <pc:sldChg chg="addSp delSp modSp add del mod">
        <pc:chgData name="António Gonçalves" userId="78fffafe-1b89-4629-a5b6-2aadb2b26810" providerId="ADAL" clId="{CAAE18AF-F298-F746-BA7A-64022333C13A}" dt="2022-11-11T09:34:51.376" v="132" actId="2696"/>
        <pc:sldMkLst>
          <pc:docMk/>
          <pc:sldMk cId="0" sldId="288"/>
        </pc:sldMkLst>
        <pc:spChg chg="add del mod">
          <ac:chgData name="António Gonçalves" userId="78fffafe-1b89-4629-a5b6-2aadb2b26810" providerId="ADAL" clId="{CAAE18AF-F298-F746-BA7A-64022333C13A}" dt="2022-11-11T09:34:46.974" v="131" actId="20577"/>
          <ac:spMkLst>
            <pc:docMk/>
            <pc:sldMk cId="0" sldId="288"/>
            <ac:spMk id="2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1T09:34:37.951" v="117" actId="478"/>
          <ac:spMkLst>
            <pc:docMk/>
            <pc:sldMk cId="0" sldId="288"/>
            <ac:spMk id="3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1T09:34:38.875" v="118" actId="478"/>
          <ac:spMkLst>
            <pc:docMk/>
            <pc:sldMk cId="0" sldId="288"/>
            <ac:spMk id="4" creationId="{00000000-0000-0000-0000-000000000000}"/>
          </ac:spMkLst>
        </pc:spChg>
        <pc:spChg chg="add del mod">
          <ac:chgData name="António Gonçalves" userId="78fffafe-1b89-4629-a5b6-2aadb2b26810" providerId="ADAL" clId="{CAAE18AF-F298-F746-BA7A-64022333C13A}" dt="2022-11-11T09:34:36.061" v="116" actId="478"/>
          <ac:spMkLst>
            <pc:docMk/>
            <pc:sldMk cId="0" sldId="288"/>
            <ac:spMk id="6" creationId="{97849714-3450-54AF-7282-2F25D40C1D8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66812" y="2716530"/>
            <a:ext cx="13223875" cy="1840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333625" y="4907280"/>
            <a:ext cx="10890250" cy="2190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250" b="0" i="0">
                <a:solidFill>
                  <a:srgbClr val="04182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245"/>
              </a:lnSpc>
            </a:pPr>
            <a:r>
              <a:rPr dirty="0"/>
              <a:t>BIG</a:t>
            </a:r>
            <a:r>
              <a:rPr spc="-5" dirty="0"/>
              <a:t> </a:t>
            </a:r>
            <a:r>
              <a:rPr dirty="0"/>
              <a:t>DATA</a:t>
            </a:r>
            <a:r>
              <a:rPr spc="5" dirty="0"/>
              <a:t> </a:t>
            </a:r>
            <a:r>
              <a:rPr dirty="0"/>
              <a:t>FUNDAMENTALS WITH</a:t>
            </a:r>
            <a:r>
              <a:rPr spc="5" dirty="0"/>
              <a:t> </a:t>
            </a:r>
            <a:r>
              <a:rPr spc="-55" dirty="0"/>
              <a:t>PYSPARK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4182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rgbClr val="04182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250" b="0" i="0">
                <a:solidFill>
                  <a:srgbClr val="04182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245"/>
              </a:lnSpc>
            </a:pPr>
            <a:r>
              <a:rPr dirty="0"/>
              <a:t>BIG</a:t>
            </a:r>
            <a:r>
              <a:rPr spc="-5" dirty="0"/>
              <a:t> </a:t>
            </a:r>
            <a:r>
              <a:rPr dirty="0"/>
              <a:t>DATA</a:t>
            </a:r>
            <a:r>
              <a:rPr spc="5" dirty="0"/>
              <a:t> </a:t>
            </a:r>
            <a:r>
              <a:rPr dirty="0"/>
              <a:t>FUNDAMENTALS WITH</a:t>
            </a:r>
            <a:r>
              <a:rPr spc="5" dirty="0"/>
              <a:t> </a:t>
            </a:r>
            <a:r>
              <a:rPr spc="-55" dirty="0"/>
              <a:t>PYSPARK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4182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77875" y="2015490"/>
            <a:ext cx="6767512" cy="5783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012112" y="2015490"/>
            <a:ext cx="6767512" cy="5783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250" b="0" i="0">
                <a:solidFill>
                  <a:srgbClr val="04182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245"/>
              </a:lnSpc>
            </a:pPr>
            <a:r>
              <a:rPr dirty="0"/>
              <a:t>BIG</a:t>
            </a:r>
            <a:r>
              <a:rPr spc="-5" dirty="0"/>
              <a:t> </a:t>
            </a:r>
            <a:r>
              <a:rPr dirty="0"/>
              <a:t>DATA</a:t>
            </a:r>
            <a:r>
              <a:rPr spc="5" dirty="0"/>
              <a:t> </a:t>
            </a:r>
            <a:r>
              <a:rPr dirty="0"/>
              <a:t>FUNDAMENTALS WITH</a:t>
            </a:r>
            <a:r>
              <a:rPr spc="5" dirty="0"/>
              <a:t> </a:t>
            </a:r>
            <a:r>
              <a:rPr spc="-55" dirty="0"/>
              <a:t>PYSPARK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4182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250" b="0" i="0">
                <a:solidFill>
                  <a:srgbClr val="04182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245"/>
              </a:lnSpc>
            </a:pPr>
            <a:r>
              <a:rPr dirty="0"/>
              <a:t>BIG</a:t>
            </a:r>
            <a:r>
              <a:rPr spc="-5" dirty="0"/>
              <a:t> </a:t>
            </a:r>
            <a:r>
              <a:rPr dirty="0"/>
              <a:t>DATA</a:t>
            </a:r>
            <a:r>
              <a:rPr spc="5" dirty="0"/>
              <a:t> </a:t>
            </a:r>
            <a:r>
              <a:rPr dirty="0"/>
              <a:t>FUNDAMENTALS WITH</a:t>
            </a:r>
            <a:r>
              <a:rPr spc="5" dirty="0"/>
              <a:t> </a:t>
            </a:r>
            <a:r>
              <a:rPr spc="-55" dirty="0"/>
              <a:t>PYSPARK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250" b="0" i="0">
                <a:solidFill>
                  <a:srgbClr val="04182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245"/>
              </a:lnSpc>
            </a:pPr>
            <a:r>
              <a:rPr dirty="0"/>
              <a:t>BIG</a:t>
            </a:r>
            <a:r>
              <a:rPr spc="-5" dirty="0"/>
              <a:t> </a:t>
            </a:r>
            <a:r>
              <a:rPr dirty="0"/>
              <a:t>DATA</a:t>
            </a:r>
            <a:r>
              <a:rPr spc="5" dirty="0"/>
              <a:t> </a:t>
            </a:r>
            <a:r>
              <a:rPr dirty="0"/>
              <a:t>FUNDAMENTALS WITH</a:t>
            </a:r>
            <a:r>
              <a:rPr spc="5" dirty="0"/>
              <a:t> </a:t>
            </a:r>
            <a:r>
              <a:rPr spc="-55" dirty="0"/>
              <a:t>PYSPARK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8024369"/>
            <a:ext cx="15557500" cy="20955"/>
          </a:xfrm>
          <a:custGeom>
            <a:avLst/>
            <a:gdLst/>
            <a:ahLst/>
            <a:cxnLst/>
            <a:rect l="l" t="t" r="r" b="b"/>
            <a:pathLst>
              <a:path w="15557500" h="20954">
                <a:moveTo>
                  <a:pt x="15557498" y="20470"/>
                </a:moveTo>
                <a:lnTo>
                  <a:pt x="0" y="20470"/>
                </a:lnTo>
                <a:lnTo>
                  <a:pt x="0" y="0"/>
                </a:lnTo>
                <a:lnTo>
                  <a:pt x="15557498" y="0"/>
                </a:lnTo>
                <a:lnTo>
                  <a:pt x="15557498" y="20470"/>
                </a:lnTo>
                <a:close/>
              </a:path>
            </a:pathLst>
          </a:custGeom>
          <a:solidFill>
            <a:srgbClr val="E4E1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8589" y="221703"/>
            <a:ext cx="13947140" cy="7760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04182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00889" y="1652770"/>
            <a:ext cx="7315200" cy="3268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0" i="0">
                <a:solidFill>
                  <a:srgbClr val="04182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278939" y="8267281"/>
            <a:ext cx="5963919" cy="311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0" i="0">
                <a:solidFill>
                  <a:srgbClr val="04182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245"/>
              </a:lnSpc>
            </a:pPr>
            <a:r>
              <a:rPr dirty="0"/>
              <a:t>BIG</a:t>
            </a:r>
            <a:r>
              <a:rPr spc="-5" dirty="0"/>
              <a:t> </a:t>
            </a:r>
            <a:r>
              <a:rPr dirty="0"/>
              <a:t>DATA</a:t>
            </a:r>
            <a:r>
              <a:rPr spc="5" dirty="0"/>
              <a:t> </a:t>
            </a:r>
            <a:r>
              <a:rPr dirty="0"/>
              <a:t>FUNDAMENTALS WITH</a:t>
            </a:r>
            <a:r>
              <a:rPr spc="5" dirty="0"/>
              <a:t> </a:t>
            </a:r>
            <a:r>
              <a:rPr spc="-55" dirty="0"/>
              <a:t>PYSPARK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77875" y="8149590"/>
            <a:ext cx="3578225" cy="438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01400" y="8149590"/>
            <a:ext cx="3578225" cy="438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17804" rIns="0" bIns="0" rtlCol="0">
            <a:spAutoFit/>
          </a:bodyPr>
          <a:lstStyle/>
          <a:p>
            <a:pPr marL="935355" marR="866140" algn="ctr">
              <a:lnSpc>
                <a:spcPts val="6770"/>
              </a:lnSpc>
              <a:spcBef>
                <a:spcPts val="1714"/>
              </a:spcBef>
            </a:pPr>
            <a:r>
              <a:rPr spc="140" dirty="0"/>
              <a:t>Introd</a:t>
            </a:r>
            <a:r>
              <a:rPr sz="7000" spc="140" dirty="0"/>
              <a:t>u</a:t>
            </a:r>
            <a:r>
              <a:rPr spc="140" dirty="0"/>
              <a:t>ction</a:t>
            </a:r>
            <a:r>
              <a:rPr spc="-175" dirty="0"/>
              <a:t> </a:t>
            </a:r>
            <a:r>
              <a:rPr spc="325" dirty="0"/>
              <a:t>to </a:t>
            </a:r>
            <a:r>
              <a:rPr spc="-10" dirty="0"/>
              <a:t>P</a:t>
            </a:r>
            <a:r>
              <a:rPr sz="7000" spc="-10" dirty="0"/>
              <a:t>y</a:t>
            </a:r>
            <a:r>
              <a:rPr spc="-10" dirty="0"/>
              <a:t>Spark </a:t>
            </a:r>
            <a:r>
              <a:rPr spc="75" dirty="0"/>
              <a:t>DataFrames</a:t>
            </a:r>
            <a:endParaRPr sz="7000" dirty="0"/>
          </a:p>
          <a:p>
            <a:pPr algn="ctr">
              <a:lnSpc>
                <a:spcPct val="100000"/>
              </a:lnSpc>
              <a:spcBef>
                <a:spcPts val="910"/>
              </a:spcBef>
              <a:tabLst>
                <a:tab pos="738505" algn="l"/>
                <a:tab pos="1772285" algn="l"/>
                <a:tab pos="4735830" algn="l"/>
                <a:tab pos="5770245" algn="l"/>
              </a:tabLst>
            </a:pPr>
            <a:endParaRPr sz="2250" dirty="0"/>
          </a:p>
        </p:txBody>
      </p:sp>
      <p:grpSp>
        <p:nvGrpSpPr>
          <p:cNvPr id="3" name="object 3"/>
          <p:cNvGrpSpPr/>
          <p:nvPr/>
        </p:nvGrpSpPr>
        <p:grpSpPr>
          <a:xfrm>
            <a:off x="7287459" y="5404183"/>
            <a:ext cx="982980" cy="982980"/>
            <a:chOff x="7287459" y="5404183"/>
            <a:chExt cx="982980" cy="982980"/>
          </a:xfrm>
        </p:grpSpPr>
        <p:sp>
          <p:nvSpPr>
            <p:cNvPr id="4" name="object 4"/>
            <p:cNvSpPr/>
            <p:nvPr/>
          </p:nvSpPr>
          <p:spPr>
            <a:xfrm>
              <a:off x="7287459" y="5404183"/>
              <a:ext cx="982980" cy="982980"/>
            </a:xfrm>
            <a:custGeom>
              <a:avLst/>
              <a:gdLst/>
              <a:ahLst/>
              <a:cxnLst/>
              <a:rect l="l" t="t" r="r" b="b"/>
              <a:pathLst>
                <a:path w="982979" h="982979">
                  <a:moveTo>
                    <a:pt x="491289" y="982578"/>
                  </a:moveTo>
                  <a:lnTo>
                    <a:pt x="443134" y="980213"/>
                  </a:lnTo>
                  <a:lnTo>
                    <a:pt x="395443" y="973138"/>
                  </a:lnTo>
                  <a:lnTo>
                    <a:pt x="348675" y="961423"/>
                  </a:lnTo>
                  <a:lnTo>
                    <a:pt x="303281" y="945181"/>
                  </a:lnTo>
                  <a:lnTo>
                    <a:pt x="259697" y="924568"/>
                  </a:lnTo>
                  <a:lnTo>
                    <a:pt x="218343" y="899781"/>
                  </a:lnTo>
                  <a:lnTo>
                    <a:pt x="179618" y="871061"/>
                  </a:lnTo>
                  <a:lnTo>
                    <a:pt x="143895" y="838683"/>
                  </a:lnTo>
                  <a:lnTo>
                    <a:pt x="111517" y="802960"/>
                  </a:lnTo>
                  <a:lnTo>
                    <a:pt x="82797" y="764235"/>
                  </a:lnTo>
                  <a:lnTo>
                    <a:pt x="58010" y="722881"/>
                  </a:lnTo>
                  <a:lnTo>
                    <a:pt x="37397" y="679297"/>
                  </a:lnTo>
                  <a:lnTo>
                    <a:pt x="21154" y="633903"/>
                  </a:lnTo>
                  <a:lnTo>
                    <a:pt x="9439" y="587135"/>
                  </a:lnTo>
                  <a:lnTo>
                    <a:pt x="2365" y="539444"/>
                  </a:lnTo>
                  <a:lnTo>
                    <a:pt x="0" y="491289"/>
                  </a:lnTo>
                  <a:lnTo>
                    <a:pt x="591" y="467182"/>
                  </a:lnTo>
                  <a:lnTo>
                    <a:pt x="5317" y="419202"/>
                  </a:lnTo>
                  <a:lnTo>
                    <a:pt x="14722" y="371915"/>
                  </a:lnTo>
                  <a:lnTo>
                    <a:pt x="28718" y="325778"/>
                  </a:lnTo>
                  <a:lnTo>
                    <a:pt x="47168" y="281235"/>
                  </a:lnTo>
                  <a:lnTo>
                    <a:pt x="69896" y="238716"/>
                  </a:lnTo>
                  <a:lnTo>
                    <a:pt x="96681" y="198628"/>
                  </a:lnTo>
                  <a:lnTo>
                    <a:pt x="127267" y="161359"/>
                  </a:lnTo>
                  <a:lnTo>
                    <a:pt x="161359" y="127267"/>
                  </a:lnTo>
                  <a:lnTo>
                    <a:pt x="198628" y="96681"/>
                  </a:lnTo>
                  <a:lnTo>
                    <a:pt x="238716" y="69896"/>
                  </a:lnTo>
                  <a:lnTo>
                    <a:pt x="281235" y="47168"/>
                  </a:lnTo>
                  <a:lnTo>
                    <a:pt x="325778" y="28718"/>
                  </a:lnTo>
                  <a:lnTo>
                    <a:pt x="371915" y="14722"/>
                  </a:lnTo>
                  <a:lnTo>
                    <a:pt x="419202" y="5317"/>
                  </a:lnTo>
                  <a:lnTo>
                    <a:pt x="467182" y="591"/>
                  </a:lnTo>
                  <a:lnTo>
                    <a:pt x="491289" y="0"/>
                  </a:lnTo>
                  <a:lnTo>
                    <a:pt x="515395" y="591"/>
                  </a:lnTo>
                  <a:lnTo>
                    <a:pt x="563376" y="5317"/>
                  </a:lnTo>
                  <a:lnTo>
                    <a:pt x="610663" y="14722"/>
                  </a:lnTo>
                  <a:lnTo>
                    <a:pt x="656799" y="28718"/>
                  </a:lnTo>
                  <a:lnTo>
                    <a:pt x="701342" y="47168"/>
                  </a:lnTo>
                  <a:lnTo>
                    <a:pt x="743862" y="69896"/>
                  </a:lnTo>
                  <a:lnTo>
                    <a:pt x="783950" y="96681"/>
                  </a:lnTo>
                  <a:lnTo>
                    <a:pt x="821219" y="127267"/>
                  </a:lnTo>
                  <a:lnTo>
                    <a:pt x="855311" y="161359"/>
                  </a:lnTo>
                  <a:lnTo>
                    <a:pt x="885896" y="198628"/>
                  </a:lnTo>
                  <a:lnTo>
                    <a:pt x="912682" y="238716"/>
                  </a:lnTo>
                  <a:lnTo>
                    <a:pt x="935410" y="281235"/>
                  </a:lnTo>
                  <a:lnTo>
                    <a:pt x="953860" y="325778"/>
                  </a:lnTo>
                  <a:lnTo>
                    <a:pt x="967855" y="371915"/>
                  </a:lnTo>
                  <a:lnTo>
                    <a:pt x="977261" y="419202"/>
                  </a:lnTo>
                  <a:lnTo>
                    <a:pt x="981987" y="467182"/>
                  </a:lnTo>
                  <a:lnTo>
                    <a:pt x="982578" y="491289"/>
                  </a:lnTo>
                  <a:lnTo>
                    <a:pt x="981987" y="515395"/>
                  </a:lnTo>
                  <a:lnTo>
                    <a:pt x="977261" y="563376"/>
                  </a:lnTo>
                  <a:lnTo>
                    <a:pt x="967855" y="610663"/>
                  </a:lnTo>
                  <a:lnTo>
                    <a:pt x="953860" y="656799"/>
                  </a:lnTo>
                  <a:lnTo>
                    <a:pt x="935410" y="701342"/>
                  </a:lnTo>
                  <a:lnTo>
                    <a:pt x="912682" y="743862"/>
                  </a:lnTo>
                  <a:lnTo>
                    <a:pt x="885897" y="783950"/>
                  </a:lnTo>
                  <a:lnTo>
                    <a:pt x="855311" y="821219"/>
                  </a:lnTo>
                  <a:lnTo>
                    <a:pt x="821219" y="855311"/>
                  </a:lnTo>
                  <a:lnTo>
                    <a:pt x="783950" y="885896"/>
                  </a:lnTo>
                  <a:lnTo>
                    <a:pt x="743862" y="912682"/>
                  </a:lnTo>
                  <a:lnTo>
                    <a:pt x="701342" y="935410"/>
                  </a:lnTo>
                  <a:lnTo>
                    <a:pt x="656799" y="953860"/>
                  </a:lnTo>
                  <a:lnTo>
                    <a:pt x="610663" y="967855"/>
                  </a:lnTo>
                  <a:lnTo>
                    <a:pt x="563376" y="977261"/>
                  </a:lnTo>
                  <a:lnTo>
                    <a:pt x="515395" y="981987"/>
                  </a:lnTo>
                  <a:lnTo>
                    <a:pt x="491289" y="982578"/>
                  </a:lnTo>
                  <a:close/>
                </a:path>
              </a:pathLst>
            </a:custGeom>
            <a:solidFill>
              <a:srgbClr val="0418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22163" y="5638833"/>
              <a:ext cx="513715" cy="513715"/>
            </a:xfrm>
            <a:custGeom>
              <a:avLst/>
              <a:gdLst/>
              <a:ahLst/>
              <a:cxnLst/>
              <a:rect l="l" t="t" r="r" b="b"/>
              <a:pathLst>
                <a:path w="513715" h="513714">
                  <a:moveTo>
                    <a:pt x="117428" y="381294"/>
                  </a:moveTo>
                  <a:lnTo>
                    <a:pt x="74714" y="381294"/>
                  </a:lnTo>
                  <a:lnTo>
                    <a:pt x="50407" y="376670"/>
                  </a:lnTo>
                  <a:lnTo>
                    <a:pt x="17654" y="344031"/>
                  </a:lnTo>
                  <a:lnTo>
                    <a:pt x="2057" y="285327"/>
                  </a:lnTo>
                  <a:lnTo>
                    <a:pt x="0" y="254879"/>
                  </a:lnTo>
                  <a:lnTo>
                    <a:pt x="2201" y="226301"/>
                  </a:lnTo>
                  <a:lnTo>
                    <a:pt x="19909" y="166879"/>
                  </a:lnTo>
                  <a:lnTo>
                    <a:pt x="60328" y="135494"/>
                  </a:lnTo>
                  <a:lnTo>
                    <a:pt x="86296" y="131497"/>
                  </a:lnTo>
                  <a:lnTo>
                    <a:pt x="257156" y="131497"/>
                  </a:lnTo>
                  <a:lnTo>
                    <a:pt x="257156" y="115867"/>
                  </a:lnTo>
                  <a:lnTo>
                    <a:pt x="132921" y="115867"/>
                  </a:lnTo>
                  <a:lnTo>
                    <a:pt x="132921" y="68973"/>
                  </a:lnTo>
                  <a:lnTo>
                    <a:pt x="144264" y="27132"/>
                  </a:lnTo>
                  <a:lnTo>
                    <a:pt x="195043" y="5018"/>
                  </a:lnTo>
                  <a:lnTo>
                    <a:pt x="238677" y="386"/>
                  </a:lnTo>
                  <a:lnTo>
                    <a:pt x="254403" y="0"/>
                  </a:lnTo>
                  <a:lnTo>
                    <a:pt x="270474" y="246"/>
                  </a:lnTo>
                  <a:lnTo>
                    <a:pt x="319129" y="5019"/>
                  </a:lnTo>
                  <a:lnTo>
                    <a:pt x="362826" y="26581"/>
                  </a:lnTo>
                  <a:lnTo>
                    <a:pt x="375075" y="43991"/>
                  </a:lnTo>
                  <a:lnTo>
                    <a:pt x="186925" y="43991"/>
                  </a:lnTo>
                  <a:lnTo>
                    <a:pt x="176932" y="46017"/>
                  </a:lnTo>
                  <a:lnTo>
                    <a:pt x="168775" y="51538"/>
                  </a:lnTo>
                  <a:lnTo>
                    <a:pt x="163276" y="59722"/>
                  </a:lnTo>
                  <a:lnTo>
                    <a:pt x="161260" y="69732"/>
                  </a:lnTo>
                  <a:lnTo>
                    <a:pt x="163276" y="79698"/>
                  </a:lnTo>
                  <a:lnTo>
                    <a:pt x="168775" y="87831"/>
                  </a:lnTo>
                  <a:lnTo>
                    <a:pt x="176932" y="93311"/>
                  </a:lnTo>
                  <a:lnTo>
                    <a:pt x="186925" y="95320"/>
                  </a:lnTo>
                  <a:lnTo>
                    <a:pt x="381241" y="95320"/>
                  </a:lnTo>
                  <a:lnTo>
                    <a:pt x="381226" y="186200"/>
                  </a:lnTo>
                  <a:lnTo>
                    <a:pt x="376393" y="210390"/>
                  </a:lnTo>
                  <a:lnTo>
                    <a:pt x="363136" y="230271"/>
                  </a:lnTo>
                  <a:lnTo>
                    <a:pt x="343404" y="243709"/>
                  </a:lnTo>
                  <a:lnTo>
                    <a:pt x="319126" y="248647"/>
                  </a:lnTo>
                  <a:lnTo>
                    <a:pt x="195036" y="248647"/>
                  </a:lnTo>
                  <a:lnTo>
                    <a:pt x="165136" y="254879"/>
                  </a:lnTo>
                  <a:lnTo>
                    <a:pt x="140433" y="271635"/>
                  </a:lnTo>
                  <a:lnTo>
                    <a:pt x="123630" y="296005"/>
                  </a:lnTo>
                  <a:lnTo>
                    <a:pt x="117428" y="325078"/>
                  </a:lnTo>
                  <a:lnTo>
                    <a:pt x="117428" y="381294"/>
                  </a:lnTo>
                  <a:close/>
                </a:path>
                <a:path w="513715" h="513714">
                  <a:moveTo>
                    <a:pt x="381241" y="95320"/>
                  </a:moveTo>
                  <a:lnTo>
                    <a:pt x="186925" y="95320"/>
                  </a:lnTo>
                  <a:lnTo>
                    <a:pt x="196894" y="93311"/>
                  </a:lnTo>
                  <a:lnTo>
                    <a:pt x="205054" y="87831"/>
                  </a:lnTo>
                  <a:lnTo>
                    <a:pt x="210565" y="79698"/>
                  </a:lnTo>
                  <a:lnTo>
                    <a:pt x="212589" y="69732"/>
                  </a:lnTo>
                  <a:lnTo>
                    <a:pt x="210565" y="59722"/>
                  </a:lnTo>
                  <a:lnTo>
                    <a:pt x="205054" y="51538"/>
                  </a:lnTo>
                  <a:lnTo>
                    <a:pt x="196894" y="46017"/>
                  </a:lnTo>
                  <a:lnTo>
                    <a:pt x="186925" y="43991"/>
                  </a:lnTo>
                  <a:lnTo>
                    <a:pt x="375075" y="43991"/>
                  </a:lnTo>
                  <a:lnTo>
                    <a:pt x="376276" y="45698"/>
                  </a:lnTo>
                  <a:lnTo>
                    <a:pt x="381241" y="68973"/>
                  </a:lnTo>
                  <a:lnTo>
                    <a:pt x="381241" y="95320"/>
                  </a:lnTo>
                  <a:close/>
                </a:path>
                <a:path w="513715" h="513714">
                  <a:moveTo>
                    <a:pt x="252945" y="513267"/>
                  </a:moveTo>
                  <a:lnTo>
                    <a:pt x="193919" y="503970"/>
                  </a:lnTo>
                  <a:lnTo>
                    <a:pt x="150634" y="481799"/>
                  </a:lnTo>
                  <a:lnTo>
                    <a:pt x="131930" y="441929"/>
                  </a:lnTo>
                  <a:lnTo>
                    <a:pt x="132050" y="325078"/>
                  </a:lnTo>
                  <a:lnTo>
                    <a:pt x="136845" y="301852"/>
                  </a:lnTo>
                  <a:lnTo>
                    <a:pt x="150204" y="282092"/>
                  </a:lnTo>
                  <a:lnTo>
                    <a:pt x="169923" y="268604"/>
                  </a:lnTo>
                  <a:lnTo>
                    <a:pt x="193919" y="263613"/>
                  </a:lnTo>
                  <a:lnTo>
                    <a:pt x="317758" y="263613"/>
                  </a:lnTo>
                  <a:lnTo>
                    <a:pt x="347268" y="257429"/>
                  </a:lnTo>
                  <a:lnTo>
                    <a:pt x="371956" y="240672"/>
                  </a:lnTo>
                  <a:lnTo>
                    <a:pt x="388908" y="216032"/>
                  </a:lnTo>
                  <a:lnTo>
                    <a:pt x="395207" y="186200"/>
                  </a:lnTo>
                  <a:lnTo>
                    <a:pt x="395207" y="131983"/>
                  </a:lnTo>
                  <a:lnTo>
                    <a:pt x="441734" y="131983"/>
                  </a:lnTo>
                  <a:lnTo>
                    <a:pt x="482921" y="149689"/>
                  </a:lnTo>
                  <a:lnTo>
                    <a:pt x="503726" y="193887"/>
                  </a:lnTo>
                  <a:lnTo>
                    <a:pt x="513228" y="259988"/>
                  </a:lnTo>
                  <a:lnTo>
                    <a:pt x="510929" y="289354"/>
                  </a:lnTo>
                  <a:lnTo>
                    <a:pt x="493822" y="343327"/>
                  </a:lnTo>
                  <a:lnTo>
                    <a:pt x="464860" y="375435"/>
                  </a:lnTo>
                  <a:lnTo>
                    <a:pt x="441734" y="379882"/>
                  </a:lnTo>
                  <a:lnTo>
                    <a:pt x="255912" y="379882"/>
                  </a:lnTo>
                  <a:lnTo>
                    <a:pt x="255912" y="395391"/>
                  </a:lnTo>
                  <a:lnTo>
                    <a:pt x="379746" y="395391"/>
                  </a:lnTo>
                  <a:lnTo>
                    <a:pt x="379746" y="417958"/>
                  </a:lnTo>
                  <a:lnTo>
                    <a:pt x="311579" y="417958"/>
                  </a:lnTo>
                  <a:lnTo>
                    <a:pt x="301609" y="419965"/>
                  </a:lnTo>
                  <a:lnTo>
                    <a:pt x="293449" y="425443"/>
                  </a:lnTo>
                  <a:lnTo>
                    <a:pt x="287939" y="433574"/>
                  </a:lnTo>
                  <a:lnTo>
                    <a:pt x="285916" y="443539"/>
                  </a:lnTo>
                  <a:lnTo>
                    <a:pt x="287939" y="453551"/>
                  </a:lnTo>
                  <a:lnTo>
                    <a:pt x="293450" y="461736"/>
                  </a:lnTo>
                  <a:lnTo>
                    <a:pt x="301610" y="467260"/>
                  </a:lnTo>
                  <a:lnTo>
                    <a:pt x="311579" y="469286"/>
                  </a:lnTo>
                  <a:lnTo>
                    <a:pt x="371227" y="469286"/>
                  </a:lnTo>
                  <a:lnTo>
                    <a:pt x="360456" y="482826"/>
                  </a:lnTo>
                  <a:lnTo>
                    <a:pt x="340610" y="495478"/>
                  </a:lnTo>
                  <a:lnTo>
                    <a:pt x="317757" y="503970"/>
                  </a:lnTo>
                  <a:lnTo>
                    <a:pt x="284115" y="511232"/>
                  </a:lnTo>
                  <a:lnTo>
                    <a:pt x="252945" y="513267"/>
                  </a:lnTo>
                  <a:close/>
                </a:path>
                <a:path w="513715" h="513714">
                  <a:moveTo>
                    <a:pt x="371227" y="469286"/>
                  </a:moveTo>
                  <a:lnTo>
                    <a:pt x="311579" y="469286"/>
                  </a:lnTo>
                  <a:lnTo>
                    <a:pt x="321571" y="467260"/>
                  </a:lnTo>
                  <a:lnTo>
                    <a:pt x="329729" y="461736"/>
                  </a:lnTo>
                  <a:lnTo>
                    <a:pt x="335228" y="453551"/>
                  </a:lnTo>
                  <a:lnTo>
                    <a:pt x="337245" y="443539"/>
                  </a:lnTo>
                  <a:lnTo>
                    <a:pt x="335228" y="433574"/>
                  </a:lnTo>
                  <a:lnTo>
                    <a:pt x="329729" y="425443"/>
                  </a:lnTo>
                  <a:lnTo>
                    <a:pt x="321571" y="419965"/>
                  </a:lnTo>
                  <a:lnTo>
                    <a:pt x="311579" y="417958"/>
                  </a:lnTo>
                  <a:lnTo>
                    <a:pt x="379746" y="417958"/>
                  </a:lnTo>
                  <a:lnTo>
                    <a:pt x="379746" y="441929"/>
                  </a:lnTo>
                  <a:lnTo>
                    <a:pt x="374449" y="465235"/>
                  </a:lnTo>
                  <a:lnTo>
                    <a:pt x="371227" y="4692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14826" y="6192547"/>
            <a:ext cx="3413125" cy="88391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550" spc="90" dirty="0">
                <a:solidFill>
                  <a:srgbClr val="FFFFFF"/>
                </a:solidFill>
                <a:latin typeface="Arial"/>
                <a:cs typeface="Arial"/>
              </a:rPr>
              <a:t>Upendra</a:t>
            </a:r>
            <a:r>
              <a:rPr sz="255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spc="18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800" spc="18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550" spc="180" dirty="0">
                <a:solidFill>
                  <a:srgbClr val="FFFFFF"/>
                </a:solidFill>
                <a:latin typeface="Arial"/>
                <a:cs typeface="Arial"/>
              </a:rPr>
              <a:t>ise</a:t>
            </a:r>
            <a:r>
              <a:rPr sz="2450" spc="1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spc="18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200" spc="45" dirty="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sz="22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FFFFFF"/>
                </a:solidFill>
                <a:latin typeface="Arial"/>
                <a:cs typeface="Arial"/>
              </a:rPr>
              <a:t>Anal</a:t>
            </a:r>
            <a:r>
              <a:rPr sz="2450" spc="4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200" spc="45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2450" spc="4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4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50" spc="-1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Verse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25" dirty="0"/>
              <a:t>filter</a:t>
            </a:r>
            <a:r>
              <a:rPr sz="4900" spc="125" dirty="0"/>
              <a:t>()</a:t>
            </a:r>
            <a:r>
              <a:rPr sz="4900" spc="-220" dirty="0"/>
              <a:t> </a:t>
            </a:r>
            <a:r>
              <a:rPr spc="155" dirty="0"/>
              <a:t>and</a:t>
            </a:r>
            <a:r>
              <a:rPr spc="-105" dirty="0"/>
              <a:t> </a:t>
            </a:r>
            <a:r>
              <a:rPr spc="-10" dirty="0"/>
              <a:t>sho</a:t>
            </a:r>
            <a:r>
              <a:rPr sz="4900" spc="-10" dirty="0"/>
              <a:t>w()</a:t>
            </a:r>
            <a:r>
              <a:rPr sz="4900" spc="-220" dirty="0"/>
              <a:t> </a:t>
            </a:r>
            <a:r>
              <a:rPr spc="70" dirty="0"/>
              <a:t>operations</a:t>
            </a:r>
            <a:endParaRPr sz="4900"/>
          </a:p>
        </p:txBody>
      </p:sp>
      <p:sp>
        <p:nvSpPr>
          <p:cNvPr id="3" name="object 3"/>
          <p:cNvSpPr/>
          <p:nvPr/>
        </p:nvSpPr>
        <p:spPr>
          <a:xfrm>
            <a:off x="491289" y="1821864"/>
            <a:ext cx="14575155" cy="1044575"/>
          </a:xfrm>
          <a:custGeom>
            <a:avLst/>
            <a:gdLst/>
            <a:ahLst/>
            <a:cxnLst/>
            <a:rect l="l" t="t" r="r" b="b"/>
            <a:pathLst>
              <a:path w="14575155" h="1044575">
                <a:moveTo>
                  <a:pt x="14498413" y="1043990"/>
                </a:moveTo>
                <a:lnTo>
                  <a:pt x="76505" y="1043990"/>
                </a:lnTo>
                <a:lnTo>
                  <a:pt x="71180" y="1043465"/>
                </a:lnTo>
                <a:lnTo>
                  <a:pt x="31920" y="1027202"/>
                </a:lnTo>
                <a:lnTo>
                  <a:pt x="4175" y="988475"/>
                </a:lnTo>
                <a:lnTo>
                  <a:pt x="0" y="967484"/>
                </a:lnTo>
                <a:lnTo>
                  <a:pt x="0" y="962108"/>
                </a:lnTo>
                <a:lnTo>
                  <a:pt x="0" y="76504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4"/>
                </a:lnTo>
                <a:lnTo>
                  <a:pt x="14574918" y="967484"/>
                </a:lnTo>
                <a:lnTo>
                  <a:pt x="14558132" y="1012069"/>
                </a:lnTo>
                <a:lnTo>
                  <a:pt x="14519404" y="1039814"/>
                </a:lnTo>
                <a:lnTo>
                  <a:pt x="14503737" y="1043465"/>
                </a:lnTo>
                <a:lnTo>
                  <a:pt x="14498413" y="1043990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91289" y="3111499"/>
            <a:ext cx="14575155" cy="3378200"/>
            <a:chOff x="491289" y="3111499"/>
            <a:chExt cx="14575155" cy="3378200"/>
          </a:xfrm>
        </p:grpSpPr>
        <p:sp>
          <p:nvSpPr>
            <p:cNvPr id="5" name="object 5"/>
            <p:cNvSpPr/>
            <p:nvPr/>
          </p:nvSpPr>
          <p:spPr>
            <a:xfrm>
              <a:off x="491289" y="3111499"/>
              <a:ext cx="14575155" cy="3378200"/>
            </a:xfrm>
            <a:custGeom>
              <a:avLst/>
              <a:gdLst/>
              <a:ahLst/>
              <a:cxnLst/>
              <a:rect l="l" t="t" r="r" b="b"/>
              <a:pathLst>
                <a:path w="14575155" h="3378200">
                  <a:moveTo>
                    <a:pt x="14498413" y="3377614"/>
                  </a:moveTo>
                  <a:lnTo>
                    <a:pt x="76505" y="3377614"/>
                  </a:lnTo>
                  <a:lnTo>
                    <a:pt x="71180" y="3377089"/>
                  </a:lnTo>
                  <a:lnTo>
                    <a:pt x="31920" y="3360827"/>
                  </a:lnTo>
                  <a:lnTo>
                    <a:pt x="4175" y="3322100"/>
                  </a:lnTo>
                  <a:lnTo>
                    <a:pt x="0" y="3301109"/>
                  </a:lnTo>
                  <a:lnTo>
                    <a:pt x="0" y="3295733"/>
                  </a:lnTo>
                  <a:lnTo>
                    <a:pt x="0" y="76505"/>
                  </a:lnTo>
                  <a:lnTo>
                    <a:pt x="16786" y="31920"/>
                  </a:lnTo>
                  <a:lnTo>
                    <a:pt x="55513" y="4175"/>
                  </a:lnTo>
                  <a:lnTo>
                    <a:pt x="76505" y="0"/>
                  </a:lnTo>
                  <a:lnTo>
                    <a:pt x="14498413" y="0"/>
                  </a:lnTo>
                  <a:lnTo>
                    <a:pt x="14542998" y="16786"/>
                  </a:lnTo>
                  <a:lnTo>
                    <a:pt x="14570742" y="55513"/>
                  </a:lnTo>
                  <a:lnTo>
                    <a:pt x="14574918" y="76505"/>
                  </a:lnTo>
                  <a:lnTo>
                    <a:pt x="14574918" y="3301109"/>
                  </a:lnTo>
                  <a:lnTo>
                    <a:pt x="14558132" y="3345693"/>
                  </a:lnTo>
                  <a:lnTo>
                    <a:pt x="14519404" y="3373437"/>
                  </a:lnTo>
                  <a:lnTo>
                    <a:pt x="14503737" y="3377089"/>
                  </a:lnTo>
                  <a:lnTo>
                    <a:pt x="14498413" y="3377614"/>
                  </a:lnTo>
                  <a:close/>
                </a:path>
              </a:pathLst>
            </a:custGeom>
            <a:solidFill>
              <a:srgbClr val="0418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59516" y="3424778"/>
              <a:ext cx="2473960" cy="0"/>
            </a:xfrm>
            <a:custGeom>
              <a:avLst/>
              <a:gdLst/>
              <a:ahLst/>
              <a:cxnLst/>
              <a:rect l="l" t="t" r="r" b="b"/>
              <a:pathLst>
                <a:path w="2473960">
                  <a:moveTo>
                    <a:pt x="0" y="0"/>
                  </a:moveTo>
                  <a:lnTo>
                    <a:pt x="962010" y="0"/>
                  </a:lnTo>
                </a:path>
                <a:path w="2473960">
                  <a:moveTo>
                    <a:pt x="1099266" y="0"/>
                  </a:moveTo>
                  <a:lnTo>
                    <a:pt x="1923869" y="0"/>
                  </a:lnTo>
                </a:path>
                <a:path w="2473960">
                  <a:moveTo>
                    <a:pt x="2061124" y="0"/>
                  </a:moveTo>
                  <a:lnTo>
                    <a:pt x="2473502" y="0"/>
                  </a:lnTo>
                </a:path>
              </a:pathLst>
            </a:custGeom>
            <a:ln w="18341">
              <a:solidFill>
                <a:srgbClr val="FEFEF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45"/>
            <a:ext cx="102352" cy="102351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00697" y="1207753"/>
            <a:ext cx="1453515" cy="429895"/>
          </a:xfrm>
          <a:custGeom>
            <a:avLst/>
            <a:gdLst/>
            <a:ahLst/>
            <a:cxnLst/>
            <a:rect l="l" t="t" r="r" b="b"/>
            <a:pathLst>
              <a:path w="1453514" h="429894">
                <a:moveTo>
                  <a:pt x="1376892" y="429878"/>
                </a:moveTo>
                <a:lnTo>
                  <a:pt x="76505" y="429878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376892" y="0"/>
                </a:lnTo>
                <a:lnTo>
                  <a:pt x="1421477" y="16786"/>
                </a:lnTo>
                <a:lnTo>
                  <a:pt x="1449222" y="55513"/>
                </a:lnTo>
                <a:lnTo>
                  <a:pt x="1453397" y="76505"/>
                </a:lnTo>
                <a:lnTo>
                  <a:pt x="1453397" y="353373"/>
                </a:lnTo>
                <a:lnTo>
                  <a:pt x="1436611" y="397957"/>
                </a:lnTo>
                <a:lnTo>
                  <a:pt x="1397883" y="425702"/>
                </a:lnTo>
                <a:lnTo>
                  <a:pt x="1382217" y="429353"/>
                </a:lnTo>
                <a:lnTo>
                  <a:pt x="1376892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28938" y="1215523"/>
            <a:ext cx="140144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filter()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22745" y="1144777"/>
            <a:ext cx="8555990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120" dirty="0">
                <a:solidFill>
                  <a:srgbClr val="04182D"/>
                </a:solidFill>
                <a:latin typeface="Arial"/>
                <a:cs typeface="Arial"/>
              </a:rPr>
              <a:t>transformation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rgbClr val="04182D"/>
                </a:solidFill>
                <a:latin typeface="Arial"/>
                <a:cs typeface="Arial"/>
              </a:rPr>
              <a:t>fi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lters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o</a:t>
            </a:r>
            <a:r>
              <a:rPr sz="2800" spc="9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t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ro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w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based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on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80" dirty="0">
                <a:solidFill>
                  <a:srgbClr val="04182D"/>
                </a:solidFill>
                <a:latin typeface="Arial"/>
                <a:cs typeface="Arial"/>
              </a:rPr>
              <a:t>a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20" dirty="0">
                <a:solidFill>
                  <a:srgbClr val="04182D"/>
                </a:solidFill>
                <a:latin typeface="Arial"/>
                <a:cs typeface="Arial"/>
              </a:rPr>
              <a:t>condition</a:t>
            </a:r>
            <a:endParaRPr sz="25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9408" y="1855018"/>
            <a:ext cx="6209030" cy="803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1800"/>
              </a:lnSpc>
              <a:spcBef>
                <a:spcPts val="95"/>
              </a:spcBef>
            </a:pPr>
            <a:r>
              <a:rPr sz="1800" dirty="0">
                <a:solidFill>
                  <a:srgbClr val="04182D"/>
                </a:solidFill>
                <a:latin typeface="Courier New"/>
                <a:cs typeface="Courier New"/>
              </a:rPr>
              <a:t>new_df_age21</a:t>
            </a:r>
            <a:r>
              <a:rPr sz="1800" spc="-5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1800" spc="-4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4182D"/>
                </a:solidFill>
                <a:latin typeface="Courier New"/>
                <a:cs typeface="Courier New"/>
              </a:rPr>
              <a:t>new_df.</a:t>
            </a:r>
            <a:r>
              <a:rPr sz="1800" dirty="0">
                <a:solidFill>
                  <a:srgbClr val="008600"/>
                </a:solidFill>
                <a:latin typeface="Courier New"/>
                <a:cs typeface="Courier New"/>
              </a:rPr>
              <a:t>filter</a:t>
            </a:r>
            <a:r>
              <a:rPr sz="1800" dirty="0">
                <a:solidFill>
                  <a:srgbClr val="04182D"/>
                </a:solidFill>
                <a:latin typeface="Courier New"/>
                <a:cs typeface="Courier New"/>
              </a:rPr>
              <a:t>(new_df.Age</a:t>
            </a:r>
            <a:r>
              <a:rPr sz="1800" spc="-4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4182D"/>
                </a:solidFill>
                <a:latin typeface="Courier New"/>
                <a:cs typeface="Courier New"/>
              </a:rPr>
              <a:t>&gt;</a:t>
            </a:r>
            <a:r>
              <a:rPr sz="1800" spc="-4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800" spc="-25" dirty="0">
                <a:solidFill>
                  <a:srgbClr val="BE2F72"/>
                </a:solidFill>
                <a:latin typeface="Courier New"/>
                <a:cs typeface="Courier New"/>
              </a:rPr>
              <a:t>21</a:t>
            </a:r>
            <a:r>
              <a:rPr sz="1800" spc="-25" dirty="0">
                <a:solidFill>
                  <a:srgbClr val="04182D"/>
                </a:solidFill>
                <a:latin typeface="Courier New"/>
                <a:cs typeface="Courier New"/>
              </a:rPr>
              <a:t>) </a:t>
            </a:r>
            <a:r>
              <a:rPr sz="1800" spc="-10" dirty="0">
                <a:solidFill>
                  <a:srgbClr val="04182D"/>
                </a:solidFill>
                <a:latin typeface="Courier New"/>
                <a:cs typeface="Courier New"/>
              </a:rPr>
              <a:t>new_df_age21.show(</a:t>
            </a:r>
            <a:r>
              <a:rPr sz="1800" spc="-10" dirty="0">
                <a:solidFill>
                  <a:srgbClr val="BE2F72"/>
                </a:solidFill>
                <a:latin typeface="Courier New"/>
                <a:cs typeface="Courier New"/>
              </a:rPr>
              <a:t>3</a:t>
            </a:r>
            <a:r>
              <a:rPr sz="180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9408" y="3144653"/>
            <a:ext cx="2774315" cy="80327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1111885" algn="l"/>
                <a:tab pos="2073275" algn="l"/>
                <a:tab pos="2623185" algn="l"/>
              </a:tabLst>
            </a:pPr>
            <a:r>
              <a:rPr sz="18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|User_ID|Gender|Age|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59516" y="4202653"/>
            <a:ext cx="2473960" cy="1555750"/>
          </a:xfrm>
          <a:custGeom>
            <a:avLst/>
            <a:gdLst/>
            <a:ahLst/>
            <a:cxnLst/>
            <a:rect l="l" t="t" r="r" b="b"/>
            <a:pathLst>
              <a:path w="2473960" h="1555750">
                <a:moveTo>
                  <a:pt x="0" y="0"/>
                </a:moveTo>
                <a:lnTo>
                  <a:pt x="962010" y="0"/>
                </a:lnTo>
              </a:path>
              <a:path w="2473960" h="1555750">
                <a:moveTo>
                  <a:pt x="1099266" y="0"/>
                </a:moveTo>
                <a:lnTo>
                  <a:pt x="1923869" y="0"/>
                </a:lnTo>
              </a:path>
              <a:path w="2473960" h="1555750">
                <a:moveTo>
                  <a:pt x="2061124" y="0"/>
                </a:moveTo>
                <a:lnTo>
                  <a:pt x="2473502" y="0"/>
                </a:lnTo>
              </a:path>
              <a:path w="2473960" h="1555750">
                <a:moveTo>
                  <a:pt x="0" y="1555749"/>
                </a:moveTo>
                <a:lnTo>
                  <a:pt x="962010" y="1555749"/>
                </a:lnTo>
              </a:path>
            </a:pathLst>
          </a:custGeom>
          <a:ln w="18341">
            <a:solidFill>
              <a:srgbClr val="FEFEF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09408" y="3922528"/>
            <a:ext cx="1262380" cy="197040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1111885" algn="l"/>
              </a:tabLst>
            </a:pPr>
            <a:r>
              <a:rPr sz="18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|1000002|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|1000003|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|1000004|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  <a:tabLst>
                <a:tab pos="1111885" algn="l"/>
              </a:tabLst>
            </a:pPr>
            <a:r>
              <a:rPr sz="18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858782" y="5758403"/>
            <a:ext cx="1374775" cy="0"/>
          </a:xfrm>
          <a:custGeom>
            <a:avLst/>
            <a:gdLst/>
            <a:ahLst/>
            <a:cxnLst/>
            <a:rect l="l" t="t" r="r" b="b"/>
            <a:pathLst>
              <a:path w="1374775">
                <a:moveTo>
                  <a:pt x="0" y="0"/>
                </a:moveTo>
                <a:lnTo>
                  <a:pt x="824602" y="0"/>
                </a:lnTo>
              </a:path>
              <a:path w="1374775">
                <a:moveTo>
                  <a:pt x="961858" y="0"/>
                </a:moveTo>
                <a:lnTo>
                  <a:pt x="1374235" y="0"/>
                </a:lnTo>
              </a:path>
            </a:pathLst>
          </a:custGeom>
          <a:ln w="18341">
            <a:solidFill>
              <a:srgbClr val="FEFEF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533124" y="3922528"/>
            <a:ext cx="850265" cy="197040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49860" algn="just">
              <a:lnSpc>
                <a:spcPct val="100000"/>
              </a:lnSpc>
              <a:spcBef>
                <a:spcPts val="1000"/>
              </a:spcBef>
            </a:pP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+   </a:t>
            </a:r>
            <a:r>
              <a:rPr sz="18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800">
              <a:latin typeface="Courier New"/>
              <a:cs typeface="Courier New"/>
            </a:endParaRPr>
          </a:p>
          <a:p>
            <a:pPr marL="12700" marR="5080" algn="just">
              <a:lnSpc>
                <a:spcPct val="141800"/>
              </a:lnSpc>
            </a:pP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M|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ourier New"/>
                <a:cs typeface="Courier New"/>
              </a:rPr>
              <a:t>55|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M|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ourier New"/>
                <a:cs typeface="Courier New"/>
              </a:rPr>
              <a:t>26|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M|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ourier New"/>
                <a:cs typeface="Courier New"/>
              </a:rPr>
              <a:t>46|</a:t>
            </a:r>
            <a:endParaRPr sz="1800">
              <a:latin typeface="Courier New"/>
              <a:cs typeface="Courier New"/>
            </a:endParaRPr>
          </a:p>
          <a:p>
            <a:pPr marL="149860" algn="just">
              <a:lnSpc>
                <a:spcPct val="100000"/>
              </a:lnSpc>
              <a:spcBef>
                <a:spcPts val="900"/>
              </a:spcBef>
            </a:pP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+   </a:t>
            </a:r>
            <a:r>
              <a:rPr sz="18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9408" y="5981030"/>
            <a:ext cx="318643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only</a:t>
            </a:r>
            <a:r>
              <a:rPr sz="18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showing</a:t>
            </a:r>
            <a:r>
              <a:rPr sz="18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top</a:t>
            </a:r>
            <a:r>
              <a:rPr sz="18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ourier New"/>
                <a:cs typeface="Courier New"/>
              </a:rPr>
              <a:t>rows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60" dirty="0"/>
              <a:t>gro</a:t>
            </a:r>
            <a:r>
              <a:rPr sz="4900" spc="60" dirty="0"/>
              <a:t>u</a:t>
            </a:r>
            <a:r>
              <a:rPr spc="60" dirty="0"/>
              <a:t>pb</a:t>
            </a:r>
            <a:r>
              <a:rPr sz="4900" spc="60" dirty="0"/>
              <a:t>y()</a:t>
            </a:r>
            <a:r>
              <a:rPr sz="4900" spc="-185" dirty="0"/>
              <a:t> </a:t>
            </a:r>
            <a:r>
              <a:rPr spc="155" dirty="0"/>
              <a:t>and</a:t>
            </a:r>
            <a:r>
              <a:rPr spc="-70" dirty="0"/>
              <a:t> </a:t>
            </a:r>
            <a:r>
              <a:rPr spc="65" dirty="0"/>
              <a:t>co</a:t>
            </a:r>
            <a:r>
              <a:rPr sz="4900" spc="65" dirty="0"/>
              <a:t>u</a:t>
            </a:r>
            <a:r>
              <a:rPr spc="65" dirty="0"/>
              <a:t>nt</a:t>
            </a:r>
            <a:r>
              <a:rPr sz="4900" spc="65" dirty="0"/>
              <a:t>()</a:t>
            </a:r>
            <a:r>
              <a:rPr sz="4900" spc="-185" dirty="0"/>
              <a:t> </a:t>
            </a:r>
            <a:r>
              <a:rPr spc="70" dirty="0"/>
              <a:t>operations</a:t>
            </a:r>
            <a:endParaRPr sz="4900"/>
          </a:p>
        </p:txBody>
      </p:sp>
      <p:sp>
        <p:nvSpPr>
          <p:cNvPr id="3" name="object 3"/>
          <p:cNvSpPr/>
          <p:nvPr/>
        </p:nvSpPr>
        <p:spPr>
          <a:xfrm>
            <a:off x="491289" y="1821864"/>
            <a:ext cx="14575155" cy="1146810"/>
          </a:xfrm>
          <a:custGeom>
            <a:avLst/>
            <a:gdLst/>
            <a:ahLst/>
            <a:cxnLst/>
            <a:rect l="l" t="t" r="r" b="b"/>
            <a:pathLst>
              <a:path w="14575155" h="1146810">
                <a:moveTo>
                  <a:pt x="14498413" y="1146341"/>
                </a:moveTo>
                <a:lnTo>
                  <a:pt x="76505" y="1146341"/>
                </a:lnTo>
                <a:lnTo>
                  <a:pt x="71180" y="1145817"/>
                </a:lnTo>
                <a:lnTo>
                  <a:pt x="31920" y="1129555"/>
                </a:lnTo>
                <a:lnTo>
                  <a:pt x="4175" y="1090827"/>
                </a:lnTo>
                <a:lnTo>
                  <a:pt x="0" y="1069836"/>
                </a:lnTo>
                <a:lnTo>
                  <a:pt x="0" y="1064460"/>
                </a:lnTo>
                <a:lnTo>
                  <a:pt x="0" y="76504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4"/>
                </a:lnTo>
                <a:lnTo>
                  <a:pt x="14574918" y="1069836"/>
                </a:lnTo>
                <a:lnTo>
                  <a:pt x="14558132" y="1114421"/>
                </a:lnTo>
                <a:lnTo>
                  <a:pt x="14519404" y="1142166"/>
                </a:lnTo>
                <a:lnTo>
                  <a:pt x="14503737" y="1145817"/>
                </a:lnTo>
                <a:lnTo>
                  <a:pt x="14498413" y="1146341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91289" y="3213851"/>
            <a:ext cx="14575155" cy="3746500"/>
            <a:chOff x="491289" y="3213851"/>
            <a:chExt cx="14575155" cy="3746500"/>
          </a:xfrm>
        </p:grpSpPr>
        <p:sp>
          <p:nvSpPr>
            <p:cNvPr id="5" name="object 5"/>
            <p:cNvSpPr/>
            <p:nvPr/>
          </p:nvSpPr>
          <p:spPr>
            <a:xfrm>
              <a:off x="491289" y="3213851"/>
              <a:ext cx="14575155" cy="3746500"/>
            </a:xfrm>
            <a:custGeom>
              <a:avLst/>
              <a:gdLst/>
              <a:ahLst/>
              <a:cxnLst/>
              <a:rect l="l" t="t" r="r" b="b"/>
              <a:pathLst>
                <a:path w="14575155" h="3746500">
                  <a:moveTo>
                    <a:pt x="14498413" y="3746081"/>
                  </a:moveTo>
                  <a:lnTo>
                    <a:pt x="76505" y="3746081"/>
                  </a:lnTo>
                  <a:lnTo>
                    <a:pt x="71180" y="3745557"/>
                  </a:lnTo>
                  <a:lnTo>
                    <a:pt x="31920" y="3729294"/>
                  </a:lnTo>
                  <a:lnTo>
                    <a:pt x="4175" y="3690567"/>
                  </a:lnTo>
                  <a:lnTo>
                    <a:pt x="0" y="3669575"/>
                  </a:lnTo>
                  <a:lnTo>
                    <a:pt x="0" y="3664200"/>
                  </a:lnTo>
                  <a:lnTo>
                    <a:pt x="0" y="76505"/>
                  </a:lnTo>
                  <a:lnTo>
                    <a:pt x="16786" y="31919"/>
                  </a:lnTo>
                  <a:lnTo>
                    <a:pt x="55513" y="4174"/>
                  </a:lnTo>
                  <a:lnTo>
                    <a:pt x="76505" y="0"/>
                  </a:lnTo>
                  <a:lnTo>
                    <a:pt x="14498413" y="0"/>
                  </a:lnTo>
                  <a:lnTo>
                    <a:pt x="14542998" y="16786"/>
                  </a:lnTo>
                  <a:lnTo>
                    <a:pt x="14570742" y="55513"/>
                  </a:lnTo>
                  <a:lnTo>
                    <a:pt x="14574918" y="76505"/>
                  </a:lnTo>
                  <a:lnTo>
                    <a:pt x="14574918" y="3669575"/>
                  </a:lnTo>
                  <a:lnTo>
                    <a:pt x="14558132" y="3714161"/>
                  </a:lnTo>
                  <a:lnTo>
                    <a:pt x="14519404" y="3741905"/>
                  </a:lnTo>
                  <a:lnTo>
                    <a:pt x="14503737" y="3745557"/>
                  </a:lnTo>
                  <a:lnTo>
                    <a:pt x="14498413" y="3746081"/>
                  </a:lnTo>
                  <a:close/>
                </a:path>
              </a:pathLst>
            </a:custGeom>
            <a:solidFill>
              <a:srgbClr val="0418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3099" y="3599554"/>
              <a:ext cx="1547495" cy="2579370"/>
            </a:xfrm>
            <a:custGeom>
              <a:avLst/>
              <a:gdLst/>
              <a:ahLst/>
              <a:cxnLst/>
              <a:rect l="l" t="t" r="r" b="b"/>
              <a:pathLst>
                <a:path w="1547495" h="2579370">
                  <a:moveTo>
                    <a:pt x="0" y="0"/>
                  </a:moveTo>
                  <a:lnTo>
                    <a:pt x="464114" y="0"/>
                  </a:lnTo>
                </a:path>
                <a:path w="1547495" h="2579370">
                  <a:moveTo>
                    <a:pt x="618717" y="0"/>
                  </a:moveTo>
                  <a:lnTo>
                    <a:pt x="1546869" y="0"/>
                  </a:lnTo>
                </a:path>
                <a:path w="1547495" h="2579370">
                  <a:moveTo>
                    <a:pt x="0" y="859756"/>
                  </a:moveTo>
                  <a:lnTo>
                    <a:pt x="464114" y="859756"/>
                  </a:lnTo>
                </a:path>
                <a:path w="1547495" h="2579370">
                  <a:moveTo>
                    <a:pt x="618717" y="859756"/>
                  </a:moveTo>
                  <a:lnTo>
                    <a:pt x="1546869" y="859756"/>
                  </a:lnTo>
                </a:path>
                <a:path w="1547495" h="2579370">
                  <a:moveTo>
                    <a:pt x="0" y="2579269"/>
                  </a:moveTo>
                  <a:lnTo>
                    <a:pt x="464114" y="2579269"/>
                  </a:lnTo>
                </a:path>
                <a:path w="1547495" h="2579370">
                  <a:moveTo>
                    <a:pt x="618717" y="2579269"/>
                  </a:moveTo>
                  <a:lnTo>
                    <a:pt x="1546869" y="2579269"/>
                  </a:lnTo>
                </a:path>
              </a:pathLst>
            </a:custGeom>
            <a:ln w="20634">
              <a:solidFill>
                <a:srgbClr val="FEFEF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45"/>
            <a:ext cx="102352" cy="102351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00697" y="1207753"/>
            <a:ext cx="1637664" cy="429895"/>
          </a:xfrm>
          <a:custGeom>
            <a:avLst/>
            <a:gdLst/>
            <a:ahLst/>
            <a:cxnLst/>
            <a:rect l="l" t="t" r="r" b="b"/>
            <a:pathLst>
              <a:path w="1637664" h="429894">
                <a:moveTo>
                  <a:pt x="1561126" y="429878"/>
                </a:moveTo>
                <a:lnTo>
                  <a:pt x="76505" y="429878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561126" y="0"/>
                </a:lnTo>
                <a:lnTo>
                  <a:pt x="1605710" y="16786"/>
                </a:lnTo>
                <a:lnTo>
                  <a:pt x="1633455" y="55513"/>
                </a:lnTo>
                <a:lnTo>
                  <a:pt x="1637631" y="76505"/>
                </a:lnTo>
                <a:lnTo>
                  <a:pt x="1637631" y="353373"/>
                </a:lnTo>
                <a:lnTo>
                  <a:pt x="1620844" y="397957"/>
                </a:lnTo>
                <a:lnTo>
                  <a:pt x="1582117" y="425702"/>
                </a:lnTo>
                <a:lnTo>
                  <a:pt x="1566450" y="429353"/>
                </a:lnTo>
                <a:lnTo>
                  <a:pt x="1561126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28938" y="1215523"/>
            <a:ext cx="157353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groupby()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94824" y="1144777"/>
            <a:ext cx="6500495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operation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can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0" dirty="0">
                <a:solidFill>
                  <a:srgbClr val="04182D"/>
                </a:solidFill>
                <a:latin typeface="Arial"/>
                <a:cs typeface="Arial"/>
              </a:rPr>
              <a:t>be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sed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75" dirty="0">
                <a:solidFill>
                  <a:srgbClr val="04182D"/>
                </a:solidFill>
                <a:latin typeface="Arial"/>
                <a:cs typeface="Arial"/>
              </a:rPr>
              <a:t>to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gro</a:t>
            </a:r>
            <a:r>
              <a:rPr sz="2800" spc="9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p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80" dirty="0">
                <a:solidFill>
                  <a:srgbClr val="04182D"/>
                </a:solidFill>
                <a:latin typeface="Arial"/>
                <a:cs typeface="Arial"/>
              </a:rPr>
              <a:t>a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80" dirty="0">
                <a:solidFill>
                  <a:srgbClr val="04182D"/>
                </a:solidFill>
                <a:latin typeface="Arial"/>
                <a:cs typeface="Arial"/>
              </a:rPr>
              <a:t>v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ariable</a:t>
            </a:r>
            <a:endParaRPr sz="25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5720" y="1881221"/>
            <a:ext cx="6522084" cy="885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1000"/>
              </a:lnSpc>
              <a:spcBef>
                <a:spcPts val="95"/>
              </a:spcBef>
            </a:pPr>
            <a:r>
              <a:rPr sz="2000" dirty="0">
                <a:solidFill>
                  <a:srgbClr val="04182D"/>
                </a:solidFill>
                <a:latin typeface="Courier New"/>
                <a:cs typeface="Courier New"/>
              </a:rPr>
              <a:t>test_df_age_group</a:t>
            </a:r>
            <a:r>
              <a:rPr sz="2000" spc="8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2000" spc="8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04182D"/>
                </a:solidFill>
                <a:latin typeface="Courier New"/>
                <a:cs typeface="Courier New"/>
              </a:rPr>
              <a:t>test_df.groupby(</a:t>
            </a:r>
            <a:r>
              <a:rPr sz="2000" spc="-10" dirty="0">
                <a:solidFill>
                  <a:srgbClr val="BE2F72"/>
                </a:solidFill>
                <a:latin typeface="Courier New"/>
                <a:cs typeface="Courier New"/>
              </a:rPr>
              <a:t>'Age'</a:t>
            </a:r>
            <a:r>
              <a:rPr sz="2000" spc="-10" dirty="0">
                <a:solidFill>
                  <a:srgbClr val="04182D"/>
                </a:solidFill>
                <a:latin typeface="Courier New"/>
                <a:cs typeface="Courier New"/>
              </a:rPr>
              <a:t>) test_df_age_group.count().show(</a:t>
            </a:r>
            <a:r>
              <a:rPr sz="2000" spc="-10" dirty="0">
                <a:solidFill>
                  <a:srgbClr val="BE2F72"/>
                </a:solidFill>
                <a:latin typeface="Courier New"/>
                <a:cs typeface="Courier New"/>
              </a:rPr>
              <a:t>3</a:t>
            </a:r>
            <a:r>
              <a:rPr sz="200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5720" y="3293677"/>
            <a:ext cx="3583304" cy="3464560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5"/>
              </a:spcBef>
              <a:tabLst>
                <a:tab pos="631190" algn="l"/>
                <a:tab pos="1713864" algn="l"/>
              </a:tabLst>
            </a:pP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|Age|</a:t>
            </a:r>
            <a:r>
              <a:rPr sz="2000" spc="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count|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  <a:tabLst>
                <a:tab pos="631190" algn="l"/>
                <a:tab pos="1713864" algn="l"/>
              </a:tabLst>
            </a:pP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20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26|219587|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  <a:tabLst>
                <a:tab pos="1558925" algn="l"/>
              </a:tabLst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20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urier New"/>
                <a:cs typeface="Courier New"/>
              </a:rPr>
              <a:t>17|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000" spc="-25" dirty="0">
                <a:solidFill>
                  <a:srgbClr val="FFFFFF"/>
                </a:solidFill>
                <a:latin typeface="Courier New"/>
                <a:cs typeface="Courier New"/>
              </a:rPr>
              <a:t>4|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2000" spc="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55|</a:t>
            </a:r>
            <a:r>
              <a:rPr sz="2000" spc="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21504|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  <a:tabLst>
                <a:tab pos="631190" algn="l"/>
                <a:tab pos="1713864" algn="l"/>
              </a:tabLst>
            </a:pP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only</a:t>
            </a:r>
            <a:r>
              <a:rPr sz="2000" spc="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showing</a:t>
            </a:r>
            <a:r>
              <a:rPr sz="2000" spc="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top</a:t>
            </a:r>
            <a:r>
              <a:rPr sz="2000" spc="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r>
              <a:rPr sz="2000" spc="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ourier New"/>
                <a:cs typeface="Courier New"/>
              </a:rPr>
              <a:t>rows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75" dirty="0"/>
              <a:t>orderb</a:t>
            </a:r>
            <a:r>
              <a:rPr sz="4900" spc="75" dirty="0"/>
              <a:t>y()</a:t>
            </a:r>
            <a:r>
              <a:rPr sz="4900" spc="-180" dirty="0"/>
              <a:t> </a:t>
            </a:r>
            <a:r>
              <a:rPr spc="50" dirty="0"/>
              <a:t>Transformations</a:t>
            </a:r>
            <a:endParaRPr sz="4900"/>
          </a:p>
        </p:txBody>
      </p:sp>
      <p:sp>
        <p:nvSpPr>
          <p:cNvPr id="3" name="object 3"/>
          <p:cNvSpPr/>
          <p:nvPr/>
        </p:nvSpPr>
        <p:spPr>
          <a:xfrm>
            <a:off x="491289" y="1821864"/>
            <a:ext cx="14575155" cy="819150"/>
          </a:xfrm>
          <a:custGeom>
            <a:avLst/>
            <a:gdLst/>
            <a:ahLst/>
            <a:cxnLst/>
            <a:rect l="l" t="t" r="r" b="b"/>
            <a:pathLst>
              <a:path w="14575155" h="819150">
                <a:moveTo>
                  <a:pt x="14498413" y="818815"/>
                </a:moveTo>
                <a:lnTo>
                  <a:pt x="76505" y="818815"/>
                </a:lnTo>
                <a:lnTo>
                  <a:pt x="71180" y="818291"/>
                </a:lnTo>
                <a:lnTo>
                  <a:pt x="31920" y="802028"/>
                </a:lnTo>
                <a:lnTo>
                  <a:pt x="4175" y="763301"/>
                </a:lnTo>
                <a:lnTo>
                  <a:pt x="0" y="742310"/>
                </a:lnTo>
                <a:lnTo>
                  <a:pt x="0" y="736934"/>
                </a:lnTo>
                <a:lnTo>
                  <a:pt x="0" y="76504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4"/>
                </a:lnTo>
                <a:lnTo>
                  <a:pt x="14574918" y="742310"/>
                </a:lnTo>
                <a:lnTo>
                  <a:pt x="14558132" y="786895"/>
                </a:lnTo>
                <a:lnTo>
                  <a:pt x="14519404" y="814639"/>
                </a:lnTo>
                <a:lnTo>
                  <a:pt x="14503737" y="818291"/>
                </a:lnTo>
                <a:lnTo>
                  <a:pt x="14498413" y="818815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91289" y="2886325"/>
            <a:ext cx="14575155" cy="4258310"/>
            <a:chOff x="491289" y="2886325"/>
            <a:chExt cx="14575155" cy="4258310"/>
          </a:xfrm>
        </p:grpSpPr>
        <p:sp>
          <p:nvSpPr>
            <p:cNvPr id="5" name="object 5"/>
            <p:cNvSpPr/>
            <p:nvPr/>
          </p:nvSpPr>
          <p:spPr>
            <a:xfrm>
              <a:off x="491289" y="2886325"/>
              <a:ext cx="14575155" cy="4258310"/>
            </a:xfrm>
            <a:custGeom>
              <a:avLst/>
              <a:gdLst/>
              <a:ahLst/>
              <a:cxnLst/>
              <a:rect l="l" t="t" r="r" b="b"/>
              <a:pathLst>
                <a:path w="14575155" h="4258309">
                  <a:moveTo>
                    <a:pt x="14498413" y="4257841"/>
                  </a:moveTo>
                  <a:lnTo>
                    <a:pt x="76505" y="4257841"/>
                  </a:lnTo>
                  <a:lnTo>
                    <a:pt x="71180" y="4257316"/>
                  </a:lnTo>
                  <a:lnTo>
                    <a:pt x="31920" y="4241054"/>
                  </a:lnTo>
                  <a:lnTo>
                    <a:pt x="4175" y="4202326"/>
                  </a:lnTo>
                  <a:lnTo>
                    <a:pt x="0" y="4181336"/>
                  </a:lnTo>
                  <a:lnTo>
                    <a:pt x="0" y="4175960"/>
                  </a:lnTo>
                  <a:lnTo>
                    <a:pt x="0" y="76505"/>
                  </a:lnTo>
                  <a:lnTo>
                    <a:pt x="16786" y="31920"/>
                  </a:lnTo>
                  <a:lnTo>
                    <a:pt x="55513" y="4174"/>
                  </a:lnTo>
                  <a:lnTo>
                    <a:pt x="76505" y="0"/>
                  </a:lnTo>
                  <a:lnTo>
                    <a:pt x="14498413" y="0"/>
                  </a:lnTo>
                  <a:lnTo>
                    <a:pt x="14542998" y="16786"/>
                  </a:lnTo>
                  <a:lnTo>
                    <a:pt x="14570742" y="55513"/>
                  </a:lnTo>
                  <a:lnTo>
                    <a:pt x="14574918" y="76505"/>
                  </a:lnTo>
                  <a:lnTo>
                    <a:pt x="14574918" y="4181336"/>
                  </a:lnTo>
                  <a:lnTo>
                    <a:pt x="14558132" y="4225919"/>
                  </a:lnTo>
                  <a:lnTo>
                    <a:pt x="14519404" y="4253664"/>
                  </a:lnTo>
                  <a:lnTo>
                    <a:pt x="14503737" y="4257316"/>
                  </a:lnTo>
                  <a:lnTo>
                    <a:pt x="14498413" y="4257841"/>
                  </a:lnTo>
                  <a:close/>
                </a:path>
              </a:pathLst>
            </a:custGeom>
            <a:solidFill>
              <a:srgbClr val="0418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7003" y="3303512"/>
              <a:ext cx="1548130" cy="982980"/>
            </a:xfrm>
            <a:custGeom>
              <a:avLst/>
              <a:gdLst/>
              <a:ahLst/>
              <a:cxnLst/>
              <a:rect l="l" t="t" r="r" b="b"/>
              <a:pathLst>
                <a:path w="1548130" h="982979">
                  <a:moveTo>
                    <a:pt x="0" y="0"/>
                  </a:moveTo>
                  <a:lnTo>
                    <a:pt x="515852" y="0"/>
                  </a:lnTo>
                </a:path>
                <a:path w="1548130" h="982979">
                  <a:moveTo>
                    <a:pt x="687802" y="0"/>
                  </a:moveTo>
                  <a:lnTo>
                    <a:pt x="1547555" y="0"/>
                  </a:lnTo>
                </a:path>
                <a:path w="1548130" h="982979">
                  <a:moveTo>
                    <a:pt x="0" y="982578"/>
                  </a:moveTo>
                  <a:lnTo>
                    <a:pt x="515852" y="982578"/>
                  </a:lnTo>
                </a:path>
                <a:path w="1548130" h="982979">
                  <a:moveTo>
                    <a:pt x="687802" y="982578"/>
                  </a:moveTo>
                  <a:lnTo>
                    <a:pt x="1547555" y="982578"/>
                  </a:lnTo>
                </a:path>
              </a:pathLst>
            </a:custGeom>
            <a:ln w="22926">
              <a:solidFill>
                <a:srgbClr val="FEFEF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7003" y="6251248"/>
              <a:ext cx="1548130" cy="0"/>
            </a:xfrm>
            <a:custGeom>
              <a:avLst/>
              <a:gdLst/>
              <a:ahLst/>
              <a:cxnLst/>
              <a:rect l="l" t="t" r="r" b="b"/>
              <a:pathLst>
                <a:path w="1548130">
                  <a:moveTo>
                    <a:pt x="0" y="0"/>
                  </a:moveTo>
                  <a:lnTo>
                    <a:pt x="515852" y="0"/>
                  </a:lnTo>
                </a:path>
                <a:path w="1548130">
                  <a:moveTo>
                    <a:pt x="687802" y="0"/>
                  </a:moveTo>
                  <a:lnTo>
                    <a:pt x="1547555" y="0"/>
                  </a:lnTo>
                </a:path>
              </a:pathLst>
            </a:custGeom>
            <a:ln w="22926">
              <a:solidFill>
                <a:srgbClr val="FEFEF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45"/>
            <a:ext cx="102352" cy="102351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900697" y="1207753"/>
            <a:ext cx="1637664" cy="429895"/>
          </a:xfrm>
          <a:custGeom>
            <a:avLst/>
            <a:gdLst/>
            <a:ahLst/>
            <a:cxnLst/>
            <a:rect l="l" t="t" r="r" b="b"/>
            <a:pathLst>
              <a:path w="1637664" h="429894">
                <a:moveTo>
                  <a:pt x="1561126" y="429878"/>
                </a:moveTo>
                <a:lnTo>
                  <a:pt x="76505" y="429878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561126" y="0"/>
                </a:lnTo>
                <a:lnTo>
                  <a:pt x="1605710" y="16786"/>
                </a:lnTo>
                <a:lnTo>
                  <a:pt x="1633455" y="55513"/>
                </a:lnTo>
                <a:lnTo>
                  <a:pt x="1637631" y="76505"/>
                </a:lnTo>
                <a:lnTo>
                  <a:pt x="1637631" y="353373"/>
                </a:lnTo>
                <a:lnTo>
                  <a:pt x="1620844" y="397957"/>
                </a:lnTo>
                <a:lnTo>
                  <a:pt x="1582117" y="425702"/>
                </a:lnTo>
                <a:lnTo>
                  <a:pt x="1566450" y="429353"/>
                </a:lnTo>
                <a:lnTo>
                  <a:pt x="1561126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28938" y="1215523"/>
            <a:ext cx="157353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orderby()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94824" y="1144777"/>
            <a:ext cx="9561195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operation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sorts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based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on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one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or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more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col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mns</a:t>
            </a:r>
            <a:endParaRPr sz="25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2352" y="2034339"/>
            <a:ext cx="827849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test_df_age_group.count().orderBy(</a:t>
            </a:r>
            <a:r>
              <a:rPr sz="2250" spc="-10" dirty="0">
                <a:solidFill>
                  <a:srgbClr val="BE2F72"/>
                </a:solidFill>
                <a:latin typeface="Courier New"/>
                <a:cs typeface="Courier New"/>
              </a:rPr>
              <a:t>'Age'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).show(</a:t>
            </a:r>
            <a:r>
              <a:rPr sz="2250" spc="-10" dirty="0">
                <a:solidFill>
                  <a:srgbClr val="BE2F72"/>
                </a:solidFill>
                <a:latin typeface="Courier New"/>
                <a:cs typeface="Courier New"/>
              </a:rPr>
              <a:t>3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2352" y="2951412"/>
            <a:ext cx="3980815" cy="3956050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5"/>
              </a:spcBef>
              <a:tabLst>
                <a:tab pos="700405" algn="l"/>
                <a:tab pos="1731645" algn="l"/>
              </a:tabLst>
            </a:pP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250" spc="-10" dirty="0">
                <a:solidFill>
                  <a:srgbClr val="FFFFFF"/>
                </a:solidFill>
                <a:latin typeface="Courier New"/>
                <a:cs typeface="Courier New"/>
              </a:rPr>
              <a:t>|Age|count|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  <a:tabLst>
                <a:tab pos="700405" algn="l"/>
                <a:tab pos="1731645" algn="l"/>
              </a:tabLst>
            </a:pP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  <a:tabLst>
                <a:tab pos="528320" algn="l"/>
              </a:tabLst>
            </a:pP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250" spc="-10" dirty="0">
                <a:solidFill>
                  <a:srgbClr val="FFFFFF"/>
                </a:solidFill>
                <a:latin typeface="Courier New"/>
                <a:cs typeface="Courier New"/>
              </a:rPr>
              <a:t>0|15098|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  <a:tabLst>
                <a:tab pos="1560195" algn="l"/>
              </a:tabLst>
            </a:pP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| </a:t>
            </a:r>
            <a:r>
              <a:rPr sz="2250" spc="-25" dirty="0">
                <a:solidFill>
                  <a:srgbClr val="FFFFFF"/>
                </a:solidFill>
                <a:latin typeface="Courier New"/>
                <a:cs typeface="Courier New"/>
              </a:rPr>
              <a:t>17|</a:t>
            </a: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250" spc="-25" dirty="0">
                <a:solidFill>
                  <a:srgbClr val="FFFFFF"/>
                </a:solidFill>
                <a:latin typeface="Courier New"/>
                <a:cs typeface="Courier New"/>
              </a:rPr>
              <a:t>4|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| </a:t>
            </a:r>
            <a:r>
              <a:rPr sz="2250" spc="-10" dirty="0">
                <a:solidFill>
                  <a:srgbClr val="FFFFFF"/>
                </a:solidFill>
                <a:latin typeface="Courier New"/>
                <a:cs typeface="Courier New"/>
              </a:rPr>
              <a:t>18|99660|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  <a:tabLst>
                <a:tab pos="700405" algn="l"/>
                <a:tab pos="1731645" algn="l"/>
              </a:tabLst>
            </a:pP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only showing top 3 </a:t>
            </a:r>
            <a:r>
              <a:rPr sz="2250" spc="-20" dirty="0">
                <a:solidFill>
                  <a:srgbClr val="FFFFFF"/>
                </a:solidFill>
                <a:latin typeface="Courier New"/>
                <a:cs typeface="Courier New"/>
              </a:rPr>
              <a:t>rows</a:t>
            </a:r>
            <a:endParaRPr sz="22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65" dirty="0"/>
              <a:t>dropD</a:t>
            </a:r>
            <a:r>
              <a:rPr sz="4900" spc="65" dirty="0"/>
              <a:t>u</a:t>
            </a:r>
            <a:r>
              <a:rPr spc="65" dirty="0"/>
              <a:t>plicates</a:t>
            </a:r>
            <a:r>
              <a:rPr sz="4900" spc="65" dirty="0"/>
              <a:t>()</a:t>
            </a:r>
            <a:endParaRPr sz="4900"/>
          </a:p>
        </p:txBody>
      </p:sp>
      <p:sp>
        <p:nvSpPr>
          <p:cNvPr id="3" name="object 3"/>
          <p:cNvSpPr/>
          <p:nvPr/>
        </p:nvSpPr>
        <p:spPr>
          <a:xfrm>
            <a:off x="491289" y="1821864"/>
            <a:ext cx="14575155" cy="1310640"/>
          </a:xfrm>
          <a:custGeom>
            <a:avLst/>
            <a:gdLst/>
            <a:ahLst/>
            <a:cxnLst/>
            <a:rect l="l" t="t" r="r" b="b"/>
            <a:pathLst>
              <a:path w="14575155" h="1310639">
                <a:moveTo>
                  <a:pt x="14498413" y="1310104"/>
                </a:moveTo>
                <a:lnTo>
                  <a:pt x="76505" y="1310104"/>
                </a:lnTo>
                <a:lnTo>
                  <a:pt x="71180" y="1309580"/>
                </a:lnTo>
                <a:lnTo>
                  <a:pt x="31920" y="1293317"/>
                </a:lnTo>
                <a:lnTo>
                  <a:pt x="4175" y="1254590"/>
                </a:lnTo>
                <a:lnTo>
                  <a:pt x="0" y="1233599"/>
                </a:lnTo>
                <a:lnTo>
                  <a:pt x="0" y="1228223"/>
                </a:lnTo>
                <a:lnTo>
                  <a:pt x="0" y="76504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4"/>
                </a:lnTo>
                <a:lnTo>
                  <a:pt x="14574918" y="1233599"/>
                </a:lnTo>
                <a:lnTo>
                  <a:pt x="14558132" y="1278184"/>
                </a:lnTo>
                <a:lnTo>
                  <a:pt x="14519404" y="1305929"/>
                </a:lnTo>
                <a:lnTo>
                  <a:pt x="14503737" y="1309580"/>
                </a:lnTo>
                <a:lnTo>
                  <a:pt x="14498413" y="1310104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1289" y="3377614"/>
            <a:ext cx="14575155" cy="819150"/>
          </a:xfrm>
          <a:custGeom>
            <a:avLst/>
            <a:gdLst/>
            <a:ahLst/>
            <a:cxnLst/>
            <a:rect l="l" t="t" r="r" b="b"/>
            <a:pathLst>
              <a:path w="14575155" h="819150">
                <a:moveTo>
                  <a:pt x="14498413" y="818815"/>
                </a:moveTo>
                <a:lnTo>
                  <a:pt x="76505" y="818815"/>
                </a:lnTo>
                <a:lnTo>
                  <a:pt x="71180" y="818291"/>
                </a:lnTo>
                <a:lnTo>
                  <a:pt x="31920" y="802029"/>
                </a:lnTo>
                <a:lnTo>
                  <a:pt x="4175" y="763301"/>
                </a:lnTo>
                <a:lnTo>
                  <a:pt x="0" y="742310"/>
                </a:lnTo>
                <a:lnTo>
                  <a:pt x="0" y="736934"/>
                </a:lnTo>
                <a:lnTo>
                  <a:pt x="0" y="76505"/>
                </a:lnTo>
                <a:lnTo>
                  <a:pt x="16786" y="31919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742310"/>
                </a:lnTo>
                <a:lnTo>
                  <a:pt x="14558132" y="786894"/>
                </a:lnTo>
                <a:lnTo>
                  <a:pt x="14519404" y="814639"/>
                </a:lnTo>
                <a:lnTo>
                  <a:pt x="14503737" y="818291"/>
                </a:lnTo>
                <a:lnTo>
                  <a:pt x="14498413" y="818815"/>
                </a:lnTo>
                <a:close/>
              </a:path>
            </a:pathLst>
          </a:custGeom>
          <a:solidFill>
            <a:srgbClr val="04182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45"/>
            <a:ext cx="102352" cy="102351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900697" y="1207753"/>
            <a:ext cx="2825115" cy="429895"/>
          </a:xfrm>
          <a:custGeom>
            <a:avLst/>
            <a:gdLst/>
            <a:ahLst/>
            <a:cxnLst/>
            <a:rect l="l" t="t" r="r" b="b"/>
            <a:pathLst>
              <a:path w="2825115" h="429894">
                <a:moveTo>
                  <a:pt x="2748408" y="429878"/>
                </a:moveTo>
                <a:lnTo>
                  <a:pt x="76505" y="429878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2748408" y="0"/>
                </a:lnTo>
                <a:lnTo>
                  <a:pt x="2792993" y="16786"/>
                </a:lnTo>
                <a:lnTo>
                  <a:pt x="2820738" y="55513"/>
                </a:lnTo>
                <a:lnTo>
                  <a:pt x="2824913" y="76505"/>
                </a:lnTo>
                <a:lnTo>
                  <a:pt x="2824913" y="353373"/>
                </a:lnTo>
                <a:lnTo>
                  <a:pt x="2808127" y="397957"/>
                </a:lnTo>
                <a:lnTo>
                  <a:pt x="2769399" y="425702"/>
                </a:lnTo>
                <a:lnTo>
                  <a:pt x="2753733" y="429353"/>
                </a:lnTo>
                <a:lnTo>
                  <a:pt x="2748408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28938" y="1215523"/>
            <a:ext cx="277685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dropDuplicates()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98419" y="1144777"/>
            <a:ext cx="6751320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remo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v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es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12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d</a:t>
            </a:r>
            <a:r>
              <a:rPr sz="2800" spc="114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plicate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ro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w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</a:t>
            </a:r>
            <a:r>
              <a:rPr sz="2500" spc="12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5" dirty="0">
                <a:solidFill>
                  <a:srgbClr val="04182D"/>
                </a:solidFill>
                <a:latin typeface="Arial"/>
                <a:cs typeface="Arial"/>
              </a:rPr>
              <a:t>of</a:t>
            </a:r>
            <a:r>
              <a:rPr sz="2500" spc="12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80" dirty="0">
                <a:solidFill>
                  <a:srgbClr val="04182D"/>
                </a:solidFill>
                <a:latin typeface="Arial"/>
                <a:cs typeface="Arial"/>
              </a:rPr>
              <a:t>a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endParaRPr sz="2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2352" y="1886952"/>
            <a:ext cx="12920980" cy="1008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3300"/>
              </a:lnSpc>
              <a:spcBef>
                <a:spcPts val="95"/>
              </a:spcBef>
            </a:pP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test_df_no_dup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2250" spc="-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test_df.select(</a:t>
            </a:r>
            <a:r>
              <a:rPr sz="2250" dirty="0">
                <a:solidFill>
                  <a:srgbClr val="BE2F72"/>
                </a:solidFill>
                <a:latin typeface="Courier New"/>
                <a:cs typeface="Courier New"/>
              </a:rPr>
              <a:t>'User_ID'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2250" dirty="0">
                <a:solidFill>
                  <a:srgbClr val="BE2F72"/>
                </a:solidFill>
                <a:latin typeface="Courier New"/>
                <a:cs typeface="Courier New"/>
              </a:rPr>
              <a:t>'Gender'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2250" spc="-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spc="-10" dirty="0">
                <a:solidFill>
                  <a:srgbClr val="BE2F72"/>
                </a:solidFill>
                <a:latin typeface="Courier New"/>
                <a:cs typeface="Courier New"/>
              </a:rPr>
              <a:t>'Age'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).dropDuplicates() test_df_no_dup.count()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2352" y="3590089"/>
            <a:ext cx="71374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20" dirty="0">
                <a:solidFill>
                  <a:srgbClr val="FFFFFF"/>
                </a:solidFill>
                <a:latin typeface="Courier New"/>
                <a:cs typeface="Courier New"/>
              </a:rPr>
              <a:t>5892</a:t>
            </a:r>
            <a:endParaRPr sz="22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900" spc="55" dirty="0"/>
              <a:t>w</a:t>
            </a:r>
            <a:r>
              <a:rPr spc="55" dirty="0"/>
              <a:t>ithCol</a:t>
            </a:r>
            <a:r>
              <a:rPr sz="4900" spc="55" dirty="0"/>
              <a:t>u</a:t>
            </a:r>
            <a:r>
              <a:rPr spc="55" dirty="0"/>
              <a:t>mnRenamed</a:t>
            </a:r>
            <a:r>
              <a:rPr spc="-40" dirty="0"/>
              <a:t> </a:t>
            </a:r>
            <a:r>
              <a:rPr spc="50" dirty="0"/>
              <a:t>Transformations</a:t>
            </a:r>
            <a:endParaRPr sz="4900"/>
          </a:p>
        </p:txBody>
      </p:sp>
      <p:sp>
        <p:nvSpPr>
          <p:cNvPr id="3" name="object 3"/>
          <p:cNvSpPr/>
          <p:nvPr/>
        </p:nvSpPr>
        <p:spPr>
          <a:xfrm>
            <a:off x="491289" y="1821864"/>
            <a:ext cx="14575155" cy="1310640"/>
          </a:xfrm>
          <a:custGeom>
            <a:avLst/>
            <a:gdLst/>
            <a:ahLst/>
            <a:cxnLst/>
            <a:rect l="l" t="t" r="r" b="b"/>
            <a:pathLst>
              <a:path w="14575155" h="1310639">
                <a:moveTo>
                  <a:pt x="14498413" y="1310104"/>
                </a:moveTo>
                <a:lnTo>
                  <a:pt x="76505" y="1310104"/>
                </a:lnTo>
                <a:lnTo>
                  <a:pt x="71180" y="1309580"/>
                </a:lnTo>
                <a:lnTo>
                  <a:pt x="31920" y="1293317"/>
                </a:lnTo>
                <a:lnTo>
                  <a:pt x="4175" y="1254590"/>
                </a:lnTo>
                <a:lnTo>
                  <a:pt x="0" y="1233599"/>
                </a:lnTo>
                <a:lnTo>
                  <a:pt x="0" y="1228223"/>
                </a:lnTo>
                <a:lnTo>
                  <a:pt x="0" y="76504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4"/>
                </a:lnTo>
                <a:lnTo>
                  <a:pt x="14574918" y="1233599"/>
                </a:lnTo>
                <a:lnTo>
                  <a:pt x="14558132" y="1278184"/>
                </a:lnTo>
                <a:lnTo>
                  <a:pt x="14519404" y="1305929"/>
                </a:lnTo>
                <a:lnTo>
                  <a:pt x="14503737" y="1309580"/>
                </a:lnTo>
                <a:lnTo>
                  <a:pt x="14498413" y="1310104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91289" y="3377614"/>
            <a:ext cx="14575155" cy="3766820"/>
            <a:chOff x="491289" y="3377614"/>
            <a:chExt cx="14575155" cy="3766820"/>
          </a:xfrm>
        </p:grpSpPr>
        <p:sp>
          <p:nvSpPr>
            <p:cNvPr id="5" name="object 5"/>
            <p:cNvSpPr/>
            <p:nvPr/>
          </p:nvSpPr>
          <p:spPr>
            <a:xfrm>
              <a:off x="491289" y="3377614"/>
              <a:ext cx="14575155" cy="3766820"/>
            </a:xfrm>
            <a:custGeom>
              <a:avLst/>
              <a:gdLst/>
              <a:ahLst/>
              <a:cxnLst/>
              <a:rect l="l" t="t" r="r" b="b"/>
              <a:pathLst>
                <a:path w="14575155" h="3766820">
                  <a:moveTo>
                    <a:pt x="14498413" y="3766552"/>
                  </a:moveTo>
                  <a:lnTo>
                    <a:pt x="76505" y="3766552"/>
                  </a:lnTo>
                  <a:lnTo>
                    <a:pt x="71180" y="3766027"/>
                  </a:lnTo>
                  <a:lnTo>
                    <a:pt x="31920" y="3749765"/>
                  </a:lnTo>
                  <a:lnTo>
                    <a:pt x="4175" y="3711036"/>
                  </a:lnTo>
                  <a:lnTo>
                    <a:pt x="0" y="3690046"/>
                  </a:lnTo>
                  <a:lnTo>
                    <a:pt x="0" y="3684670"/>
                  </a:lnTo>
                  <a:lnTo>
                    <a:pt x="0" y="76505"/>
                  </a:lnTo>
                  <a:lnTo>
                    <a:pt x="16786" y="31919"/>
                  </a:lnTo>
                  <a:lnTo>
                    <a:pt x="55513" y="4175"/>
                  </a:lnTo>
                  <a:lnTo>
                    <a:pt x="76505" y="0"/>
                  </a:lnTo>
                  <a:lnTo>
                    <a:pt x="14498413" y="0"/>
                  </a:lnTo>
                  <a:lnTo>
                    <a:pt x="14542998" y="16786"/>
                  </a:lnTo>
                  <a:lnTo>
                    <a:pt x="14570742" y="55513"/>
                  </a:lnTo>
                  <a:lnTo>
                    <a:pt x="14574918" y="76505"/>
                  </a:lnTo>
                  <a:lnTo>
                    <a:pt x="14574918" y="3690046"/>
                  </a:lnTo>
                  <a:lnTo>
                    <a:pt x="14558132" y="3734630"/>
                  </a:lnTo>
                  <a:lnTo>
                    <a:pt x="14519404" y="3762375"/>
                  </a:lnTo>
                  <a:lnTo>
                    <a:pt x="14503737" y="3766027"/>
                  </a:lnTo>
                  <a:lnTo>
                    <a:pt x="14498413" y="3766552"/>
                  </a:lnTo>
                  <a:close/>
                </a:path>
              </a:pathLst>
            </a:custGeom>
            <a:solidFill>
              <a:srgbClr val="0418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7003" y="3794801"/>
              <a:ext cx="1203960" cy="0"/>
            </a:xfrm>
            <a:custGeom>
              <a:avLst/>
              <a:gdLst/>
              <a:ahLst/>
              <a:cxnLst/>
              <a:rect l="l" t="t" r="r" b="b"/>
              <a:pathLst>
                <a:path w="1203960">
                  <a:moveTo>
                    <a:pt x="0" y="0"/>
                  </a:moveTo>
                  <a:lnTo>
                    <a:pt x="1203654" y="0"/>
                  </a:lnTo>
                </a:path>
              </a:pathLst>
            </a:custGeom>
            <a:ln w="22926">
              <a:solidFill>
                <a:srgbClr val="FEFEF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02607" y="3794801"/>
              <a:ext cx="1203960" cy="0"/>
            </a:xfrm>
            <a:custGeom>
              <a:avLst/>
              <a:gdLst/>
              <a:ahLst/>
              <a:cxnLst/>
              <a:rect l="l" t="t" r="r" b="b"/>
              <a:pathLst>
                <a:path w="1203960">
                  <a:moveTo>
                    <a:pt x="0" y="0"/>
                  </a:moveTo>
                  <a:lnTo>
                    <a:pt x="515852" y="0"/>
                  </a:lnTo>
                </a:path>
                <a:path w="1203960">
                  <a:moveTo>
                    <a:pt x="687802" y="0"/>
                  </a:moveTo>
                  <a:lnTo>
                    <a:pt x="1203654" y="0"/>
                  </a:lnTo>
                </a:path>
              </a:pathLst>
            </a:custGeom>
            <a:ln w="22926">
              <a:solidFill>
                <a:srgbClr val="FEFEF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45"/>
            <a:ext cx="102352" cy="102351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900697" y="1207753"/>
            <a:ext cx="3357245" cy="429895"/>
          </a:xfrm>
          <a:custGeom>
            <a:avLst/>
            <a:gdLst/>
            <a:ahLst/>
            <a:cxnLst/>
            <a:rect l="l" t="t" r="r" b="b"/>
            <a:pathLst>
              <a:path w="3357245" h="429894">
                <a:moveTo>
                  <a:pt x="3280638" y="429878"/>
                </a:moveTo>
                <a:lnTo>
                  <a:pt x="76505" y="429878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3280638" y="0"/>
                </a:lnTo>
                <a:lnTo>
                  <a:pt x="3325223" y="16786"/>
                </a:lnTo>
                <a:lnTo>
                  <a:pt x="3352968" y="55513"/>
                </a:lnTo>
                <a:lnTo>
                  <a:pt x="3357144" y="76505"/>
                </a:lnTo>
                <a:lnTo>
                  <a:pt x="3357144" y="353373"/>
                </a:lnTo>
                <a:lnTo>
                  <a:pt x="3340357" y="397957"/>
                </a:lnTo>
                <a:lnTo>
                  <a:pt x="3301629" y="425702"/>
                </a:lnTo>
                <a:lnTo>
                  <a:pt x="3285963" y="429353"/>
                </a:lnTo>
                <a:lnTo>
                  <a:pt x="3280638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28938" y="1215523"/>
            <a:ext cx="329247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withColumnRenamed()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14337" y="1144777"/>
            <a:ext cx="5640705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renames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80" dirty="0">
                <a:solidFill>
                  <a:srgbClr val="04182D"/>
                </a:solidFill>
                <a:latin typeface="Arial"/>
                <a:cs typeface="Arial"/>
              </a:rPr>
              <a:t>a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col</a:t>
            </a:r>
            <a:r>
              <a:rPr sz="2800" spc="9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mn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in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endParaRPr sz="25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2352" y="1886952"/>
            <a:ext cx="9653905" cy="1008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3300"/>
              </a:lnSpc>
              <a:spcBef>
                <a:spcPts val="95"/>
              </a:spcBef>
            </a:pP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test_df_sex</a:t>
            </a:r>
            <a:r>
              <a:rPr sz="2250" spc="-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2250" spc="-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test_df.withColumnRenamed(</a:t>
            </a:r>
            <a:r>
              <a:rPr sz="2250" dirty="0">
                <a:solidFill>
                  <a:srgbClr val="BE2F72"/>
                </a:solidFill>
                <a:latin typeface="Courier New"/>
                <a:cs typeface="Courier New"/>
              </a:rPr>
              <a:t>'Gender'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, </a:t>
            </a:r>
            <a:r>
              <a:rPr sz="2250" spc="-10" dirty="0">
                <a:solidFill>
                  <a:srgbClr val="BE2F72"/>
                </a:solidFill>
                <a:latin typeface="Courier New"/>
                <a:cs typeface="Courier New"/>
              </a:rPr>
              <a:t>'Sex'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) test_df_sex.show(</a:t>
            </a:r>
            <a:r>
              <a:rPr sz="2250" spc="-10" dirty="0">
                <a:solidFill>
                  <a:srgbClr val="BE2F72"/>
                </a:solidFill>
                <a:latin typeface="Courier New"/>
                <a:cs typeface="Courier New"/>
              </a:rPr>
              <a:t>3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2352" y="3442702"/>
            <a:ext cx="2948940" cy="1008380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5"/>
              </a:spcBef>
              <a:tabLst>
                <a:tab pos="1388110" algn="l"/>
                <a:tab pos="2075814" algn="l"/>
                <a:tab pos="2763520" algn="l"/>
              </a:tabLst>
            </a:pP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250" spc="-10" dirty="0">
                <a:solidFill>
                  <a:srgbClr val="FFFFFF"/>
                </a:solidFill>
                <a:latin typeface="Courier New"/>
                <a:cs typeface="Courier New"/>
              </a:rPr>
              <a:t>|User_ID|Sex|Age|</a:t>
            </a:r>
            <a:endParaRPr sz="2250">
              <a:latin typeface="Courier New"/>
              <a:cs typeface="Courier New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15255" y="4765632"/>
            <a:ext cx="2602865" cy="23495"/>
            <a:chOff x="815255" y="4765632"/>
            <a:chExt cx="2602865" cy="23495"/>
          </a:xfrm>
        </p:grpSpPr>
        <p:sp>
          <p:nvSpPr>
            <p:cNvPr id="15" name="object 15"/>
            <p:cNvSpPr/>
            <p:nvPr/>
          </p:nvSpPr>
          <p:spPr>
            <a:xfrm>
              <a:off x="827003" y="4777380"/>
              <a:ext cx="1203960" cy="0"/>
            </a:xfrm>
            <a:custGeom>
              <a:avLst/>
              <a:gdLst/>
              <a:ahLst/>
              <a:cxnLst/>
              <a:rect l="l" t="t" r="r" b="b"/>
              <a:pathLst>
                <a:path w="1203960">
                  <a:moveTo>
                    <a:pt x="0" y="0"/>
                  </a:moveTo>
                  <a:lnTo>
                    <a:pt x="1203654" y="0"/>
                  </a:lnTo>
                </a:path>
              </a:pathLst>
            </a:custGeom>
            <a:ln w="22926">
              <a:solidFill>
                <a:srgbClr val="FEFEF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02607" y="4777380"/>
              <a:ext cx="1203960" cy="0"/>
            </a:xfrm>
            <a:custGeom>
              <a:avLst/>
              <a:gdLst/>
              <a:ahLst/>
              <a:cxnLst/>
              <a:rect l="l" t="t" r="r" b="b"/>
              <a:pathLst>
                <a:path w="1203960">
                  <a:moveTo>
                    <a:pt x="0" y="0"/>
                  </a:moveTo>
                  <a:lnTo>
                    <a:pt x="515852" y="0"/>
                  </a:lnTo>
                </a:path>
                <a:path w="1203960">
                  <a:moveTo>
                    <a:pt x="687802" y="0"/>
                  </a:moveTo>
                  <a:lnTo>
                    <a:pt x="1203654" y="0"/>
                  </a:lnTo>
                </a:path>
              </a:pathLst>
            </a:custGeom>
            <a:ln w="22926">
              <a:solidFill>
                <a:srgbClr val="FEFEF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42352" y="4425281"/>
            <a:ext cx="1573530" cy="1990725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5"/>
              </a:spcBef>
              <a:tabLst>
                <a:tab pos="1388110" algn="l"/>
              </a:tabLst>
            </a:pP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250" spc="-10" dirty="0">
                <a:solidFill>
                  <a:srgbClr val="FFFFFF"/>
                </a:solidFill>
                <a:latin typeface="Courier New"/>
                <a:cs typeface="Courier New"/>
              </a:rPr>
              <a:t>|1000001|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250" spc="-10" dirty="0">
                <a:solidFill>
                  <a:srgbClr val="FFFFFF"/>
                </a:solidFill>
                <a:latin typeface="Courier New"/>
                <a:cs typeface="Courier New"/>
              </a:rPr>
              <a:t>|1000001|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250" spc="-10" dirty="0">
                <a:solidFill>
                  <a:srgbClr val="FFFFFF"/>
                </a:solidFill>
                <a:latin typeface="Courier New"/>
                <a:cs typeface="Courier New"/>
              </a:rPr>
              <a:t>|1000001|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33808" y="4425281"/>
            <a:ext cx="1057275" cy="1990725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84150" algn="just">
              <a:lnSpc>
                <a:spcPct val="100000"/>
              </a:lnSpc>
              <a:spcBef>
                <a:spcPts val="1265"/>
              </a:spcBef>
            </a:pP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250" spc="-5" dirty="0">
                <a:solidFill>
                  <a:srgbClr val="FFFFFF"/>
                </a:solidFill>
                <a:latin typeface="Courier New"/>
                <a:cs typeface="Courier New"/>
              </a:rPr>
              <a:t>   </a:t>
            </a: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250">
              <a:latin typeface="Courier New"/>
              <a:cs typeface="Courier New"/>
            </a:endParaRPr>
          </a:p>
          <a:p>
            <a:pPr marL="12700" marR="5080" algn="just">
              <a:lnSpc>
                <a:spcPct val="143300"/>
              </a:lnSpc>
            </a:pP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F| </a:t>
            </a:r>
            <a:r>
              <a:rPr sz="2250" spc="-25" dirty="0">
                <a:solidFill>
                  <a:srgbClr val="FFFFFF"/>
                </a:solidFill>
                <a:latin typeface="Courier New"/>
                <a:cs typeface="Courier New"/>
              </a:rPr>
              <a:t>17| </a:t>
            </a: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F| </a:t>
            </a:r>
            <a:r>
              <a:rPr sz="2250" spc="-25" dirty="0">
                <a:solidFill>
                  <a:srgbClr val="FFFFFF"/>
                </a:solidFill>
                <a:latin typeface="Courier New"/>
                <a:cs typeface="Courier New"/>
              </a:rPr>
              <a:t>17| </a:t>
            </a: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F| </a:t>
            </a:r>
            <a:r>
              <a:rPr sz="2250" spc="-25" dirty="0">
                <a:solidFill>
                  <a:srgbClr val="FFFFFF"/>
                </a:solidFill>
                <a:latin typeface="Courier New"/>
                <a:cs typeface="Courier New"/>
              </a:rPr>
              <a:t>17|</a:t>
            </a:r>
            <a:endParaRPr sz="2250">
              <a:latin typeface="Courier New"/>
              <a:cs typeface="Courier New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27003" y="6731074"/>
            <a:ext cx="2579370" cy="23495"/>
            <a:chOff x="827003" y="6731074"/>
            <a:chExt cx="2579370" cy="23495"/>
          </a:xfrm>
        </p:grpSpPr>
        <p:sp>
          <p:nvSpPr>
            <p:cNvPr id="20" name="object 20"/>
            <p:cNvSpPr/>
            <p:nvPr/>
          </p:nvSpPr>
          <p:spPr>
            <a:xfrm>
              <a:off x="827003" y="6742537"/>
              <a:ext cx="1203960" cy="0"/>
            </a:xfrm>
            <a:custGeom>
              <a:avLst/>
              <a:gdLst/>
              <a:ahLst/>
              <a:cxnLst/>
              <a:rect l="l" t="t" r="r" b="b"/>
              <a:pathLst>
                <a:path w="1203960">
                  <a:moveTo>
                    <a:pt x="0" y="0"/>
                  </a:moveTo>
                  <a:lnTo>
                    <a:pt x="1203654" y="0"/>
                  </a:lnTo>
                </a:path>
              </a:pathLst>
            </a:custGeom>
            <a:ln w="22926">
              <a:solidFill>
                <a:srgbClr val="FEFEF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02607" y="6742537"/>
              <a:ext cx="1203960" cy="0"/>
            </a:xfrm>
            <a:custGeom>
              <a:avLst/>
              <a:gdLst/>
              <a:ahLst/>
              <a:cxnLst/>
              <a:rect l="l" t="t" r="r" b="b"/>
              <a:pathLst>
                <a:path w="1203960">
                  <a:moveTo>
                    <a:pt x="0" y="0"/>
                  </a:moveTo>
                  <a:lnTo>
                    <a:pt x="515852" y="0"/>
                  </a:lnTo>
                </a:path>
                <a:path w="1203960">
                  <a:moveTo>
                    <a:pt x="687802" y="0"/>
                  </a:moveTo>
                  <a:lnTo>
                    <a:pt x="1203654" y="0"/>
                  </a:lnTo>
                </a:path>
              </a:pathLst>
            </a:custGeom>
            <a:ln w="22926">
              <a:solidFill>
                <a:srgbClr val="FEFEF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42352" y="6537825"/>
            <a:ext cx="294894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88110" algn="l"/>
                <a:tab pos="2075814" algn="l"/>
                <a:tab pos="2763520" algn="l"/>
              </a:tabLst>
            </a:pP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2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70" dirty="0"/>
              <a:t>printSchema</a:t>
            </a:r>
            <a:r>
              <a:rPr sz="4900" spc="70" dirty="0"/>
              <a:t>()</a:t>
            </a:r>
            <a:endParaRPr sz="4900"/>
          </a:p>
        </p:txBody>
      </p:sp>
      <p:sp>
        <p:nvSpPr>
          <p:cNvPr id="3" name="object 3"/>
          <p:cNvSpPr/>
          <p:nvPr/>
        </p:nvSpPr>
        <p:spPr>
          <a:xfrm>
            <a:off x="491289" y="1821864"/>
            <a:ext cx="14575155" cy="819150"/>
          </a:xfrm>
          <a:custGeom>
            <a:avLst/>
            <a:gdLst/>
            <a:ahLst/>
            <a:cxnLst/>
            <a:rect l="l" t="t" r="r" b="b"/>
            <a:pathLst>
              <a:path w="14575155" h="819150">
                <a:moveTo>
                  <a:pt x="14498413" y="818815"/>
                </a:moveTo>
                <a:lnTo>
                  <a:pt x="76505" y="818815"/>
                </a:lnTo>
                <a:lnTo>
                  <a:pt x="71180" y="818291"/>
                </a:lnTo>
                <a:lnTo>
                  <a:pt x="31920" y="802028"/>
                </a:lnTo>
                <a:lnTo>
                  <a:pt x="4175" y="763301"/>
                </a:lnTo>
                <a:lnTo>
                  <a:pt x="0" y="742310"/>
                </a:lnTo>
                <a:lnTo>
                  <a:pt x="0" y="736934"/>
                </a:lnTo>
                <a:lnTo>
                  <a:pt x="0" y="76504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4"/>
                </a:lnTo>
                <a:lnTo>
                  <a:pt x="14574918" y="742310"/>
                </a:lnTo>
                <a:lnTo>
                  <a:pt x="14558132" y="786895"/>
                </a:lnTo>
                <a:lnTo>
                  <a:pt x="14519404" y="814639"/>
                </a:lnTo>
                <a:lnTo>
                  <a:pt x="14503737" y="818291"/>
                </a:lnTo>
                <a:lnTo>
                  <a:pt x="14498413" y="818815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1289" y="2886325"/>
            <a:ext cx="14575155" cy="3275329"/>
          </a:xfrm>
          <a:custGeom>
            <a:avLst/>
            <a:gdLst/>
            <a:ahLst/>
            <a:cxnLst/>
            <a:rect l="l" t="t" r="r" b="b"/>
            <a:pathLst>
              <a:path w="14575155" h="3275329">
                <a:moveTo>
                  <a:pt x="14498413" y="3275262"/>
                </a:moveTo>
                <a:lnTo>
                  <a:pt x="76505" y="3275262"/>
                </a:lnTo>
                <a:lnTo>
                  <a:pt x="71180" y="3274738"/>
                </a:lnTo>
                <a:lnTo>
                  <a:pt x="31920" y="3258475"/>
                </a:lnTo>
                <a:lnTo>
                  <a:pt x="4175" y="3219748"/>
                </a:lnTo>
                <a:lnTo>
                  <a:pt x="0" y="3198757"/>
                </a:lnTo>
                <a:lnTo>
                  <a:pt x="0" y="3193381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4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3198757"/>
                </a:lnTo>
                <a:lnTo>
                  <a:pt x="14558132" y="3243341"/>
                </a:lnTo>
                <a:lnTo>
                  <a:pt x="14519404" y="3271085"/>
                </a:lnTo>
                <a:lnTo>
                  <a:pt x="14503737" y="3274738"/>
                </a:lnTo>
                <a:lnTo>
                  <a:pt x="14498413" y="3275262"/>
                </a:lnTo>
                <a:close/>
              </a:path>
            </a:pathLst>
          </a:custGeom>
          <a:solidFill>
            <a:srgbClr val="04182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45"/>
            <a:ext cx="102352" cy="102351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900697" y="1207753"/>
            <a:ext cx="2313305" cy="429895"/>
          </a:xfrm>
          <a:custGeom>
            <a:avLst/>
            <a:gdLst/>
            <a:ahLst/>
            <a:cxnLst/>
            <a:rect l="l" t="t" r="r" b="b"/>
            <a:pathLst>
              <a:path w="2313305" h="429894">
                <a:moveTo>
                  <a:pt x="2236649" y="429878"/>
                </a:moveTo>
                <a:lnTo>
                  <a:pt x="76505" y="429878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2236649" y="0"/>
                </a:lnTo>
                <a:lnTo>
                  <a:pt x="2281233" y="16786"/>
                </a:lnTo>
                <a:lnTo>
                  <a:pt x="2308978" y="55513"/>
                </a:lnTo>
                <a:lnTo>
                  <a:pt x="2313154" y="76505"/>
                </a:lnTo>
                <a:lnTo>
                  <a:pt x="2313154" y="353373"/>
                </a:lnTo>
                <a:lnTo>
                  <a:pt x="2296367" y="397957"/>
                </a:lnTo>
                <a:lnTo>
                  <a:pt x="2257639" y="425702"/>
                </a:lnTo>
                <a:lnTo>
                  <a:pt x="2241973" y="429353"/>
                </a:lnTo>
                <a:lnTo>
                  <a:pt x="2236649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28938" y="1215523"/>
            <a:ext cx="226123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printSchema()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82501" y="1144777"/>
            <a:ext cx="8535670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operation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prints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t</a:t>
            </a:r>
            <a:r>
              <a:rPr sz="2800" spc="95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pes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5" dirty="0">
                <a:solidFill>
                  <a:srgbClr val="04182D"/>
                </a:solidFill>
                <a:latin typeface="Arial"/>
                <a:cs typeface="Arial"/>
              </a:rPr>
              <a:t>of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col</a:t>
            </a:r>
            <a:r>
              <a:rPr sz="2800" spc="6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mns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in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endParaRPr sz="2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2352" y="2034339"/>
            <a:ext cx="363664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test_df.printSchema()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4303" y="2951412"/>
            <a:ext cx="7075805" cy="2973705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|-- User_ID: integer (nullable = </a:t>
            </a:r>
            <a:r>
              <a:rPr sz="2250" spc="-10" dirty="0">
                <a:solidFill>
                  <a:srgbClr val="FFFFFF"/>
                </a:solidFill>
                <a:latin typeface="Courier New"/>
                <a:cs typeface="Courier New"/>
              </a:rPr>
              <a:t>true)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|-- Product_ID: string (nullable = </a:t>
            </a:r>
            <a:r>
              <a:rPr sz="2250" spc="-10" dirty="0">
                <a:solidFill>
                  <a:srgbClr val="FFFFFF"/>
                </a:solidFill>
                <a:latin typeface="Courier New"/>
                <a:cs typeface="Courier New"/>
              </a:rPr>
              <a:t>true)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|-- Gender: string (nullable = </a:t>
            </a:r>
            <a:r>
              <a:rPr sz="2250" spc="-10" dirty="0">
                <a:solidFill>
                  <a:srgbClr val="FFFFFF"/>
                </a:solidFill>
                <a:latin typeface="Courier New"/>
                <a:cs typeface="Courier New"/>
              </a:rPr>
              <a:t>true)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|-- Age: string (nullable = </a:t>
            </a:r>
            <a:r>
              <a:rPr sz="2250" spc="-10" dirty="0">
                <a:solidFill>
                  <a:srgbClr val="FFFFFF"/>
                </a:solidFill>
                <a:latin typeface="Courier New"/>
                <a:cs typeface="Courier New"/>
              </a:rPr>
              <a:t>true)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|-- Occupation: integer (nullable = </a:t>
            </a:r>
            <a:r>
              <a:rPr sz="2250" spc="-10" dirty="0">
                <a:solidFill>
                  <a:srgbClr val="FFFFFF"/>
                </a:solidFill>
                <a:latin typeface="Courier New"/>
                <a:cs typeface="Courier New"/>
              </a:rPr>
              <a:t>true)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|-- Purchase: integer (nullable = </a:t>
            </a:r>
            <a:r>
              <a:rPr sz="2250" spc="-10" dirty="0">
                <a:solidFill>
                  <a:srgbClr val="FFFFFF"/>
                </a:solidFill>
                <a:latin typeface="Courier New"/>
                <a:cs typeface="Courier New"/>
              </a:rPr>
              <a:t>true)</a:t>
            </a:r>
            <a:endParaRPr sz="22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col</a:t>
            </a:r>
            <a:r>
              <a:rPr sz="4900" dirty="0"/>
              <a:t>u</a:t>
            </a:r>
            <a:r>
              <a:rPr dirty="0"/>
              <a:t>mns</a:t>
            </a:r>
            <a:r>
              <a:rPr spc="200" dirty="0"/>
              <a:t> </a:t>
            </a:r>
            <a:r>
              <a:rPr spc="105" dirty="0"/>
              <a:t>actions</a:t>
            </a:r>
            <a:endParaRPr sz="4900"/>
          </a:p>
        </p:txBody>
      </p:sp>
      <p:sp>
        <p:nvSpPr>
          <p:cNvPr id="3" name="object 3"/>
          <p:cNvSpPr/>
          <p:nvPr/>
        </p:nvSpPr>
        <p:spPr>
          <a:xfrm>
            <a:off x="491289" y="1821852"/>
            <a:ext cx="14575155" cy="819150"/>
          </a:xfrm>
          <a:custGeom>
            <a:avLst/>
            <a:gdLst/>
            <a:ahLst/>
            <a:cxnLst/>
            <a:rect l="l" t="t" r="r" b="b"/>
            <a:pathLst>
              <a:path w="14575155" h="819150">
                <a:moveTo>
                  <a:pt x="14498413" y="818815"/>
                </a:moveTo>
                <a:lnTo>
                  <a:pt x="76505" y="818815"/>
                </a:lnTo>
                <a:lnTo>
                  <a:pt x="71180" y="818291"/>
                </a:lnTo>
                <a:lnTo>
                  <a:pt x="31920" y="802028"/>
                </a:lnTo>
                <a:lnTo>
                  <a:pt x="4175" y="763301"/>
                </a:lnTo>
                <a:lnTo>
                  <a:pt x="0" y="742310"/>
                </a:lnTo>
                <a:lnTo>
                  <a:pt x="0" y="736934"/>
                </a:lnTo>
                <a:lnTo>
                  <a:pt x="0" y="76504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4"/>
                </a:lnTo>
                <a:lnTo>
                  <a:pt x="14574918" y="742310"/>
                </a:lnTo>
                <a:lnTo>
                  <a:pt x="14558132" y="786895"/>
                </a:lnTo>
                <a:lnTo>
                  <a:pt x="14519404" y="814639"/>
                </a:lnTo>
                <a:lnTo>
                  <a:pt x="14503737" y="818291"/>
                </a:lnTo>
                <a:lnTo>
                  <a:pt x="14498413" y="818815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1289" y="2886313"/>
            <a:ext cx="14575155" cy="819150"/>
          </a:xfrm>
          <a:custGeom>
            <a:avLst/>
            <a:gdLst/>
            <a:ahLst/>
            <a:cxnLst/>
            <a:rect l="l" t="t" r="r" b="b"/>
            <a:pathLst>
              <a:path w="14575155" h="819150">
                <a:moveTo>
                  <a:pt x="14498413" y="818815"/>
                </a:moveTo>
                <a:lnTo>
                  <a:pt x="76505" y="818815"/>
                </a:lnTo>
                <a:lnTo>
                  <a:pt x="71180" y="818290"/>
                </a:lnTo>
                <a:lnTo>
                  <a:pt x="31920" y="802028"/>
                </a:lnTo>
                <a:lnTo>
                  <a:pt x="4175" y="763301"/>
                </a:lnTo>
                <a:lnTo>
                  <a:pt x="0" y="742310"/>
                </a:lnTo>
                <a:lnTo>
                  <a:pt x="0" y="736934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4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742310"/>
                </a:lnTo>
                <a:lnTo>
                  <a:pt x="14558132" y="786894"/>
                </a:lnTo>
                <a:lnTo>
                  <a:pt x="14519404" y="814639"/>
                </a:lnTo>
                <a:lnTo>
                  <a:pt x="14503737" y="818290"/>
                </a:lnTo>
                <a:lnTo>
                  <a:pt x="14498413" y="818815"/>
                </a:lnTo>
                <a:close/>
              </a:path>
            </a:pathLst>
          </a:custGeom>
          <a:solidFill>
            <a:srgbClr val="04182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34"/>
            <a:ext cx="102352" cy="102351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900697" y="1207741"/>
            <a:ext cx="1289685" cy="429895"/>
          </a:xfrm>
          <a:custGeom>
            <a:avLst/>
            <a:gdLst/>
            <a:ahLst/>
            <a:cxnLst/>
            <a:rect l="l" t="t" r="r" b="b"/>
            <a:pathLst>
              <a:path w="1289685" h="429894">
                <a:moveTo>
                  <a:pt x="1213129" y="429878"/>
                </a:moveTo>
                <a:lnTo>
                  <a:pt x="76505" y="429878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213129" y="0"/>
                </a:lnTo>
                <a:lnTo>
                  <a:pt x="1257714" y="16786"/>
                </a:lnTo>
                <a:lnTo>
                  <a:pt x="1285459" y="55513"/>
                </a:lnTo>
                <a:lnTo>
                  <a:pt x="1289634" y="76505"/>
                </a:lnTo>
                <a:lnTo>
                  <a:pt x="1289634" y="353373"/>
                </a:lnTo>
                <a:lnTo>
                  <a:pt x="1272848" y="397957"/>
                </a:lnTo>
                <a:lnTo>
                  <a:pt x="1234120" y="425702"/>
                </a:lnTo>
                <a:lnTo>
                  <a:pt x="1218454" y="429353"/>
                </a:lnTo>
                <a:lnTo>
                  <a:pt x="1213129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28938" y="1215511"/>
            <a:ext cx="122936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columns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50985" y="1144766"/>
            <a:ext cx="6771005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operator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prints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col</a:t>
            </a:r>
            <a:r>
              <a:rPr sz="2800" spc="6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mns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5" dirty="0">
                <a:solidFill>
                  <a:srgbClr val="04182D"/>
                </a:solidFill>
                <a:latin typeface="Arial"/>
                <a:cs typeface="Arial"/>
              </a:rPr>
              <a:t>of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80" dirty="0">
                <a:solidFill>
                  <a:srgbClr val="04182D"/>
                </a:solidFill>
                <a:latin typeface="Arial"/>
                <a:cs typeface="Arial"/>
              </a:rPr>
              <a:t>a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endParaRPr sz="2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2352" y="2034327"/>
            <a:ext cx="260477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test_df.columns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2352" y="3098787"/>
            <a:ext cx="484060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['User_ID', 'Gender', </a:t>
            </a:r>
            <a:r>
              <a:rPr sz="2250" spc="-10" dirty="0">
                <a:solidFill>
                  <a:srgbClr val="FFFFFF"/>
                </a:solidFill>
                <a:latin typeface="Courier New"/>
                <a:cs typeface="Courier New"/>
              </a:rPr>
              <a:t>'Age']</a:t>
            </a:r>
            <a:endParaRPr sz="22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65" dirty="0"/>
              <a:t>describe</a:t>
            </a:r>
            <a:r>
              <a:rPr sz="4900" spc="65" dirty="0"/>
              <a:t>()</a:t>
            </a:r>
            <a:r>
              <a:rPr sz="4900" spc="-175" dirty="0"/>
              <a:t> </a:t>
            </a:r>
            <a:r>
              <a:rPr spc="105" dirty="0"/>
              <a:t>actions</a:t>
            </a:r>
            <a:endParaRPr sz="4900"/>
          </a:p>
        </p:txBody>
      </p:sp>
      <p:sp>
        <p:nvSpPr>
          <p:cNvPr id="3" name="object 3"/>
          <p:cNvSpPr/>
          <p:nvPr/>
        </p:nvSpPr>
        <p:spPr>
          <a:xfrm>
            <a:off x="491289" y="1821852"/>
            <a:ext cx="14575155" cy="716915"/>
          </a:xfrm>
          <a:custGeom>
            <a:avLst/>
            <a:gdLst/>
            <a:ahLst/>
            <a:cxnLst/>
            <a:rect l="l" t="t" r="r" b="b"/>
            <a:pathLst>
              <a:path w="14575155" h="716914">
                <a:moveTo>
                  <a:pt x="14498413" y="716463"/>
                </a:moveTo>
                <a:lnTo>
                  <a:pt x="76505" y="716463"/>
                </a:lnTo>
                <a:lnTo>
                  <a:pt x="71180" y="715939"/>
                </a:lnTo>
                <a:lnTo>
                  <a:pt x="31920" y="699677"/>
                </a:lnTo>
                <a:lnTo>
                  <a:pt x="4175" y="660949"/>
                </a:lnTo>
                <a:lnTo>
                  <a:pt x="0" y="639958"/>
                </a:lnTo>
                <a:lnTo>
                  <a:pt x="0" y="634582"/>
                </a:lnTo>
                <a:lnTo>
                  <a:pt x="0" y="76504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4"/>
                </a:lnTo>
                <a:lnTo>
                  <a:pt x="14574918" y="639958"/>
                </a:lnTo>
                <a:lnTo>
                  <a:pt x="14558132" y="684543"/>
                </a:lnTo>
                <a:lnTo>
                  <a:pt x="14519404" y="712288"/>
                </a:lnTo>
                <a:lnTo>
                  <a:pt x="14503737" y="715939"/>
                </a:lnTo>
                <a:lnTo>
                  <a:pt x="14498413" y="716463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91289" y="2783961"/>
            <a:ext cx="14575155" cy="4176395"/>
            <a:chOff x="491289" y="2783961"/>
            <a:chExt cx="14575155" cy="4176395"/>
          </a:xfrm>
        </p:grpSpPr>
        <p:sp>
          <p:nvSpPr>
            <p:cNvPr id="5" name="object 5"/>
            <p:cNvSpPr/>
            <p:nvPr/>
          </p:nvSpPr>
          <p:spPr>
            <a:xfrm>
              <a:off x="491289" y="2783961"/>
              <a:ext cx="14575155" cy="4176395"/>
            </a:xfrm>
            <a:custGeom>
              <a:avLst/>
              <a:gdLst/>
              <a:ahLst/>
              <a:cxnLst/>
              <a:rect l="l" t="t" r="r" b="b"/>
              <a:pathLst>
                <a:path w="14575155" h="4176395">
                  <a:moveTo>
                    <a:pt x="14498413" y="4175960"/>
                  </a:moveTo>
                  <a:lnTo>
                    <a:pt x="76505" y="4175960"/>
                  </a:lnTo>
                  <a:lnTo>
                    <a:pt x="71180" y="4175435"/>
                  </a:lnTo>
                  <a:lnTo>
                    <a:pt x="31920" y="4159172"/>
                  </a:lnTo>
                  <a:lnTo>
                    <a:pt x="4175" y="4120445"/>
                  </a:lnTo>
                  <a:lnTo>
                    <a:pt x="0" y="4099453"/>
                  </a:lnTo>
                  <a:lnTo>
                    <a:pt x="0" y="4094078"/>
                  </a:lnTo>
                  <a:lnTo>
                    <a:pt x="0" y="76505"/>
                  </a:lnTo>
                  <a:lnTo>
                    <a:pt x="16786" y="31920"/>
                  </a:lnTo>
                  <a:lnTo>
                    <a:pt x="55513" y="4175"/>
                  </a:lnTo>
                  <a:lnTo>
                    <a:pt x="76505" y="0"/>
                  </a:lnTo>
                  <a:lnTo>
                    <a:pt x="14498413" y="0"/>
                  </a:lnTo>
                  <a:lnTo>
                    <a:pt x="14542998" y="16786"/>
                  </a:lnTo>
                  <a:lnTo>
                    <a:pt x="14570742" y="55513"/>
                  </a:lnTo>
                  <a:lnTo>
                    <a:pt x="14574918" y="76505"/>
                  </a:lnTo>
                  <a:lnTo>
                    <a:pt x="14574918" y="4099453"/>
                  </a:lnTo>
                  <a:lnTo>
                    <a:pt x="14558132" y="4144039"/>
                  </a:lnTo>
                  <a:lnTo>
                    <a:pt x="14519404" y="4171783"/>
                  </a:lnTo>
                  <a:lnTo>
                    <a:pt x="14503737" y="4175435"/>
                  </a:lnTo>
                  <a:lnTo>
                    <a:pt x="14498413" y="4175960"/>
                  </a:lnTo>
                  <a:close/>
                </a:path>
              </a:pathLst>
            </a:custGeom>
            <a:solidFill>
              <a:srgbClr val="0418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3099" y="3169664"/>
              <a:ext cx="1083310" cy="0"/>
            </a:xfrm>
            <a:custGeom>
              <a:avLst/>
              <a:gdLst/>
              <a:ahLst/>
              <a:cxnLst/>
              <a:rect l="l" t="t" r="r" b="b"/>
              <a:pathLst>
                <a:path w="1083310">
                  <a:moveTo>
                    <a:pt x="0" y="0"/>
                  </a:moveTo>
                  <a:lnTo>
                    <a:pt x="1082831" y="0"/>
                  </a:lnTo>
                </a:path>
              </a:pathLst>
            </a:custGeom>
            <a:ln w="20634">
              <a:solidFill>
                <a:srgbClr val="FEFEF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30533" y="3169664"/>
              <a:ext cx="2784475" cy="0"/>
            </a:xfrm>
            <a:custGeom>
              <a:avLst/>
              <a:gdLst/>
              <a:ahLst/>
              <a:cxnLst/>
              <a:rect l="l" t="t" r="r" b="b"/>
              <a:pathLst>
                <a:path w="2784475">
                  <a:moveTo>
                    <a:pt x="0" y="0"/>
                  </a:moveTo>
                  <a:lnTo>
                    <a:pt x="2784303" y="0"/>
                  </a:lnTo>
                </a:path>
              </a:pathLst>
            </a:custGeom>
            <a:ln w="20634">
              <a:solidFill>
                <a:srgbClr val="FEFEF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69440" y="3169664"/>
              <a:ext cx="3867150" cy="0"/>
            </a:xfrm>
            <a:custGeom>
              <a:avLst/>
              <a:gdLst/>
              <a:ahLst/>
              <a:cxnLst/>
              <a:rect l="l" t="t" r="r" b="b"/>
              <a:pathLst>
                <a:path w="3867150">
                  <a:moveTo>
                    <a:pt x="0" y="0"/>
                  </a:moveTo>
                  <a:lnTo>
                    <a:pt x="928152" y="0"/>
                  </a:lnTo>
                </a:path>
                <a:path w="3867150">
                  <a:moveTo>
                    <a:pt x="1082754" y="0"/>
                  </a:moveTo>
                  <a:lnTo>
                    <a:pt x="3867058" y="0"/>
                  </a:lnTo>
                </a:path>
              </a:pathLst>
            </a:custGeom>
            <a:ln w="20634">
              <a:solidFill>
                <a:srgbClr val="FEFEF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34"/>
            <a:ext cx="102352" cy="102351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900697" y="1207741"/>
            <a:ext cx="1801495" cy="429895"/>
          </a:xfrm>
          <a:custGeom>
            <a:avLst/>
            <a:gdLst/>
            <a:ahLst/>
            <a:cxnLst/>
            <a:rect l="l" t="t" r="r" b="b"/>
            <a:pathLst>
              <a:path w="1801495" h="429894">
                <a:moveTo>
                  <a:pt x="1724889" y="429878"/>
                </a:moveTo>
                <a:lnTo>
                  <a:pt x="76505" y="429878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724889" y="0"/>
                </a:lnTo>
                <a:lnTo>
                  <a:pt x="1769474" y="16786"/>
                </a:lnTo>
                <a:lnTo>
                  <a:pt x="1797219" y="55513"/>
                </a:lnTo>
                <a:lnTo>
                  <a:pt x="1801394" y="76505"/>
                </a:lnTo>
                <a:lnTo>
                  <a:pt x="1801394" y="353373"/>
                </a:lnTo>
                <a:lnTo>
                  <a:pt x="1784607" y="397957"/>
                </a:lnTo>
                <a:lnTo>
                  <a:pt x="1745880" y="425702"/>
                </a:lnTo>
                <a:lnTo>
                  <a:pt x="1730213" y="429353"/>
                </a:lnTo>
                <a:lnTo>
                  <a:pt x="1724889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28938" y="1215511"/>
            <a:ext cx="174498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describe()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66583" y="1144766"/>
            <a:ext cx="12085320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operation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comp</a:t>
            </a:r>
            <a:r>
              <a:rPr sz="2800" spc="12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te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s</a:t>
            </a:r>
            <a:r>
              <a:rPr sz="2800" spc="8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mmar</a:t>
            </a:r>
            <a:r>
              <a:rPr sz="2800" spc="85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800" spc="-2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statistics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5" dirty="0">
                <a:solidFill>
                  <a:srgbClr val="04182D"/>
                </a:solidFill>
                <a:latin typeface="Arial"/>
                <a:cs typeface="Arial"/>
              </a:rPr>
              <a:t>of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n</a:t>
            </a:r>
            <a:r>
              <a:rPr sz="2800" spc="9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merical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col</a:t>
            </a:r>
            <a:r>
              <a:rPr sz="2800" spc="6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mns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in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endParaRPr sz="25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5720" y="2001574"/>
            <a:ext cx="389255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-10" dirty="0">
                <a:solidFill>
                  <a:srgbClr val="04182D"/>
                </a:solidFill>
                <a:latin typeface="Courier New"/>
                <a:cs typeface="Courier New"/>
              </a:rPr>
              <a:t>test_df.describe().show()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23721" y="2984153"/>
            <a:ext cx="18034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15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93099" y="4029421"/>
            <a:ext cx="1083310" cy="0"/>
          </a:xfrm>
          <a:custGeom>
            <a:avLst/>
            <a:gdLst/>
            <a:ahLst/>
            <a:cxnLst/>
            <a:rect l="l" t="t" r="r" b="b"/>
            <a:pathLst>
              <a:path w="1083310">
                <a:moveTo>
                  <a:pt x="0" y="0"/>
                </a:moveTo>
                <a:lnTo>
                  <a:pt x="1082831" y="0"/>
                </a:lnTo>
              </a:path>
            </a:pathLst>
          </a:custGeom>
          <a:ln w="20634">
            <a:solidFill>
              <a:srgbClr val="FEFEFE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25720" y="2863787"/>
            <a:ext cx="1417955" cy="131508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5"/>
              </a:spcBef>
              <a:tabLst>
                <a:tab pos="1249680" algn="l"/>
              </a:tabLst>
            </a:pP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|summary|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  <a:tabLst>
                <a:tab pos="1249680" algn="l"/>
              </a:tabLst>
            </a:pP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020056" y="4018943"/>
            <a:ext cx="3888104" cy="20955"/>
            <a:chOff x="2020056" y="4018943"/>
            <a:chExt cx="3888104" cy="20955"/>
          </a:xfrm>
        </p:grpSpPr>
        <p:sp>
          <p:nvSpPr>
            <p:cNvPr id="18" name="object 18"/>
            <p:cNvSpPr/>
            <p:nvPr/>
          </p:nvSpPr>
          <p:spPr>
            <a:xfrm>
              <a:off x="2030533" y="4029420"/>
              <a:ext cx="2784475" cy="0"/>
            </a:xfrm>
            <a:custGeom>
              <a:avLst/>
              <a:gdLst/>
              <a:ahLst/>
              <a:cxnLst/>
              <a:rect l="l" t="t" r="r" b="b"/>
              <a:pathLst>
                <a:path w="2784475">
                  <a:moveTo>
                    <a:pt x="0" y="0"/>
                  </a:moveTo>
                  <a:lnTo>
                    <a:pt x="2784303" y="0"/>
                  </a:lnTo>
                </a:path>
              </a:pathLst>
            </a:custGeom>
            <a:ln w="20634">
              <a:solidFill>
                <a:srgbClr val="FEFEF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69440" y="4029420"/>
              <a:ext cx="928369" cy="0"/>
            </a:xfrm>
            <a:custGeom>
              <a:avLst/>
              <a:gdLst/>
              <a:ahLst/>
              <a:cxnLst/>
              <a:rect l="l" t="t" r="r" b="b"/>
              <a:pathLst>
                <a:path w="928370">
                  <a:moveTo>
                    <a:pt x="0" y="0"/>
                  </a:moveTo>
                  <a:lnTo>
                    <a:pt x="928152" y="0"/>
                  </a:lnTo>
                </a:path>
              </a:pathLst>
            </a:custGeom>
            <a:ln w="20634">
              <a:solidFill>
                <a:srgbClr val="FEFEF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719305" y="2863787"/>
            <a:ext cx="2345690" cy="131508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75"/>
              </a:spcBef>
              <a:tabLst>
                <a:tab pos="1082675" algn="l"/>
              </a:tabLst>
            </a:pP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985"/>
              </a:spcBef>
            </a:pP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User_ID|Gender|</a:t>
            </a:r>
            <a:endParaRPr sz="20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985"/>
              </a:spcBef>
              <a:tabLst>
                <a:tab pos="1082675" algn="l"/>
              </a:tabLst>
            </a:pP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052194" y="4029421"/>
            <a:ext cx="2784475" cy="0"/>
          </a:xfrm>
          <a:custGeom>
            <a:avLst/>
            <a:gdLst/>
            <a:ahLst/>
            <a:cxnLst/>
            <a:rect l="l" t="t" r="r" b="b"/>
            <a:pathLst>
              <a:path w="2784475">
                <a:moveTo>
                  <a:pt x="0" y="0"/>
                </a:moveTo>
                <a:lnTo>
                  <a:pt x="2784303" y="0"/>
                </a:lnTo>
              </a:path>
            </a:pathLst>
          </a:custGeom>
          <a:ln w="20634">
            <a:solidFill>
              <a:srgbClr val="FEFEFE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359684" y="3293666"/>
            <a:ext cx="644525" cy="885190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75"/>
              </a:spcBef>
            </a:pPr>
            <a:r>
              <a:rPr sz="2000" spc="-20" dirty="0">
                <a:solidFill>
                  <a:srgbClr val="FFFFFF"/>
                </a:solidFill>
                <a:latin typeface="Courier New"/>
                <a:cs typeface="Courier New"/>
              </a:rPr>
              <a:t>Age|</a:t>
            </a:r>
            <a:endParaRPr sz="20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985"/>
              </a:spcBef>
            </a:pPr>
            <a:r>
              <a:rPr sz="2000" spc="15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73985" y="4273788"/>
            <a:ext cx="513016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034154" algn="l"/>
              </a:tabLst>
            </a:pP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550068|550068|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550068|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5720" y="4153422"/>
            <a:ext cx="1417955" cy="885190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5"/>
              </a:spcBef>
              <a:tabLst>
                <a:tab pos="476250" algn="l"/>
              </a:tabLst>
            </a:pP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count|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2000" spc="15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44437" y="4703666"/>
            <a:ext cx="373824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mean|1003028.8424013031|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5720" y="5133544"/>
            <a:ext cx="435673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20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stddev|1727.5915855307312|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66098" y="4583300"/>
            <a:ext cx="3738245" cy="885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1000"/>
              </a:lnSpc>
              <a:spcBef>
                <a:spcPts val="95"/>
              </a:spcBef>
            </a:pP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null|30.382052764385495| null|11.866105189533554|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25720" y="5443056"/>
            <a:ext cx="180340" cy="131508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2000" spc="15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2000" spc="15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2000" spc="15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93099" y="6608690"/>
            <a:ext cx="1083310" cy="0"/>
          </a:xfrm>
          <a:custGeom>
            <a:avLst/>
            <a:gdLst/>
            <a:ahLst/>
            <a:cxnLst/>
            <a:rect l="l" t="t" r="r" b="b"/>
            <a:pathLst>
              <a:path w="1083310">
                <a:moveTo>
                  <a:pt x="0" y="0"/>
                </a:moveTo>
                <a:lnTo>
                  <a:pt x="1082831" y="0"/>
                </a:lnTo>
              </a:path>
            </a:pathLst>
          </a:custGeom>
          <a:ln w="20634">
            <a:solidFill>
              <a:srgbClr val="FEFEFE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399116" y="5443056"/>
            <a:ext cx="644525" cy="1315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r">
              <a:lnSpc>
                <a:spcPct val="141000"/>
              </a:lnSpc>
              <a:spcBef>
                <a:spcPts val="95"/>
              </a:spcBef>
            </a:pPr>
            <a:r>
              <a:rPr sz="2000" spc="-20" dirty="0">
                <a:solidFill>
                  <a:srgbClr val="FFFFFF"/>
                </a:solidFill>
                <a:latin typeface="Courier New"/>
                <a:cs typeface="Courier New"/>
              </a:rPr>
              <a:t>min| max|</a:t>
            </a:r>
            <a:endParaRPr sz="20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985"/>
              </a:spcBef>
            </a:pPr>
            <a:r>
              <a:rPr sz="2000" spc="15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030533" y="6608690"/>
            <a:ext cx="2784475" cy="0"/>
          </a:xfrm>
          <a:custGeom>
            <a:avLst/>
            <a:gdLst/>
            <a:ahLst/>
            <a:cxnLst/>
            <a:rect l="l" t="t" r="r" b="b"/>
            <a:pathLst>
              <a:path w="2784475">
                <a:moveTo>
                  <a:pt x="0" y="0"/>
                </a:moveTo>
                <a:lnTo>
                  <a:pt x="2784303" y="0"/>
                </a:lnTo>
              </a:path>
            </a:pathLst>
          </a:custGeom>
          <a:ln w="20634">
            <a:solidFill>
              <a:srgbClr val="FEFEFE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719305" y="5443056"/>
            <a:ext cx="1263015" cy="131508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75"/>
              </a:spcBef>
            </a:pP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1000001|</a:t>
            </a:r>
            <a:endParaRPr sz="20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985"/>
              </a:spcBef>
            </a:pP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1006040|</a:t>
            </a:r>
            <a:endParaRPr sz="20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985"/>
              </a:spcBef>
            </a:pPr>
            <a:r>
              <a:rPr sz="2000" spc="15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969440" y="6608690"/>
            <a:ext cx="928369" cy="0"/>
          </a:xfrm>
          <a:custGeom>
            <a:avLst/>
            <a:gdLst/>
            <a:ahLst/>
            <a:cxnLst/>
            <a:rect l="l" t="t" r="r" b="b"/>
            <a:pathLst>
              <a:path w="928370">
                <a:moveTo>
                  <a:pt x="0" y="0"/>
                </a:moveTo>
                <a:lnTo>
                  <a:pt x="928152" y="0"/>
                </a:lnTo>
              </a:path>
            </a:pathLst>
          </a:custGeom>
          <a:ln w="20634">
            <a:solidFill>
              <a:srgbClr val="FEFEFE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730136" y="5443056"/>
            <a:ext cx="335280" cy="1315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1000"/>
              </a:lnSpc>
              <a:spcBef>
                <a:spcPts val="95"/>
              </a:spcBef>
            </a:pPr>
            <a:r>
              <a:rPr sz="2000" spc="-25" dirty="0">
                <a:solidFill>
                  <a:srgbClr val="FFFFFF"/>
                </a:solidFill>
                <a:latin typeface="Courier New"/>
                <a:cs typeface="Courier New"/>
              </a:rPr>
              <a:t>F| M|</a:t>
            </a:r>
            <a:endParaRPr sz="2000">
              <a:latin typeface="Courier New"/>
              <a:cs typeface="Courier New"/>
            </a:endParaRPr>
          </a:p>
          <a:p>
            <a:pPr marL="167005">
              <a:lnSpc>
                <a:spcPct val="100000"/>
              </a:lnSpc>
              <a:spcBef>
                <a:spcPts val="985"/>
              </a:spcBef>
            </a:pPr>
            <a:r>
              <a:rPr sz="2000" spc="15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052194" y="6608690"/>
            <a:ext cx="2784475" cy="0"/>
          </a:xfrm>
          <a:custGeom>
            <a:avLst/>
            <a:gdLst/>
            <a:ahLst/>
            <a:cxnLst/>
            <a:rect l="l" t="t" r="r" b="b"/>
            <a:pathLst>
              <a:path w="2784475">
                <a:moveTo>
                  <a:pt x="0" y="0"/>
                </a:moveTo>
                <a:lnTo>
                  <a:pt x="2784303" y="0"/>
                </a:lnTo>
              </a:path>
            </a:pathLst>
          </a:custGeom>
          <a:ln w="20634">
            <a:solidFill>
              <a:srgbClr val="FEFEFE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8514363" y="5443056"/>
            <a:ext cx="489584" cy="131508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075"/>
              </a:spcBef>
            </a:pPr>
            <a:r>
              <a:rPr sz="2000" spc="-25" dirty="0">
                <a:solidFill>
                  <a:srgbClr val="FFFFFF"/>
                </a:solidFill>
                <a:latin typeface="Courier New"/>
                <a:cs typeface="Courier New"/>
              </a:rPr>
              <a:t>0|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2000" spc="-25" dirty="0">
                <a:solidFill>
                  <a:srgbClr val="FFFFFF"/>
                </a:solidFill>
                <a:latin typeface="Courier New"/>
                <a:cs typeface="Courier New"/>
              </a:rPr>
              <a:t>55|</a:t>
            </a:r>
            <a:endParaRPr sz="2000">
              <a:latin typeface="Courier New"/>
              <a:cs typeface="Courier New"/>
            </a:endParaRPr>
          </a:p>
          <a:p>
            <a:pPr marL="321945">
              <a:lnSpc>
                <a:spcPct val="100000"/>
              </a:lnSpc>
              <a:spcBef>
                <a:spcPts val="985"/>
              </a:spcBef>
            </a:pPr>
            <a:r>
              <a:rPr sz="2000" spc="15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4100889" y="1652770"/>
            <a:ext cx="7315200" cy="2836032"/>
          </a:xfrm>
          <a:prstGeom prst="rect">
            <a:avLst/>
          </a:prstGeom>
        </p:spPr>
        <p:txBody>
          <a:bodyPr vert="horz" wrap="square" lIns="0" tIns="217804" rIns="0" bIns="0" rtlCol="0">
            <a:spAutoFit/>
          </a:bodyPr>
          <a:lstStyle/>
          <a:p>
            <a:pPr marL="285750" marR="217170" algn="ctr">
              <a:lnSpc>
                <a:spcPts val="6770"/>
              </a:lnSpc>
              <a:spcBef>
                <a:spcPts val="1714"/>
              </a:spcBef>
            </a:pPr>
            <a:r>
              <a:rPr spc="190" dirty="0"/>
              <a:t>Interacting</a:t>
            </a:r>
            <a:r>
              <a:rPr spc="-204" dirty="0"/>
              <a:t> </a:t>
            </a:r>
            <a:r>
              <a:rPr sz="7000" spc="204" dirty="0"/>
              <a:t>w</a:t>
            </a:r>
            <a:r>
              <a:rPr spc="204" dirty="0"/>
              <a:t>ith </a:t>
            </a:r>
            <a:r>
              <a:rPr spc="85" dirty="0"/>
              <a:t>DataFrames</a:t>
            </a:r>
            <a:r>
              <a:rPr spc="-195" dirty="0"/>
              <a:t> </a:t>
            </a:r>
            <a:r>
              <a:rPr sz="7000" spc="-10" dirty="0"/>
              <a:t>u</a:t>
            </a:r>
            <a:r>
              <a:rPr spc="-10" dirty="0"/>
              <a:t>sing </a:t>
            </a:r>
            <a:r>
              <a:rPr dirty="0" err="1"/>
              <a:t>P</a:t>
            </a:r>
            <a:r>
              <a:rPr sz="7000" dirty="0" err="1"/>
              <a:t>y</a:t>
            </a:r>
            <a:r>
              <a:rPr dirty="0" err="1"/>
              <a:t>Spark</a:t>
            </a:r>
            <a:r>
              <a:rPr spc="-5" dirty="0"/>
              <a:t> </a:t>
            </a:r>
            <a:r>
              <a:rPr spc="-25" dirty="0"/>
              <a:t>SQL</a:t>
            </a:r>
            <a:endParaRPr sz="7000" dirty="0"/>
          </a:p>
        </p:txBody>
      </p:sp>
      <p:grpSp>
        <p:nvGrpSpPr>
          <p:cNvPr id="3" name="object 3"/>
          <p:cNvGrpSpPr/>
          <p:nvPr/>
        </p:nvGrpSpPr>
        <p:grpSpPr>
          <a:xfrm>
            <a:off x="7287459" y="5404183"/>
            <a:ext cx="982980" cy="982980"/>
            <a:chOff x="7287459" y="5404183"/>
            <a:chExt cx="982980" cy="982980"/>
          </a:xfrm>
        </p:grpSpPr>
        <p:sp>
          <p:nvSpPr>
            <p:cNvPr id="4" name="object 4"/>
            <p:cNvSpPr/>
            <p:nvPr/>
          </p:nvSpPr>
          <p:spPr>
            <a:xfrm>
              <a:off x="7287459" y="5404183"/>
              <a:ext cx="982980" cy="982980"/>
            </a:xfrm>
            <a:custGeom>
              <a:avLst/>
              <a:gdLst/>
              <a:ahLst/>
              <a:cxnLst/>
              <a:rect l="l" t="t" r="r" b="b"/>
              <a:pathLst>
                <a:path w="982979" h="982979">
                  <a:moveTo>
                    <a:pt x="491289" y="982578"/>
                  </a:moveTo>
                  <a:lnTo>
                    <a:pt x="443134" y="980213"/>
                  </a:lnTo>
                  <a:lnTo>
                    <a:pt x="395443" y="973138"/>
                  </a:lnTo>
                  <a:lnTo>
                    <a:pt x="348675" y="961423"/>
                  </a:lnTo>
                  <a:lnTo>
                    <a:pt x="303281" y="945181"/>
                  </a:lnTo>
                  <a:lnTo>
                    <a:pt x="259697" y="924568"/>
                  </a:lnTo>
                  <a:lnTo>
                    <a:pt x="218343" y="899781"/>
                  </a:lnTo>
                  <a:lnTo>
                    <a:pt x="179618" y="871061"/>
                  </a:lnTo>
                  <a:lnTo>
                    <a:pt x="143895" y="838683"/>
                  </a:lnTo>
                  <a:lnTo>
                    <a:pt x="111517" y="802960"/>
                  </a:lnTo>
                  <a:lnTo>
                    <a:pt x="82797" y="764235"/>
                  </a:lnTo>
                  <a:lnTo>
                    <a:pt x="58010" y="722881"/>
                  </a:lnTo>
                  <a:lnTo>
                    <a:pt x="37397" y="679297"/>
                  </a:lnTo>
                  <a:lnTo>
                    <a:pt x="21154" y="633903"/>
                  </a:lnTo>
                  <a:lnTo>
                    <a:pt x="9439" y="587135"/>
                  </a:lnTo>
                  <a:lnTo>
                    <a:pt x="2365" y="539444"/>
                  </a:lnTo>
                  <a:lnTo>
                    <a:pt x="0" y="491289"/>
                  </a:lnTo>
                  <a:lnTo>
                    <a:pt x="591" y="467182"/>
                  </a:lnTo>
                  <a:lnTo>
                    <a:pt x="5317" y="419202"/>
                  </a:lnTo>
                  <a:lnTo>
                    <a:pt x="14722" y="371915"/>
                  </a:lnTo>
                  <a:lnTo>
                    <a:pt x="28718" y="325778"/>
                  </a:lnTo>
                  <a:lnTo>
                    <a:pt x="47168" y="281235"/>
                  </a:lnTo>
                  <a:lnTo>
                    <a:pt x="69896" y="238716"/>
                  </a:lnTo>
                  <a:lnTo>
                    <a:pt x="96681" y="198628"/>
                  </a:lnTo>
                  <a:lnTo>
                    <a:pt x="127267" y="161359"/>
                  </a:lnTo>
                  <a:lnTo>
                    <a:pt x="161359" y="127267"/>
                  </a:lnTo>
                  <a:lnTo>
                    <a:pt x="198628" y="96681"/>
                  </a:lnTo>
                  <a:lnTo>
                    <a:pt x="238716" y="69896"/>
                  </a:lnTo>
                  <a:lnTo>
                    <a:pt x="281235" y="47168"/>
                  </a:lnTo>
                  <a:lnTo>
                    <a:pt x="325778" y="28718"/>
                  </a:lnTo>
                  <a:lnTo>
                    <a:pt x="371915" y="14722"/>
                  </a:lnTo>
                  <a:lnTo>
                    <a:pt x="419202" y="5317"/>
                  </a:lnTo>
                  <a:lnTo>
                    <a:pt x="467182" y="591"/>
                  </a:lnTo>
                  <a:lnTo>
                    <a:pt x="491289" y="0"/>
                  </a:lnTo>
                  <a:lnTo>
                    <a:pt x="515395" y="591"/>
                  </a:lnTo>
                  <a:lnTo>
                    <a:pt x="563376" y="5317"/>
                  </a:lnTo>
                  <a:lnTo>
                    <a:pt x="610663" y="14722"/>
                  </a:lnTo>
                  <a:lnTo>
                    <a:pt x="656799" y="28718"/>
                  </a:lnTo>
                  <a:lnTo>
                    <a:pt x="701342" y="47168"/>
                  </a:lnTo>
                  <a:lnTo>
                    <a:pt x="743862" y="69896"/>
                  </a:lnTo>
                  <a:lnTo>
                    <a:pt x="783950" y="96681"/>
                  </a:lnTo>
                  <a:lnTo>
                    <a:pt x="821219" y="127267"/>
                  </a:lnTo>
                  <a:lnTo>
                    <a:pt x="855311" y="161359"/>
                  </a:lnTo>
                  <a:lnTo>
                    <a:pt x="885896" y="198628"/>
                  </a:lnTo>
                  <a:lnTo>
                    <a:pt x="912682" y="238716"/>
                  </a:lnTo>
                  <a:lnTo>
                    <a:pt x="935410" y="281235"/>
                  </a:lnTo>
                  <a:lnTo>
                    <a:pt x="953860" y="325778"/>
                  </a:lnTo>
                  <a:lnTo>
                    <a:pt x="967855" y="371915"/>
                  </a:lnTo>
                  <a:lnTo>
                    <a:pt x="977261" y="419202"/>
                  </a:lnTo>
                  <a:lnTo>
                    <a:pt x="981987" y="467182"/>
                  </a:lnTo>
                  <a:lnTo>
                    <a:pt x="982578" y="491289"/>
                  </a:lnTo>
                  <a:lnTo>
                    <a:pt x="981987" y="515395"/>
                  </a:lnTo>
                  <a:lnTo>
                    <a:pt x="977261" y="563376"/>
                  </a:lnTo>
                  <a:lnTo>
                    <a:pt x="967855" y="610663"/>
                  </a:lnTo>
                  <a:lnTo>
                    <a:pt x="953860" y="656799"/>
                  </a:lnTo>
                  <a:lnTo>
                    <a:pt x="935410" y="701342"/>
                  </a:lnTo>
                  <a:lnTo>
                    <a:pt x="912682" y="743862"/>
                  </a:lnTo>
                  <a:lnTo>
                    <a:pt x="885897" y="783950"/>
                  </a:lnTo>
                  <a:lnTo>
                    <a:pt x="855311" y="821219"/>
                  </a:lnTo>
                  <a:lnTo>
                    <a:pt x="821219" y="855311"/>
                  </a:lnTo>
                  <a:lnTo>
                    <a:pt x="783950" y="885896"/>
                  </a:lnTo>
                  <a:lnTo>
                    <a:pt x="743862" y="912682"/>
                  </a:lnTo>
                  <a:lnTo>
                    <a:pt x="701342" y="935410"/>
                  </a:lnTo>
                  <a:lnTo>
                    <a:pt x="656799" y="953860"/>
                  </a:lnTo>
                  <a:lnTo>
                    <a:pt x="610663" y="967855"/>
                  </a:lnTo>
                  <a:lnTo>
                    <a:pt x="563376" y="977261"/>
                  </a:lnTo>
                  <a:lnTo>
                    <a:pt x="515395" y="981987"/>
                  </a:lnTo>
                  <a:lnTo>
                    <a:pt x="491289" y="982578"/>
                  </a:lnTo>
                  <a:close/>
                </a:path>
              </a:pathLst>
            </a:custGeom>
            <a:solidFill>
              <a:srgbClr val="0418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22163" y="5638833"/>
              <a:ext cx="513715" cy="513715"/>
            </a:xfrm>
            <a:custGeom>
              <a:avLst/>
              <a:gdLst/>
              <a:ahLst/>
              <a:cxnLst/>
              <a:rect l="l" t="t" r="r" b="b"/>
              <a:pathLst>
                <a:path w="513715" h="513714">
                  <a:moveTo>
                    <a:pt x="117428" y="381294"/>
                  </a:moveTo>
                  <a:lnTo>
                    <a:pt x="74714" y="381294"/>
                  </a:lnTo>
                  <a:lnTo>
                    <a:pt x="50407" y="376670"/>
                  </a:lnTo>
                  <a:lnTo>
                    <a:pt x="17654" y="344031"/>
                  </a:lnTo>
                  <a:lnTo>
                    <a:pt x="2057" y="285327"/>
                  </a:lnTo>
                  <a:lnTo>
                    <a:pt x="0" y="254879"/>
                  </a:lnTo>
                  <a:lnTo>
                    <a:pt x="2201" y="226301"/>
                  </a:lnTo>
                  <a:lnTo>
                    <a:pt x="19909" y="166879"/>
                  </a:lnTo>
                  <a:lnTo>
                    <a:pt x="60328" y="135494"/>
                  </a:lnTo>
                  <a:lnTo>
                    <a:pt x="86296" y="131497"/>
                  </a:lnTo>
                  <a:lnTo>
                    <a:pt x="257156" y="131497"/>
                  </a:lnTo>
                  <a:lnTo>
                    <a:pt x="257156" y="115867"/>
                  </a:lnTo>
                  <a:lnTo>
                    <a:pt x="132921" y="115867"/>
                  </a:lnTo>
                  <a:lnTo>
                    <a:pt x="132921" y="68973"/>
                  </a:lnTo>
                  <a:lnTo>
                    <a:pt x="144264" y="27132"/>
                  </a:lnTo>
                  <a:lnTo>
                    <a:pt x="195043" y="5018"/>
                  </a:lnTo>
                  <a:lnTo>
                    <a:pt x="238677" y="386"/>
                  </a:lnTo>
                  <a:lnTo>
                    <a:pt x="254403" y="0"/>
                  </a:lnTo>
                  <a:lnTo>
                    <a:pt x="270474" y="246"/>
                  </a:lnTo>
                  <a:lnTo>
                    <a:pt x="319129" y="5019"/>
                  </a:lnTo>
                  <a:lnTo>
                    <a:pt x="362826" y="26581"/>
                  </a:lnTo>
                  <a:lnTo>
                    <a:pt x="375075" y="43991"/>
                  </a:lnTo>
                  <a:lnTo>
                    <a:pt x="186925" y="43991"/>
                  </a:lnTo>
                  <a:lnTo>
                    <a:pt x="176932" y="46017"/>
                  </a:lnTo>
                  <a:lnTo>
                    <a:pt x="168775" y="51538"/>
                  </a:lnTo>
                  <a:lnTo>
                    <a:pt x="163276" y="59722"/>
                  </a:lnTo>
                  <a:lnTo>
                    <a:pt x="161260" y="69732"/>
                  </a:lnTo>
                  <a:lnTo>
                    <a:pt x="163276" y="79698"/>
                  </a:lnTo>
                  <a:lnTo>
                    <a:pt x="168775" y="87831"/>
                  </a:lnTo>
                  <a:lnTo>
                    <a:pt x="176932" y="93311"/>
                  </a:lnTo>
                  <a:lnTo>
                    <a:pt x="186925" y="95320"/>
                  </a:lnTo>
                  <a:lnTo>
                    <a:pt x="381241" y="95320"/>
                  </a:lnTo>
                  <a:lnTo>
                    <a:pt x="381226" y="186200"/>
                  </a:lnTo>
                  <a:lnTo>
                    <a:pt x="376393" y="210390"/>
                  </a:lnTo>
                  <a:lnTo>
                    <a:pt x="363136" y="230271"/>
                  </a:lnTo>
                  <a:lnTo>
                    <a:pt x="343404" y="243709"/>
                  </a:lnTo>
                  <a:lnTo>
                    <a:pt x="319126" y="248647"/>
                  </a:lnTo>
                  <a:lnTo>
                    <a:pt x="195036" y="248647"/>
                  </a:lnTo>
                  <a:lnTo>
                    <a:pt x="165136" y="254879"/>
                  </a:lnTo>
                  <a:lnTo>
                    <a:pt x="140433" y="271635"/>
                  </a:lnTo>
                  <a:lnTo>
                    <a:pt x="123630" y="296005"/>
                  </a:lnTo>
                  <a:lnTo>
                    <a:pt x="117428" y="325078"/>
                  </a:lnTo>
                  <a:lnTo>
                    <a:pt x="117428" y="381294"/>
                  </a:lnTo>
                  <a:close/>
                </a:path>
                <a:path w="513715" h="513714">
                  <a:moveTo>
                    <a:pt x="381241" y="95320"/>
                  </a:moveTo>
                  <a:lnTo>
                    <a:pt x="186925" y="95320"/>
                  </a:lnTo>
                  <a:lnTo>
                    <a:pt x="196894" y="93311"/>
                  </a:lnTo>
                  <a:lnTo>
                    <a:pt x="205054" y="87831"/>
                  </a:lnTo>
                  <a:lnTo>
                    <a:pt x="210565" y="79698"/>
                  </a:lnTo>
                  <a:lnTo>
                    <a:pt x="212589" y="69732"/>
                  </a:lnTo>
                  <a:lnTo>
                    <a:pt x="210565" y="59722"/>
                  </a:lnTo>
                  <a:lnTo>
                    <a:pt x="205054" y="51538"/>
                  </a:lnTo>
                  <a:lnTo>
                    <a:pt x="196894" y="46017"/>
                  </a:lnTo>
                  <a:lnTo>
                    <a:pt x="186925" y="43991"/>
                  </a:lnTo>
                  <a:lnTo>
                    <a:pt x="375075" y="43991"/>
                  </a:lnTo>
                  <a:lnTo>
                    <a:pt x="376276" y="45698"/>
                  </a:lnTo>
                  <a:lnTo>
                    <a:pt x="381241" y="68973"/>
                  </a:lnTo>
                  <a:lnTo>
                    <a:pt x="381241" y="95320"/>
                  </a:lnTo>
                  <a:close/>
                </a:path>
                <a:path w="513715" h="513714">
                  <a:moveTo>
                    <a:pt x="252945" y="513267"/>
                  </a:moveTo>
                  <a:lnTo>
                    <a:pt x="193919" y="503970"/>
                  </a:lnTo>
                  <a:lnTo>
                    <a:pt x="150634" y="481799"/>
                  </a:lnTo>
                  <a:lnTo>
                    <a:pt x="131930" y="441929"/>
                  </a:lnTo>
                  <a:lnTo>
                    <a:pt x="132050" y="325078"/>
                  </a:lnTo>
                  <a:lnTo>
                    <a:pt x="136845" y="301852"/>
                  </a:lnTo>
                  <a:lnTo>
                    <a:pt x="150204" y="282092"/>
                  </a:lnTo>
                  <a:lnTo>
                    <a:pt x="169923" y="268604"/>
                  </a:lnTo>
                  <a:lnTo>
                    <a:pt x="193919" y="263613"/>
                  </a:lnTo>
                  <a:lnTo>
                    <a:pt x="317758" y="263613"/>
                  </a:lnTo>
                  <a:lnTo>
                    <a:pt x="347268" y="257429"/>
                  </a:lnTo>
                  <a:lnTo>
                    <a:pt x="371956" y="240672"/>
                  </a:lnTo>
                  <a:lnTo>
                    <a:pt x="388908" y="216032"/>
                  </a:lnTo>
                  <a:lnTo>
                    <a:pt x="395207" y="186200"/>
                  </a:lnTo>
                  <a:lnTo>
                    <a:pt x="395207" y="131983"/>
                  </a:lnTo>
                  <a:lnTo>
                    <a:pt x="441734" y="131983"/>
                  </a:lnTo>
                  <a:lnTo>
                    <a:pt x="482921" y="149689"/>
                  </a:lnTo>
                  <a:lnTo>
                    <a:pt x="503726" y="193887"/>
                  </a:lnTo>
                  <a:lnTo>
                    <a:pt x="513228" y="259988"/>
                  </a:lnTo>
                  <a:lnTo>
                    <a:pt x="510929" y="289354"/>
                  </a:lnTo>
                  <a:lnTo>
                    <a:pt x="493822" y="343327"/>
                  </a:lnTo>
                  <a:lnTo>
                    <a:pt x="464860" y="375435"/>
                  </a:lnTo>
                  <a:lnTo>
                    <a:pt x="441734" y="379882"/>
                  </a:lnTo>
                  <a:lnTo>
                    <a:pt x="255912" y="379882"/>
                  </a:lnTo>
                  <a:lnTo>
                    <a:pt x="255912" y="395391"/>
                  </a:lnTo>
                  <a:lnTo>
                    <a:pt x="379746" y="395391"/>
                  </a:lnTo>
                  <a:lnTo>
                    <a:pt x="379746" y="417958"/>
                  </a:lnTo>
                  <a:lnTo>
                    <a:pt x="311579" y="417958"/>
                  </a:lnTo>
                  <a:lnTo>
                    <a:pt x="301609" y="419965"/>
                  </a:lnTo>
                  <a:lnTo>
                    <a:pt x="293449" y="425443"/>
                  </a:lnTo>
                  <a:lnTo>
                    <a:pt x="287939" y="433574"/>
                  </a:lnTo>
                  <a:lnTo>
                    <a:pt x="285916" y="443539"/>
                  </a:lnTo>
                  <a:lnTo>
                    <a:pt x="287939" y="453551"/>
                  </a:lnTo>
                  <a:lnTo>
                    <a:pt x="293450" y="461736"/>
                  </a:lnTo>
                  <a:lnTo>
                    <a:pt x="301610" y="467260"/>
                  </a:lnTo>
                  <a:lnTo>
                    <a:pt x="311579" y="469286"/>
                  </a:lnTo>
                  <a:lnTo>
                    <a:pt x="371227" y="469286"/>
                  </a:lnTo>
                  <a:lnTo>
                    <a:pt x="360456" y="482826"/>
                  </a:lnTo>
                  <a:lnTo>
                    <a:pt x="340610" y="495478"/>
                  </a:lnTo>
                  <a:lnTo>
                    <a:pt x="317757" y="503970"/>
                  </a:lnTo>
                  <a:lnTo>
                    <a:pt x="284115" y="511232"/>
                  </a:lnTo>
                  <a:lnTo>
                    <a:pt x="252945" y="513267"/>
                  </a:lnTo>
                  <a:close/>
                </a:path>
                <a:path w="513715" h="513714">
                  <a:moveTo>
                    <a:pt x="371227" y="469286"/>
                  </a:moveTo>
                  <a:lnTo>
                    <a:pt x="311579" y="469286"/>
                  </a:lnTo>
                  <a:lnTo>
                    <a:pt x="321571" y="467260"/>
                  </a:lnTo>
                  <a:lnTo>
                    <a:pt x="329729" y="461736"/>
                  </a:lnTo>
                  <a:lnTo>
                    <a:pt x="335228" y="453551"/>
                  </a:lnTo>
                  <a:lnTo>
                    <a:pt x="337245" y="443539"/>
                  </a:lnTo>
                  <a:lnTo>
                    <a:pt x="335228" y="433574"/>
                  </a:lnTo>
                  <a:lnTo>
                    <a:pt x="329729" y="425443"/>
                  </a:lnTo>
                  <a:lnTo>
                    <a:pt x="321571" y="419965"/>
                  </a:lnTo>
                  <a:lnTo>
                    <a:pt x="311579" y="417958"/>
                  </a:lnTo>
                  <a:lnTo>
                    <a:pt x="379746" y="417958"/>
                  </a:lnTo>
                  <a:lnTo>
                    <a:pt x="379746" y="441929"/>
                  </a:lnTo>
                  <a:lnTo>
                    <a:pt x="374449" y="465235"/>
                  </a:lnTo>
                  <a:lnTo>
                    <a:pt x="371227" y="4692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589" y="221727"/>
            <a:ext cx="8130540" cy="775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00" dirty="0"/>
              <a:t>DataFrame</a:t>
            </a:r>
            <a:r>
              <a:rPr spc="-175" dirty="0"/>
              <a:t> </a:t>
            </a:r>
            <a:r>
              <a:rPr dirty="0"/>
              <a:t>API</a:t>
            </a:r>
            <a:r>
              <a:rPr spc="-175" dirty="0"/>
              <a:t> </a:t>
            </a:r>
            <a:r>
              <a:rPr sz="4900" spc="-20" dirty="0"/>
              <a:t>v</a:t>
            </a:r>
            <a:r>
              <a:rPr spc="-20" dirty="0"/>
              <a:t>s</a:t>
            </a:r>
            <a:r>
              <a:rPr spc="-175" dirty="0"/>
              <a:t> </a:t>
            </a:r>
            <a:r>
              <a:rPr spc="-125" dirty="0"/>
              <a:t>SQL</a:t>
            </a:r>
            <a:r>
              <a:rPr spc="-175" dirty="0"/>
              <a:t> </a:t>
            </a:r>
            <a:r>
              <a:rPr spc="-10" dirty="0"/>
              <a:t>q</a:t>
            </a:r>
            <a:r>
              <a:rPr sz="4900" spc="-10" dirty="0"/>
              <a:t>u</a:t>
            </a:r>
            <a:r>
              <a:rPr spc="-10" dirty="0"/>
              <a:t>eries</a:t>
            </a:r>
            <a:endParaRPr sz="49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45"/>
            <a:ext cx="102352" cy="10235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47056" y="918523"/>
            <a:ext cx="13315315" cy="33007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3500"/>
              </a:lnSpc>
              <a:spcBef>
                <a:spcPts val="95"/>
              </a:spcBef>
            </a:pP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In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Spark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-45" dirty="0">
                <a:solidFill>
                  <a:srgbClr val="04182D"/>
                </a:solidFill>
                <a:latin typeface="Arial"/>
                <a:cs typeface="Arial"/>
              </a:rPr>
              <a:t>Yo</a:t>
            </a:r>
            <a:r>
              <a:rPr sz="2800" spc="-4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800" spc="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can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5" dirty="0">
                <a:solidFill>
                  <a:srgbClr val="04182D"/>
                </a:solidFill>
                <a:latin typeface="Arial"/>
                <a:cs typeface="Arial"/>
              </a:rPr>
              <a:t>interact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100" dirty="0">
                <a:solidFill>
                  <a:srgbClr val="04182D"/>
                </a:solidFill>
                <a:latin typeface="Arial"/>
                <a:cs typeface="Arial"/>
              </a:rPr>
              <a:t>w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ith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SparkSQL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thro</a:t>
            </a:r>
            <a:r>
              <a:rPr sz="2800" spc="10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gh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API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and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SQL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40" dirty="0">
                <a:solidFill>
                  <a:srgbClr val="04182D"/>
                </a:solidFill>
                <a:latin typeface="Arial"/>
                <a:cs typeface="Arial"/>
              </a:rPr>
              <a:t>q</a:t>
            </a:r>
            <a:r>
              <a:rPr sz="2800" spc="4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40" dirty="0">
                <a:solidFill>
                  <a:srgbClr val="04182D"/>
                </a:solidFill>
                <a:latin typeface="Arial"/>
                <a:cs typeface="Arial"/>
              </a:rPr>
              <a:t>eries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API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pro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v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ides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80" dirty="0">
                <a:solidFill>
                  <a:srgbClr val="04182D"/>
                </a:solidFill>
                <a:latin typeface="Arial"/>
                <a:cs typeface="Arial"/>
              </a:rPr>
              <a:t>a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5" dirty="0">
                <a:solidFill>
                  <a:srgbClr val="04182D"/>
                </a:solidFill>
                <a:latin typeface="Arial"/>
                <a:cs typeface="Arial"/>
              </a:rPr>
              <a:t>programmatic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domain</a:t>
            </a:r>
            <a:r>
              <a:rPr sz="2800" spc="125" dirty="0">
                <a:solidFill>
                  <a:srgbClr val="04182D"/>
                </a:solidFill>
                <a:latin typeface="Arial"/>
                <a:cs typeface="Arial"/>
              </a:rPr>
              <a:t>-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speci</a:t>
            </a:r>
            <a:r>
              <a:rPr sz="2800" spc="90" dirty="0">
                <a:solidFill>
                  <a:srgbClr val="04182D"/>
                </a:solidFill>
                <a:latin typeface="Arial"/>
                <a:cs typeface="Arial"/>
              </a:rPr>
              <a:t>fi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c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lang</a:t>
            </a:r>
            <a:r>
              <a:rPr sz="2800" spc="114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age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04182D"/>
                </a:solidFill>
                <a:latin typeface="Arial"/>
                <a:cs typeface="Arial"/>
              </a:rPr>
              <a:t>(</a:t>
            </a:r>
            <a:r>
              <a:rPr sz="2500" spc="-25" dirty="0">
                <a:solidFill>
                  <a:srgbClr val="04182D"/>
                </a:solidFill>
                <a:latin typeface="Arial"/>
                <a:cs typeface="Arial"/>
              </a:rPr>
              <a:t>DSL</a:t>
            </a:r>
            <a:r>
              <a:rPr sz="2800" spc="-25" dirty="0">
                <a:solidFill>
                  <a:srgbClr val="04182D"/>
                </a:solidFill>
                <a:latin typeface="Arial"/>
                <a:cs typeface="Arial"/>
              </a:rPr>
              <a:t>)</a:t>
            </a:r>
            <a:r>
              <a:rPr sz="2800" spc="-3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for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65" dirty="0">
                <a:solidFill>
                  <a:srgbClr val="04182D"/>
                </a:solidFill>
                <a:latin typeface="Arial"/>
                <a:cs typeface="Arial"/>
              </a:rPr>
              <a:t>data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0" dirty="0">
                <a:solidFill>
                  <a:srgbClr val="04182D"/>
                </a:solidFill>
                <a:latin typeface="Arial"/>
                <a:cs typeface="Arial"/>
              </a:rPr>
              <a:t>transformations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and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actions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are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easier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75" dirty="0">
                <a:solidFill>
                  <a:srgbClr val="04182D"/>
                </a:solidFill>
                <a:latin typeface="Arial"/>
                <a:cs typeface="Arial"/>
              </a:rPr>
              <a:t>to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0" dirty="0">
                <a:solidFill>
                  <a:srgbClr val="04182D"/>
                </a:solidFill>
                <a:latin typeface="Arial"/>
                <a:cs typeface="Arial"/>
              </a:rPr>
              <a:t>constr</a:t>
            </a:r>
            <a:r>
              <a:rPr sz="2800" spc="11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110" dirty="0">
                <a:solidFill>
                  <a:srgbClr val="04182D"/>
                </a:solidFill>
                <a:latin typeface="Arial"/>
                <a:cs typeface="Arial"/>
              </a:rPr>
              <a:t>ct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programmaticall</a:t>
            </a:r>
            <a:r>
              <a:rPr sz="2800" spc="125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endParaRPr sz="2800">
              <a:latin typeface="Arial"/>
              <a:cs typeface="Arial"/>
            </a:endParaRPr>
          </a:p>
          <a:p>
            <a:pPr marL="12700" marR="2999740">
              <a:lnSpc>
                <a:spcPct val="153500"/>
              </a:lnSpc>
            </a:pP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SQL</a:t>
            </a:r>
            <a:r>
              <a:rPr sz="2500" spc="4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q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eries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can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0" dirty="0">
                <a:solidFill>
                  <a:srgbClr val="04182D"/>
                </a:solidFill>
                <a:latin typeface="Arial"/>
                <a:cs typeface="Arial"/>
              </a:rPr>
              <a:t>be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concise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and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easier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75" dirty="0">
                <a:solidFill>
                  <a:srgbClr val="04182D"/>
                </a:solidFill>
                <a:latin typeface="Arial"/>
                <a:cs typeface="Arial"/>
              </a:rPr>
              <a:t>to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nderstand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and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portable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operations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on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DataFrames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can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also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0" dirty="0">
                <a:solidFill>
                  <a:srgbClr val="04182D"/>
                </a:solidFill>
                <a:latin typeface="Arial"/>
                <a:cs typeface="Arial"/>
              </a:rPr>
              <a:t>be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done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sing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SQL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40" dirty="0">
                <a:solidFill>
                  <a:srgbClr val="04182D"/>
                </a:solidFill>
                <a:latin typeface="Arial"/>
                <a:cs typeface="Arial"/>
              </a:rPr>
              <a:t>q</a:t>
            </a:r>
            <a:r>
              <a:rPr sz="2800" spc="4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40" dirty="0">
                <a:solidFill>
                  <a:srgbClr val="04182D"/>
                </a:solidFill>
                <a:latin typeface="Arial"/>
                <a:cs typeface="Arial"/>
              </a:rPr>
              <a:t>eries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2006098"/>
            <a:ext cx="102352" cy="1023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2661150"/>
            <a:ext cx="102352" cy="1023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3316203"/>
            <a:ext cx="102352" cy="1023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3971256"/>
            <a:ext cx="102352" cy="10235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40" dirty="0"/>
              <a:t>What</a:t>
            </a:r>
            <a:r>
              <a:rPr spc="-15" dirty="0"/>
              <a:t> </a:t>
            </a:r>
            <a:r>
              <a:rPr spc="100" dirty="0"/>
              <a:t>are</a:t>
            </a:r>
            <a:r>
              <a:rPr spc="-10" dirty="0"/>
              <a:t> </a:t>
            </a:r>
            <a:r>
              <a:rPr dirty="0"/>
              <a:t>P</a:t>
            </a:r>
            <a:r>
              <a:rPr sz="4900" dirty="0"/>
              <a:t>y</a:t>
            </a:r>
            <a:r>
              <a:rPr dirty="0"/>
              <a:t>Spark</a:t>
            </a:r>
            <a:r>
              <a:rPr spc="-10" dirty="0"/>
              <a:t> DataFrames</a:t>
            </a:r>
            <a:r>
              <a:rPr sz="4900" spc="-10" dirty="0"/>
              <a:t>?</a:t>
            </a:r>
            <a:endParaRPr sz="49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45"/>
            <a:ext cx="102352" cy="1023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2497387"/>
            <a:ext cx="102352" cy="1023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3152439"/>
            <a:ext cx="102352" cy="1023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4298781"/>
            <a:ext cx="102352" cy="1023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4953834"/>
            <a:ext cx="102352" cy="102351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8699917" y="4810541"/>
            <a:ext cx="3357245" cy="429895"/>
          </a:xfrm>
          <a:custGeom>
            <a:avLst/>
            <a:gdLst/>
            <a:ahLst/>
            <a:cxnLst/>
            <a:rect l="l" t="t" r="r" b="b"/>
            <a:pathLst>
              <a:path w="3357245" h="429895">
                <a:moveTo>
                  <a:pt x="3280638" y="429877"/>
                </a:moveTo>
                <a:lnTo>
                  <a:pt x="76504" y="429877"/>
                </a:lnTo>
                <a:lnTo>
                  <a:pt x="71179" y="429353"/>
                </a:lnTo>
                <a:lnTo>
                  <a:pt x="31919" y="413091"/>
                </a:lnTo>
                <a:lnTo>
                  <a:pt x="4174" y="374363"/>
                </a:lnTo>
                <a:lnTo>
                  <a:pt x="0" y="353372"/>
                </a:lnTo>
                <a:lnTo>
                  <a:pt x="0" y="347996"/>
                </a:lnTo>
                <a:lnTo>
                  <a:pt x="0" y="76505"/>
                </a:lnTo>
                <a:lnTo>
                  <a:pt x="16785" y="31920"/>
                </a:lnTo>
                <a:lnTo>
                  <a:pt x="55512" y="4174"/>
                </a:lnTo>
                <a:lnTo>
                  <a:pt x="76504" y="0"/>
                </a:lnTo>
                <a:lnTo>
                  <a:pt x="3280638" y="0"/>
                </a:lnTo>
                <a:lnTo>
                  <a:pt x="3325223" y="16786"/>
                </a:lnTo>
                <a:lnTo>
                  <a:pt x="3352966" y="55513"/>
                </a:lnTo>
                <a:lnTo>
                  <a:pt x="3357144" y="76505"/>
                </a:lnTo>
                <a:lnTo>
                  <a:pt x="3357144" y="353372"/>
                </a:lnTo>
                <a:lnTo>
                  <a:pt x="3340355" y="397957"/>
                </a:lnTo>
                <a:lnTo>
                  <a:pt x="3301629" y="425702"/>
                </a:lnTo>
                <a:lnTo>
                  <a:pt x="3285964" y="429353"/>
                </a:lnTo>
                <a:lnTo>
                  <a:pt x="3280638" y="429877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35976" y="5301831"/>
            <a:ext cx="1985645" cy="429895"/>
          </a:xfrm>
          <a:custGeom>
            <a:avLst/>
            <a:gdLst/>
            <a:ahLst/>
            <a:cxnLst/>
            <a:rect l="l" t="t" r="r" b="b"/>
            <a:pathLst>
              <a:path w="1985645" h="429895">
                <a:moveTo>
                  <a:pt x="1909122" y="429878"/>
                </a:moveTo>
                <a:lnTo>
                  <a:pt x="76505" y="429878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2"/>
                </a:lnTo>
                <a:lnTo>
                  <a:pt x="0" y="347996"/>
                </a:lnTo>
                <a:lnTo>
                  <a:pt x="0" y="76504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909122" y="0"/>
                </a:lnTo>
                <a:lnTo>
                  <a:pt x="1953706" y="16786"/>
                </a:lnTo>
                <a:lnTo>
                  <a:pt x="1981452" y="55513"/>
                </a:lnTo>
                <a:lnTo>
                  <a:pt x="1985627" y="76504"/>
                </a:lnTo>
                <a:lnTo>
                  <a:pt x="1985627" y="353372"/>
                </a:lnTo>
                <a:lnTo>
                  <a:pt x="1968841" y="397956"/>
                </a:lnTo>
                <a:lnTo>
                  <a:pt x="1930113" y="425702"/>
                </a:lnTo>
                <a:lnTo>
                  <a:pt x="1914447" y="429353"/>
                </a:lnTo>
                <a:lnTo>
                  <a:pt x="1909122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47056" y="1082285"/>
            <a:ext cx="14069060" cy="4611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21945">
              <a:lnSpc>
                <a:spcPct val="115100"/>
              </a:lnSpc>
              <a:spcBef>
                <a:spcPts val="95"/>
              </a:spcBef>
            </a:pP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Spark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SQL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is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80" dirty="0">
                <a:solidFill>
                  <a:srgbClr val="04182D"/>
                </a:solidFill>
                <a:latin typeface="Arial"/>
                <a:cs typeface="Arial"/>
              </a:rPr>
              <a:t>a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Spark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librar</a:t>
            </a:r>
            <a:r>
              <a:rPr sz="2800" spc="10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800" spc="-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for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str</a:t>
            </a:r>
            <a:r>
              <a:rPr sz="2800" spc="8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ct</a:t>
            </a:r>
            <a:r>
              <a:rPr sz="2800" spc="8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red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20" dirty="0">
                <a:solidFill>
                  <a:srgbClr val="04182D"/>
                </a:solidFill>
                <a:latin typeface="Arial"/>
                <a:cs typeface="Arial"/>
              </a:rPr>
              <a:t>data</a:t>
            </a:r>
            <a:r>
              <a:rPr sz="2800" spc="120" dirty="0">
                <a:solidFill>
                  <a:srgbClr val="04182D"/>
                </a:solidFill>
                <a:latin typeface="Arial"/>
                <a:cs typeface="Arial"/>
              </a:rPr>
              <a:t>.</a:t>
            </a:r>
            <a:r>
              <a:rPr sz="2800" spc="-1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It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pro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v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ides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more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information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0" dirty="0">
                <a:solidFill>
                  <a:srgbClr val="04182D"/>
                </a:solidFill>
                <a:latin typeface="Arial"/>
                <a:cs typeface="Arial"/>
              </a:rPr>
              <a:t>abo</a:t>
            </a:r>
            <a:r>
              <a:rPr sz="2800" spc="13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130" dirty="0">
                <a:solidFill>
                  <a:srgbClr val="04182D"/>
                </a:solidFill>
                <a:latin typeface="Arial"/>
                <a:cs typeface="Arial"/>
              </a:rPr>
              <a:t>t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20" dirty="0">
                <a:solidFill>
                  <a:srgbClr val="04182D"/>
                </a:solidFill>
                <a:latin typeface="Arial"/>
                <a:cs typeface="Arial"/>
              </a:rPr>
              <a:t>the 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str</a:t>
            </a:r>
            <a:r>
              <a:rPr sz="2800" spc="7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ct</a:t>
            </a:r>
            <a:r>
              <a:rPr sz="2800" spc="7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re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5" dirty="0">
                <a:solidFill>
                  <a:srgbClr val="04182D"/>
                </a:solidFill>
                <a:latin typeface="Arial"/>
                <a:cs typeface="Arial"/>
              </a:rPr>
              <a:t>of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85" dirty="0">
                <a:solidFill>
                  <a:srgbClr val="04182D"/>
                </a:solidFill>
                <a:latin typeface="Arial"/>
                <a:cs typeface="Arial"/>
              </a:rPr>
              <a:t>data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and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comp</a:t>
            </a:r>
            <a:r>
              <a:rPr sz="2800" spc="12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tation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Spark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is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5" dirty="0">
                <a:solidFill>
                  <a:srgbClr val="04182D"/>
                </a:solidFill>
                <a:latin typeface="Arial"/>
                <a:cs typeface="Arial"/>
              </a:rPr>
              <a:t>an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imm</a:t>
            </a:r>
            <a:r>
              <a:rPr sz="2800" spc="12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table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0" dirty="0">
                <a:solidFill>
                  <a:srgbClr val="04182D"/>
                </a:solidFill>
                <a:latin typeface="Arial"/>
                <a:cs typeface="Arial"/>
              </a:rPr>
              <a:t>distrib</a:t>
            </a:r>
            <a:r>
              <a:rPr sz="2800" spc="11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110" dirty="0">
                <a:solidFill>
                  <a:srgbClr val="04182D"/>
                </a:solidFill>
                <a:latin typeface="Arial"/>
                <a:cs typeface="Arial"/>
              </a:rPr>
              <a:t>ted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collection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5" dirty="0">
                <a:solidFill>
                  <a:srgbClr val="04182D"/>
                </a:solidFill>
                <a:latin typeface="Arial"/>
                <a:cs typeface="Arial"/>
              </a:rPr>
              <a:t>of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85" dirty="0">
                <a:solidFill>
                  <a:srgbClr val="04182D"/>
                </a:solidFill>
                <a:latin typeface="Arial"/>
                <a:cs typeface="Arial"/>
              </a:rPr>
              <a:t>data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100" dirty="0">
                <a:solidFill>
                  <a:srgbClr val="04182D"/>
                </a:solidFill>
                <a:latin typeface="Arial"/>
                <a:cs typeface="Arial"/>
              </a:rPr>
              <a:t>w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ith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named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col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mns</a:t>
            </a:r>
            <a:endParaRPr sz="2500">
              <a:latin typeface="Arial"/>
              <a:cs typeface="Arial"/>
            </a:endParaRPr>
          </a:p>
          <a:p>
            <a:pPr marL="12700" marR="5080">
              <a:lnSpc>
                <a:spcPct val="115100"/>
              </a:lnSpc>
              <a:spcBef>
                <a:spcPts val="1290"/>
              </a:spcBef>
            </a:pP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Designed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for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processing </a:t>
            </a:r>
            <a:r>
              <a:rPr sz="2500" spc="155" dirty="0">
                <a:solidFill>
                  <a:srgbClr val="04182D"/>
                </a:solidFill>
                <a:latin typeface="Arial"/>
                <a:cs typeface="Arial"/>
              </a:rPr>
              <a:t>both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str</a:t>
            </a:r>
            <a:r>
              <a:rPr sz="2800" spc="8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ct</a:t>
            </a:r>
            <a:r>
              <a:rPr sz="2800" spc="8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red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(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.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g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0" dirty="0">
                <a:solidFill>
                  <a:srgbClr val="04182D"/>
                </a:solidFill>
                <a:latin typeface="Arial"/>
                <a:cs typeface="Arial"/>
              </a:rPr>
              <a:t>relational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database</a:t>
            </a:r>
            <a:r>
              <a:rPr sz="2800" spc="114" dirty="0">
                <a:solidFill>
                  <a:srgbClr val="04182D"/>
                </a:solidFill>
                <a:latin typeface="Arial"/>
                <a:cs typeface="Arial"/>
              </a:rPr>
              <a:t>)</a:t>
            </a:r>
            <a:r>
              <a:rPr sz="2800" spc="-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and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semi</a:t>
            </a:r>
            <a:r>
              <a:rPr sz="2800" spc="65" dirty="0">
                <a:solidFill>
                  <a:srgbClr val="04182D"/>
                </a:solidFill>
                <a:latin typeface="Arial"/>
                <a:cs typeface="Arial"/>
              </a:rPr>
              <a:t>-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str</a:t>
            </a:r>
            <a:r>
              <a:rPr sz="2800" spc="8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ct</a:t>
            </a:r>
            <a:r>
              <a:rPr sz="2800" spc="8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red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65" dirty="0">
                <a:solidFill>
                  <a:srgbClr val="04182D"/>
                </a:solidFill>
                <a:latin typeface="Arial"/>
                <a:cs typeface="Arial"/>
              </a:rPr>
              <a:t>data 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(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.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g</a:t>
            </a:r>
            <a:r>
              <a:rPr sz="2500" spc="1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-20" dirty="0">
                <a:solidFill>
                  <a:srgbClr val="04182D"/>
                </a:solidFill>
                <a:latin typeface="Arial"/>
                <a:cs typeface="Arial"/>
              </a:rPr>
              <a:t>JSON</a:t>
            </a:r>
            <a:r>
              <a:rPr sz="2800" spc="-20" dirty="0">
                <a:solidFill>
                  <a:srgbClr val="04182D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API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is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a</a:t>
            </a:r>
            <a:r>
              <a:rPr sz="2800" spc="95" dirty="0">
                <a:solidFill>
                  <a:srgbClr val="04182D"/>
                </a:solidFill>
                <a:latin typeface="Arial"/>
                <a:cs typeface="Arial"/>
              </a:rPr>
              <a:t>v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ailable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in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P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thon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,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-190" dirty="0">
                <a:solidFill>
                  <a:srgbClr val="04182D"/>
                </a:solidFill>
                <a:latin typeface="Arial"/>
                <a:cs typeface="Arial"/>
              </a:rPr>
              <a:t>R</a:t>
            </a:r>
            <a:r>
              <a:rPr sz="2800" spc="-190" dirty="0">
                <a:solidFill>
                  <a:srgbClr val="04182D"/>
                </a:solidFill>
                <a:latin typeface="Arial"/>
                <a:cs typeface="Arial"/>
              </a:rPr>
              <a:t>,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Scala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,</a:t>
            </a:r>
            <a:r>
              <a:rPr sz="2800" spc="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and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Ja</a:t>
            </a:r>
            <a:r>
              <a:rPr sz="2800" spc="75" dirty="0">
                <a:solidFill>
                  <a:srgbClr val="04182D"/>
                </a:solidFill>
                <a:latin typeface="Arial"/>
                <a:cs typeface="Arial"/>
              </a:rPr>
              <a:t>v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a</a:t>
            </a:r>
            <a:endParaRPr sz="2500">
              <a:latin typeface="Arial"/>
              <a:cs typeface="Arial"/>
            </a:endParaRPr>
          </a:p>
          <a:p>
            <a:pPr marL="12700" marR="552450">
              <a:lnSpc>
                <a:spcPct val="115100"/>
              </a:lnSpc>
              <a:spcBef>
                <a:spcPts val="1290"/>
              </a:spcBef>
            </a:pP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DataFrames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in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Spark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s</a:t>
            </a:r>
            <a:r>
              <a:rPr sz="2800" spc="9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pport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5" dirty="0">
                <a:solidFill>
                  <a:srgbClr val="04182D"/>
                </a:solidFill>
                <a:latin typeface="Arial"/>
                <a:cs typeface="Arial"/>
              </a:rPr>
              <a:t>both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SQL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q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eries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(</a:t>
            </a:r>
            <a:r>
              <a:rPr sz="2800" spc="-13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SELECT</a:t>
            </a:r>
            <a:r>
              <a:rPr sz="2250" spc="2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*</a:t>
            </a:r>
            <a:r>
              <a:rPr sz="2250" spc="2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from</a:t>
            </a:r>
            <a:r>
              <a:rPr sz="2250" spc="1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table</a:t>
            </a:r>
            <a:r>
              <a:rPr sz="2250" spc="-37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)</a:t>
            </a:r>
            <a:r>
              <a:rPr sz="2800" spc="-2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or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-10" dirty="0">
                <a:solidFill>
                  <a:srgbClr val="04182D"/>
                </a:solidFill>
                <a:latin typeface="Arial"/>
                <a:cs typeface="Arial"/>
              </a:rPr>
              <a:t>e</a:t>
            </a:r>
            <a:r>
              <a:rPr sz="2800" spc="-10" dirty="0">
                <a:solidFill>
                  <a:srgbClr val="04182D"/>
                </a:solidFill>
                <a:latin typeface="Arial"/>
                <a:cs typeface="Arial"/>
              </a:rPr>
              <a:t>x</a:t>
            </a:r>
            <a:r>
              <a:rPr sz="2500" spc="-10" dirty="0">
                <a:solidFill>
                  <a:srgbClr val="04182D"/>
                </a:solidFill>
                <a:latin typeface="Arial"/>
                <a:cs typeface="Arial"/>
              </a:rPr>
              <a:t>pression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methods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(</a:t>
            </a:r>
            <a:r>
              <a:rPr sz="2800" spc="-14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df.select()</a:t>
            </a:r>
            <a:r>
              <a:rPr sz="2250" spc="-38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800" spc="-50" dirty="0">
                <a:solidFill>
                  <a:srgbClr val="04182D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65" dirty="0"/>
              <a:t>E</a:t>
            </a:r>
            <a:r>
              <a:rPr sz="4900" spc="65" dirty="0"/>
              <a:t>x</a:t>
            </a:r>
            <a:r>
              <a:rPr spc="65" dirty="0"/>
              <a:t>ec</a:t>
            </a:r>
            <a:r>
              <a:rPr sz="4900" spc="65" dirty="0"/>
              <a:t>u</a:t>
            </a:r>
            <a:r>
              <a:rPr spc="65" dirty="0"/>
              <a:t>ting</a:t>
            </a:r>
            <a:r>
              <a:rPr spc="-130" dirty="0"/>
              <a:t> </a:t>
            </a:r>
            <a:r>
              <a:rPr spc="-125" dirty="0"/>
              <a:t>SQL </a:t>
            </a:r>
            <a:r>
              <a:rPr spc="-10" dirty="0"/>
              <a:t>Q</a:t>
            </a:r>
            <a:r>
              <a:rPr sz="4900" spc="-10" dirty="0"/>
              <a:t>u</a:t>
            </a:r>
            <a:r>
              <a:rPr spc="-10" dirty="0"/>
              <a:t>eries</a:t>
            </a:r>
            <a:endParaRPr sz="4900"/>
          </a:p>
        </p:txBody>
      </p:sp>
      <p:sp>
        <p:nvSpPr>
          <p:cNvPr id="3" name="object 3"/>
          <p:cNvSpPr/>
          <p:nvPr/>
        </p:nvSpPr>
        <p:spPr>
          <a:xfrm>
            <a:off x="491289" y="2476917"/>
            <a:ext cx="14575155" cy="819150"/>
          </a:xfrm>
          <a:custGeom>
            <a:avLst/>
            <a:gdLst/>
            <a:ahLst/>
            <a:cxnLst/>
            <a:rect l="l" t="t" r="r" b="b"/>
            <a:pathLst>
              <a:path w="14575155" h="819150">
                <a:moveTo>
                  <a:pt x="14498413" y="818815"/>
                </a:moveTo>
                <a:lnTo>
                  <a:pt x="76505" y="818815"/>
                </a:lnTo>
                <a:lnTo>
                  <a:pt x="71180" y="818290"/>
                </a:lnTo>
                <a:lnTo>
                  <a:pt x="31920" y="802028"/>
                </a:lnTo>
                <a:lnTo>
                  <a:pt x="4175" y="763301"/>
                </a:lnTo>
                <a:lnTo>
                  <a:pt x="0" y="742310"/>
                </a:lnTo>
                <a:lnTo>
                  <a:pt x="0" y="736934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742310"/>
                </a:lnTo>
                <a:lnTo>
                  <a:pt x="14558132" y="786894"/>
                </a:lnTo>
                <a:lnTo>
                  <a:pt x="14519404" y="814639"/>
                </a:lnTo>
                <a:lnTo>
                  <a:pt x="14503737" y="818290"/>
                </a:lnTo>
                <a:lnTo>
                  <a:pt x="14498413" y="818815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1289" y="3541378"/>
            <a:ext cx="14575155" cy="1310640"/>
          </a:xfrm>
          <a:custGeom>
            <a:avLst/>
            <a:gdLst/>
            <a:ahLst/>
            <a:cxnLst/>
            <a:rect l="l" t="t" r="r" b="b"/>
            <a:pathLst>
              <a:path w="14575155" h="1310639">
                <a:moveTo>
                  <a:pt x="14498413" y="1310104"/>
                </a:moveTo>
                <a:lnTo>
                  <a:pt x="76505" y="1310104"/>
                </a:lnTo>
                <a:lnTo>
                  <a:pt x="71180" y="1309580"/>
                </a:lnTo>
                <a:lnTo>
                  <a:pt x="31920" y="1293317"/>
                </a:lnTo>
                <a:lnTo>
                  <a:pt x="4175" y="1254590"/>
                </a:lnTo>
                <a:lnTo>
                  <a:pt x="0" y="1233599"/>
                </a:lnTo>
                <a:lnTo>
                  <a:pt x="0" y="1228223"/>
                </a:lnTo>
                <a:lnTo>
                  <a:pt x="0" y="76505"/>
                </a:lnTo>
                <a:lnTo>
                  <a:pt x="16786" y="31919"/>
                </a:lnTo>
                <a:lnTo>
                  <a:pt x="55513" y="4174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1233599"/>
                </a:lnTo>
                <a:lnTo>
                  <a:pt x="14558132" y="1278183"/>
                </a:lnTo>
                <a:lnTo>
                  <a:pt x="14519404" y="1305928"/>
                </a:lnTo>
                <a:lnTo>
                  <a:pt x="14503737" y="1309580"/>
                </a:lnTo>
                <a:lnTo>
                  <a:pt x="14498413" y="1310104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1289" y="5097127"/>
            <a:ext cx="14575155" cy="819150"/>
          </a:xfrm>
          <a:custGeom>
            <a:avLst/>
            <a:gdLst/>
            <a:ahLst/>
            <a:cxnLst/>
            <a:rect l="l" t="t" r="r" b="b"/>
            <a:pathLst>
              <a:path w="14575155" h="819150">
                <a:moveTo>
                  <a:pt x="14498413" y="818815"/>
                </a:moveTo>
                <a:lnTo>
                  <a:pt x="76505" y="818815"/>
                </a:lnTo>
                <a:lnTo>
                  <a:pt x="71180" y="818291"/>
                </a:lnTo>
                <a:lnTo>
                  <a:pt x="31920" y="802028"/>
                </a:lnTo>
                <a:lnTo>
                  <a:pt x="4175" y="763301"/>
                </a:lnTo>
                <a:lnTo>
                  <a:pt x="0" y="742310"/>
                </a:lnTo>
                <a:lnTo>
                  <a:pt x="0" y="736934"/>
                </a:lnTo>
                <a:lnTo>
                  <a:pt x="0" y="76504"/>
                </a:lnTo>
                <a:lnTo>
                  <a:pt x="16786" y="31919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5"/>
                </a:lnTo>
                <a:lnTo>
                  <a:pt x="14570742" y="55513"/>
                </a:lnTo>
                <a:lnTo>
                  <a:pt x="14574918" y="76504"/>
                </a:lnTo>
                <a:lnTo>
                  <a:pt x="14574918" y="742310"/>
                </a:lnTo>
                <a:lnTo>
                  <a:pt x="14558132" y="786894"/>
                </a:lnTo>
                <a:lnTo>
                  <a:pt x="14519404" y="814639"/>
                </a:lnTo>
                <a:lnTo>
                  <a:pt x="14503737" y="818291"/>
                </a:lnTo>
                <a:lnTo>
                  <a:pt x="14498413" y="818815"/>
                </a:lnTo>
                <a:close/>
              </a:path>
            </a:pathLst>
          </a:custGeom>
          <a:solidFill>
            <a:srgbClr val="04182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45"/>
            <a:ext cx="102352" cy="102351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3664199" y="1207753"/>
            <a:ext cx="941705" cy="429895"/>
          </a:xfrm>
          <a:custGeom>
            <a:avLst/>
            <a:gdLst/>
            <a:ahLst/>
            <a:cxnLst/>
            <a:rect l="l" t="t" r="r" b="b"/>
            <a:pathLst>
              <a:path w="941704" h="429894">
                <a:moveTo>
                  <a:pt x="865133" y="429878"/>
                </a:moveTo>
                <a:lnTo>
                  <a:pt x="76505" y="429878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4" y="4175"/>
                </a:lnTo>
                <a:lnTo>
                  <a:pt x="76505" y="0"/>
                </a:lnTo>
                <a:lnTo>
                  <a:pt x="865133" y="0"/>
                </a:lnTo>
                <a:lnTo>
                  <a:pt x="909717" y="16786"/>
                </a:lnTo>
                <a:lnTo>
                  <a:pt x="937462" y="55513"/>
                </a:lnTo>
                <a:lnTo>
                  <a:pt x="941638" y="76505"/>
                </a:lnTo>
                <a:lnTo>
                  <a:pt x="941638" y="353373"/>
                </a:lnTo>
                <a:lnTo>
                  <a:pt x="924851" y="397957"/>
                </a:lnTo>
                <a:lnTo>
                  <a:pt x="886124" y="425702"/>
                </a:lnTo>
                <a:lnTo>
                  <a:pt x="870458" y="429353"/>
                </a:lnTo>
                <a:lnTo>
                  <a:pt x="865133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7056" y="1181460"/>
            <a:ext cx="3722370" cy="4102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849245" algn="l"/>
              </a:tabLst>
            </a:pP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12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-10" dirty="0">
                <a:solidFill>
                  <a:srgbClr val="04182D"/>
                </a:solidFill>
                <a:latin typeface="Arial"/>
                <a:cs typeface="Arial"/>
              </a:rPr>
              <a:t>SparkSession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	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sql()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61694" y="1144777"/>
            <a:ext cx="4363720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method</a:t>
            </a:r>
            <a:r>
              <a:rPr sz="2500" spc="13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x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ec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tes</a:t>
            </a:r>
            <a:r>
              <a:rPr sz="2500" spc="14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SQL</a:t>
            </a:r>
            <a:r>
              <a:rPr sz="2500" spc="13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45" dirty="0">
                <a:solidFill>
                  <a:srgbClr val="04182D"/>
                </a:solidFill>
                <a:latin typeface="Arial"/>
                <a:cs typeface="Arial"/>
              </a:rPr>
              <a:t>q</a:t>
            </a:r>
            <a:r>
              <a:rPr sz="2800" spc="4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45" dirty="0">
                <a:solidFill>
                  <a:srgbClr val="04182D"/>
                </a:solidFill>
                <a:latin typeface="Arial"/>
                <a:cs typeface="Arial"/>
              </a:rPr>
              <a:t>er</a:t>
            </a:r>
            <a:r>
              <a:rPr sz="2800" spc="45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2006098"/>
            <a:ext cx="102352" cy="102351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900697" y="1862805"/>
            <a:ext cx="941705" cy="429895"/>
          </a:xfrm>
          <a:custGeom>
            <a:avLst/>
            <a:gdLst/>
            <a:ahLst/>
            <a:cxnLst/>
            <a:rect l="l" t="t" r="r" b="b"/>
            <a:pathLst>
              <a:path w="941705" h="429894">
                <a:moveTo>
                  <a:pt x="865132" y="429878"/>
                </a:moveTo>
                <a:lnTo>
                  <a:pt x="76505" y="429878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865132" y="0"/>
                </a:lnTo>
                <a:lnTo>
                  <a:pt x="909717" y="16786"/>
                </a:lnTo>
                <a:lnTo>
                  <a:pt x="937462" y="55513"/>
                </a:lnTo>
                <a:lnTo>
                  <a:pt x="941638" y="76505"/>
                </a:lnTo>
                <a:lnTo>
                  <a:pt x="941638" y="353373"/>
                </a:lnTo>
                <a:lnTo>
                  <a:pt x="924851" y="397957"/>
                </a:lnTo>
                <a:lnTo>
                  <a:pt x="886124" y="425702"/>
                </a:lnTo>
                <a:lnTo>
                  <a:pt x="870457" y="429353"/>
                </a:lnTo>
                <a:lnTo>
                  <a:pt x="865132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28938" y="1870575"/>
            <a:ext cx="88519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sql()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06827" y="1799830"/>
            <a:ext cx="12955270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method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takes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80" dirty="0">
                <a:solidFill>
                  <a:srgbClr val="04182D"/>
                </a:solidFill>
                <a:latin typeface="Arial"/>
                <a:cs typeface="Arial"/>
              </a:rPr>
              <a:t>a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SQL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0" dirty="0">
                <a:solidFill>
                  <a:srgbClr val="04182D"/>
                </a:solidFill>
                <a:latin typeface="Arial"/>
                <a:cs typeface="Arial"/>
              </a:rPr>
              <a:t>statement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as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5" dirty="0">
                <a:solidFill>
                  <a:srgbClr val="04182D"/>
                </a:solidFill>
                <a:latin typeface="Arial"/>
                <a:cs typeface="Arial"/>
              </a:rPr>
              <a:t>an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arg</a:t>
            </a:r>
            <a:r>
              <a:rPr sz="2800" spc="114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ment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and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ret</a:t>
            </a:r>
            <a:r>
              <a:rPr sz="2800" spc="5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rns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res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lt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as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endParaRPr sz="25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2352" y="2689391"/>
            <a:ext cx="8966835" cy="1925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df.createOrReplaceTempView(</a:t>
            </a:r>
            <a:r>
              <a:rPr sz="2250" spc="-10" dirty="0">
                <a:solidFill>
                  <a:srgbClr val="BE2F72"/>
                </a:solidFill>
                <a:latin typeface="Courier New"/>
                <a:cs typeface="Courier New"/>
              </a:rPr>
              <a:t>"table1"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22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950">
              <a:latin typeface="Courier New"/>
              <a:cs typeface="Courier New"/>
            </a:endParaRPr>
          </a:p>
          <a:p>
            <a:pPr marL="12700" marR="5080">
              <a:lnSpc>
                <a:spcPct val="143300"/>
              </a:lnSpc>
              <a:spcBef>
                <a:spcPts val="5"/>
              </a:spcBef>
            </a:pP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df2</a:t>
            </a:r>
            <a:r>
              <a:rPr sz="2250" spc="-1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2250" spc="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spark.sql(</a:t>
            </a:r>
            <a:r>
              <a:rPr sz="2250" dirty="0">
                <a:solidFill>
                  <a:srgbClr val="BE2F72"/>
                </a:solidFill>
                <a:latin typeface="Courier New"/>
                <a:cs typeface="Courier New"/>
              </a:rPr>
              <a:t>"SELECT</a:t>
            </a:r>
            <a:r>
              <a:rPr sz="2250" spc="-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BE2F72"/>
                </a:solidFill>
                <a:latin typeface="Courier New"/>
                <a:cs typeface="Courier New"/>
              </a:rPr>
              <a:t>field1, field2 FROM </a:t>
            </a:r>
            <a:r>
              <a:rPr sz="2250" spc="-10" dirty="0">
                <a:solidFill>
                  <a:srgbClr val="BE2F72"/>
                </a:solidFill>
                <a:latin typeface="Courier New"/>
                <a:cs typeface="Courier New"/>
              </a:rPr>
              <a:t>table1"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) df2.collect()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2352" y="5309601"/>
            <a:ext cx="1137475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[Row(f1=1, f2='row1'), Row(f1=2, f2='row2'), Row(f1=3, </a:t>
            </a:r>
            <a:r>
              <a:rPr sz="2250" spc="-10" dirty="0">
                <a:solidFill>
                  <a:srgbClr val="FFFFFF"/>
                </a:solidFill>
                <a:latin typeface="Courier New"/>
                <a:cs typeface="Courier New"/>
              </a:rPr>
              <a:t>f2='row3')]</a:t>
            </a:r>
            <a:endParaRPr sz="22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25" dirty="0"/>
              <a:t>SQL</a:t>
            </a:r>
            <a:r>
              <a:rPr spc="-110" dirty="0"/>
              <a:t> </a:t>
            </a:r>
            <a:r>
              <a:rPr spc="75" dirty="0"/>
              <a:t>q</a:t>
            </a:r>
            <a:r>
              <a:rPr sz="4900" spc="75" dirty="0"/>
              <a:t>u</a:t>
            </a:r>
            <a:r>
              <a:rPr spc="75" dirty="0"/>
              <a:t>er</a:t>
            </a:r>
            <a:r>
              <a:rPr sz="4900" spc="75" dirty="0"/>
              <a:t>y</a:t>
            </a:r>
            <a:r>
              <a:rPr sz="4900" spc="-220" dirty="0"/>
              <a:t> </a:t>
            </a:r>
            <a:r>
              <a:rPr spc="245" dirty="0"/>
              <a:t>to</a:t>
            </a:r>
            <a:r>
              <a:rPr spc="-105" dirty="0"/>
              <a:t> </a:t>
            </a:r>
            <a:r>
              <a:rPr spc="155" dirty="0"/>
              <a:t>e</a:t>
            </a:r>
            <a:r>
              <a:rPr sz="4900" spc="155" dirty="0"/>
              <a:t>x</a:t>
            </a:r>
            <a:r>
              <a:rPr spc="155" dirty="0"/>
              <a:t>tract</a:t>
            </a:r>
            <a:r>
              <a:rPr spc="-110" dirty="0"/>
              <a:t> </a:t>
            </a:r>
            <a:r>
              <a:rPr spc="204" dirty="0"/>
              <a:t>data</a:t>
            </a:r>
            <a:endParaRPr sz="4900"/>
          </a:p>
        </p:txBody>
      </p:sp>
      <p:sp>
        <p:nvSpPr>
          <p:cNvPr id="3" name="object 3"/>
          <p:cNvSpPr/>
          <p:nvPr/>
        </p:nvSpPr>
        <p:spPr>
          <a:xfrm>
            <a:off x="491289" y="1166812"/>
            <a:ext cx="14575155" cy="593725"/>
          </a:xfrm>
          <a:custGeom>
            <a:avLst/>
            <a:gdLst/>
            <a:ahLst/>
            <a:cxnLst/>
            <a:rect l="l" t="t" r="r" b="b"/>
            <a:pathLst>
              <a:path w="14575155" h="593725">
                <a:moveTo>
                  <a:pt x="14498413" y="593641"/>
                </a:moveTo>
                <a:lnTo>
                  <a:pt x="76505" y="593641"/>
                </a:lnTo>
                <a:lnTo>
                  <a:pt x="71180" y="593116"/>
                </a:lnTo>
                <a:lnTo>
                  <a:pt x="31920" y="576854"/>
                </a:lnTo>
                <a:lnTo>
                  <a:pt x="4175" y="538127"/>
                </a:lnTo>
                <a:lnTo>
                  <a:pt x="0" y="517136"/>
                </a:lnTo>
                <a:lnTo>
                  <a:pt x="0" y="511759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517136"/>
                </a:lnTo>
                <a:lnTo>
                  <a:pt x="14558132" y="561721"/>
                </a:lnTo>
                <a:lnTo>
                  <a:pt x="14519404" y="589465"/>
                </a:lnTo>
                <a:lnTo>
                  <a:pt x="14503737" y="593116"/>
                </a:lnTo>
                <a:lnTo>
                  <a:pt x="14498413" y="593641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1289" y="2006098"/>
            <a:ext cx="14575155" cy="593725"/>
          </a:xfrm>
          <a:custGeom>
            <a:avLst/>
            <a:gdLst/>
            <a:ahLst/>
            <a:cxnLst/>
            <a:rect l="l" t="t" r="r" b="b"/>
            <a:pathLst>
              <a:path w="14575155" h="593725">
                <a:moveTo>
                  <a:pt x="14498413" y="593641"/>
                </a:moveTo>
                <a:lnTo>
                  <a:pt x="76505" y="593641"/>
                </a:lnTo>
                <a:lnTo>
                  <a:pt x="71180" y="593116"/>
                </a:lnTo>
                <a:lnTo>
                  <a:pt x="31920" y="576854"/>
                </a:lnTo>
                <a:lnTo>
                  <a:pt x="4175" y="538126"/>
                </a:lnTo>
                <a:lnTo>
                  <a:pt x="0" y="517136"/>
                </a:lnTo>
                <a:lnTo>
                  <a:pt x="0" y="511759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517136"/>
                </a:lnTo>
                <a:lnTo>
                  <a:pt x="14558132" y="561720"/>
                </a:lnTo>
                <a:lnTo>
                  <a:pt x="14519404" y="589465"/>
                </a:lnTo>
                <a:lnTo>
                  <a:pt x="14503737" y="593116"/>
                </a:lnTo>
                <a:lnTo>
                  <a:pt x="14498413" y="593641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1289" y="2845384"/>
            <a:ext cx="14575155" cy="901065"/>
          </a:xfrm>
          <a:custGeom>
            <a:avLst/>
            <a:gdLst/>
            <a:ahLst/>
            <a:cxnLst/>
            <a:rect l="l" t="t" r="r" b="b"/>
            <a:pathLst>
              <a:path w="14575155" h="901064">
                <a:moveTo>
                  <a:pt x="14498413" y="900697"/>
                </a:moveTo>
                <a:lnTo>
                  <a:pt x="76505" y="900697"/>
                </a:lnTo>
                <a:lnTo>
                  <a:pt x="71180" y="900172"/>
                </a:lnTo>
                <a:lnTo>
                  <a:pt x="31920" y="883910"/>
                </a:lnTo>
                <a:lnTo>
                  <a:pt x="4175" y="845182"/>
                </a:lnTo>
                <a:lnTo>
                  <a:pt x="0" y="824191"/>
                </a:lnTo>
                <a:lnTo>
                  <a:pt x="0" y="818815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824191"/>
                </a:lnTo>
                <a:lnTo>
                  <a:pt x="14558132" y="868776"/>
                </a:lnTo>
                <a:lnTo>
                  <a:pt x="14519404" y="896521"/>
                </a:lnTo>
                <a:lnTo>
                  <a:pt x="14503737" y="900172"/>
                </a:lnTo>
                <a:lnTo>
                  <a:pt x="14498413" y="900697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491289" y="3991726"/>
            <a:ext cx="14575155" cy="3173095"/>
            <a:chOff x="491289" y="3991726"/>
            <a:chExt cx="14575155" cy="3173095"/>
          </a:xfrm>
        </p:grpSpPr>
        <p:sp>
          <p:nvSpPr>
            <p:cNvPr id="7" name="object 7"/>
            <p:cNvSpPr/>
            <p:nvPr/>
          </p:nvSpPr>
          <p:spPr>
            <a:xfrm>
              <a:off x="491289" y="3991726"/>
              <a:ext cx="14575155" cy="3173095"/>
            </a:xfrm>
            <a:custGeom>
              <a:avLst/>
              <a:gdLst/>
              <a:ahLst/>
              <a:cxnLst/>
              <a:rect l="l" t="t" r="r" b="b"/>
              <a:pathLst>
                <a:path w="14575155" h="3173095">
                  <a:moveTo>
                    <a:pt x="14498413" y="3172910"/>
                  </a:moveTo>
                  <a:lnTo>
                    <a:pt x="76505" y="3172910"/>
                  </a:lnTo>
                  <a:lnTo>
                    <a:pt x="71180" y="3172385"/>
                  </a:lnTo>
                  <a:lnTo>
                    <a:pt x="31920" y="3156123"/>
                  </a:lnTo>
                  <a:lnTo>
                    <a:pt x="4175" y="3117396"/>
                  </a:lnTo>
                  <a:lnTo>
                    <a:pt x="0" y="3096405"/>
                  </a:lnTo>
                  <a:lnTo>
                    <a:pt x="0" y="3091029"/>
                  </a:lnTo>
                  <a:lnTo>
                    <a:pt x="0" y="76505"/>
                  </a:lnTo>
                  <a:lnTo>
                    <a:pt x="16786" y="31919"/>
                  </a:lnTo>
                  <a:lnTo>
                    <a:pt x="55513" y="4174"/>
                  </a:lnTo>
                  <a:lnTo>
                    <a:pt x="76505" y="0"/>
                  </a:lnTo>
                  <a:lnTo>
                    <a:pt x="14498413" y="0"/>
                  </a:lnTo>
                  <a:lnTo>
                    <a:pt x="14542998" y="16785"/>
                  </a:lnTo>
                  <a:lnTo>
                    <a:pt x="14570742" y="55513"/>
                  </a:lnTo>
                  <a:lnTo>
                    <a:pt x="14574918" y="76505"/>
                  </a:lnTo>
                  <a:lnTo>
                    <a:pt x="14574918" y="3096405"/>
                  </a:lnTo>
                  <a:lnTo>
                    <a:pt x="14558132" y="3140989"/>
                  </a:lnTo>
                  <a:lnTo>
                    <a:pt x="14519404" y="3168734"/>
                  </a:lnTo>
                  <a:lnTo>
                    <a:pt x="14503737" y="3172385"/>
                  </a:lnTo>
                  <a:lnTo>
                    <a:pt x="14498413" y="3172910"/>
                  </a:lnTo>
                  <a:close/>
                </a:path>
              </a:pathLst>
            </a:custGeom>
            <a:solidFill>
              <a:srgbClr val="0418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6122" y="4253051"/>
              <a:ext cx="1203325" cy="2620645"/>
            </a:xfrm>
            <a:custGeom>
              <a:avLst/>
              <a:gdLst/>
              <a:ahLst/>
              <a:cxnLst/>
              <a:rect l="l" t="t" r="r" b="b"/>
              <a:pathLst>
                <a:path w="1203325" h="2620645">
                  <a:moveTo>
                    <a:pt x="0" y="0"/>
                  </a:moveTo>
                  <a:lnTo>
                    <a:pt x="1203311" y="0"/>
                  </a:lnTo>
                </a:path>
                <a:path w="1203325" h="2620645">
                  <a:moveTo>
                    <a:pt x="0" y="655052"/>
                  </a:moveTo>
                  <a:lnTo>
                    <a:pt x="1203311" y="655052"/>
                  </a:lnTo>
                </a:path>
                <a:path w="1203325" h="2620645">
                  <a:moveTo>
                    <a:pt x="0" y="2620210"/>
                  </a:moveTo>
                  <a:lnTo>
                    <a:pt x="1203311" y="2620210"/>
                  </a:lnTo>
                </a:path>
              </a:pathLst>
            </a:custGeom>
            <a:ln w="16048">
              <a:solidFill>
                <a:srgbClr val="FEFEF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93095" y="1342440"/>
            <a:ext cx="5681345" cy="22313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-10" dirty="0">
                <a:solidFill>
                  <a:srgbClr val="04182D"/>
                </a:solidFill>
                <a:latin typeface="Courier New"/>
                <a:cs typeface="Courier New"/>
              </a:rPr>
              <a:t>test_df.createOrReplaceTempView(</a:t>
            </a:r>
            <a:r>
              <a:rPr sz="1550" spc="-10" dirty="0">
                <a:solidFill>
                  <a:srgbClr val="BE2F72"/>
                </a:solidFill>
                <a:latin typeface="Courier New"/>
                <a:cs typeface="Courier New"/>
              </a:rPr>
              <a:t>"test_table"</a:t>
            </a:r>
            <a:r>
              <a:rPr sz="155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15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550" dirty="0">
                <a:solidFill>
                  <a:srgbClr val="04182D"/>
                </a:solidFill>
                <a:latin typeface="Courier New"/>
                <a:cs typeface="Courier New"/>
              </a:rPr>
              <a:t>query</a:t>
            </a:r>
            <a:r>
              <a:rPr sz="1550" spc="4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1550" spc="4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04182D"/>
                </a:solidFill>
                <a:latin typeface="Courier New"/>
                <a:cs typeface="Courier New"/>
              </a:rPr>
              <a:t>'''SELECT</a:t>
            </a:r>
            <a:r>
              <a:rPr sz="1550" spc="4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04182D"/>
                </a:solidFill>
                <a:latin typeface="Courier New"/>
                <a:cs typeface="Courier New"/>
              </a:rPr>
              <a:t>Product_ID</a:t>
            </a:r>
            <a:r>
              <a:rPr sz="1550" spc="4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04182D"/>
                </a:solidFill>
                <a:latin typeface="Courier New"/>
                <a:cs typeface="Courier New"/>
              </a:rPr>
              <a:t>FROM</a:t>
            </a:r>
            <a:r>
              <a:rPr sz="1550" spc="4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04182D"/>
                </a:solidFill>
                <a:latin typeface="Courier New"/>
                <a:cs typeface="Courier New"/>
              </a:rPr>
              <a:t>test_table'''</a:t>
            </a:r>
            <a:endParaRPr sz="15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900">
              <a:latin typeface="Courier New"/>
              <a:cs typeface="Courier New"/>
            </a:endParaRPr>
          </a:p>
          <a:p>
            <a:pPr marL="12700" marR="1569085">
              <a:lnSpc>
                <a:spcPct val="138700"/>
              </a:lnSpc>
              <a:spcBef>
                <a:spcPts val="1555"/>
              </a:spcBef>
            </a:pPr>
            <a:r>
              <a:rPr sz="1550" dirty="0">
                <a:solidFill>
                  <a:srgbClr val="04182D"/>
                </a:solidFill>
                <a:latin typeface="Courier New"/>
                <a:cs typeface="Courier New"/>
              </a:rPr>
              <a:t>test_product_df</a:t>
            </a:r>
            <a:r>
              <a:rPr sz="1550" spc="5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1550" spc="5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04182D"/>
                </a:solidFill>
                <a:latin typeface="Courier New"/>
                <a:cs typeface="Courier New"/>
              </a:rPr>
              <a:t>spark.sql(query) test_product_df.show(</a:t>
            </a:r>
            <a:r>
              <a:rPr sz="1550" spc="-10" dirty="0">
                <a:solidFill>
                  <a:srgbClr val="BE2F72"/>
                </a:solidFill>
                <a:latin typeface="Courier New"/>
                <a:cs typeface="Courier New"/>
              </a:rPr>
              <a:t>5</a:t>
            </a:r>
            <a:r>
              <a:rPr sz="155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3095" y="4019148"/>
            <a:ext cx="1469390" cy="297370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  <a:tabLst>
                <a:tab pos="1336040" algn="l"/>
              </a:tabLst>
            </a:pP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|Product_ID|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1336040" algn="l"/>
              </a:tabLst>
            </a:pP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155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P00069042|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155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P00248942|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155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P00087842|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155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P00085442|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155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P00285442|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1336040" algn="l"/>
              </a:tabLst>
            </a:pP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5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65" dirty="0"/>
              <a:t>S</a:t>
            </a:r>
            <a:r>
              <a:rPr sz="4900" spc="65" dirty="0"/>
              <a:t>u</a:t>
            </a:r>
            <a:r>
              <a:rPr spc="65" dirty="0"/>
              <a:t>mmari</a:t>
            </a:r>
            <a:r>
              <a:rPr sz="4900" spc="65" dirty="0"/>
              <a:t>z</a:t>
            </a:r>
            <a:r>
              <a:rPr spc="65" dirty="0"/>
              <a:t>ing</a:t>
            </a:r>
            <a:r>
              <a:rPr spc="-75" dirty="0"/>
              <a:t> </a:t>
            </a:r>
            <a:r>
              <a:rPr spc="155" dirty="0"/>
              <a:t>and</a:t>
            </a:r>
            <a:r>
              <a:rPr spc="-70" dirty="0"/>
              <a:t> </a:t>
            </a:r>
            <a:r>
              <a:rPr spc="105" dirty="0"/>
              <a:t>gro</a:t>
            </a:r>
            <a:r>
              <a:rPr sz="4900" spc="105" dirty="0"/>
              <a:t>u</a:t>
            </a:r>
            <a:r>
              <a:rPr spc="105" dirty="0"/>
              <a:t>ping</a:t>
            </a:r>
            <a:r>
              <a:rPr spc="-70" dirty="0"/>
              <a:t> </a:t>
            </a:r>
            <a:r>
              <a:rPr spc="225" dirty="0"/>
              <a:t>data</a:t>
            </a:r>
            <a:r>
              <a:rPr spc="-70" dirty="0"/>
              <a:t> </a:t>
            </a:r>
            <a:r>
              <a:rPr sz="4900" dirty="0"/>
              <a:t>u</a:t>
            </a:r>
            <a:r>
              <a:rPr dirty="0"/>
              <a:t>sing</a:t>
            </a:r>
            <a:r>
              <a:rPr spc="-70" dirty="0"/>
              <a:t> </a:t>
            </a:r>
            <a:r>
              <a:rPr spc="-125" dirty="0"/>
              <a:t>SQL</a:t>
            </a:r>
            <a:r>
              <a:rPr spc="-75" dirty="0"/>
              <a:t> </a:t>
            </a:r>
            <a:r>
              <a:rPr spc="-10" dirty="0"/>
              <a:t>q</a:t>
            </a:r>
            <a:r>
              <a:rPr sz="4900" spc="-10" dirty="0"/>
              <a:t>u</a:t>
            </a:r>
            <a:r>
              <a:rPr spc="-10" dirty="0"/>
              <a:t>eries</a:t>
            </a:r>
            <a:endParaRPr sz="4900"/>
          </a:p>
        </p:txBody>
      </p:sp>
      <p:sp>
        <p:nvSpPr>
          <p:cNvPr id="3" name="object 3"/>
          <p:cNvSpPr/>
          <p:nvPr/>
        </p:nvSpPr>
        <p:spPr>
          <a:xfrm>
            <a:off x="491289" y="1166836"/>
            <a:ext cx="14575155" cy="593725"/>
          </a:xfrm>
          <a:custGeom>
            <a:avLst/>
            <a:gdLst/>
            <a:ahLst/>
            <a:cxnLst/>
            <a:rect l="l" t="t" r="r" b="b"/>
            <a:pathLst>
              <a:path w="14575155" h="593725">
                <a:moveTo>
                  <a:pt x="14498413" y="593641"/>
                </a:moveTo>
                <a:lnTo>
                  <a:pt x="76505" y="593641"/>
                </a:lnTo>
                <a:lnTo>
                  <a:pt x="71180" y="593116"/>
                </a:lnTo>
                <a:lnTo>
                  <a:pt x="31920" y="576854"/>
                </a:lnTo>
                <a:lnTo>
                  <a:pt x="4175" y="538127"/>
                </a:lnTo>
                <a:lnTo>
                  <a:pt x="0" y="517136"/>
                </a:lnTo>
                <a:lnTo>
                  <a:pt x="0" y="511759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517136"/>
                </a:lnTo>
                <a:lnTo>
                  <a:pt x="14558132" y="561721"/>
                </a:lnTo>
                <a:lnTo>
                  <a:pt x="14519404" y="589465"/>
                </a:lnTo>
                <a:lnTo>
                  <a:pt x="14503737" y="593116"/>
                </a:lnTo>
                <a:lnTo>
                  <a:pt x="14498413" y="593641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1289" y="2006122"/>
            <a:ext cx="14575155" cy="593725"/>
          </a:xfrm>
          <a:custGeom>
            <a:avLst/>
            <a:gdLst/>
            <a:ahLst/>
            <a:cxnLst/>
            <a:rect l="l" t="t" r="r" b="b"/>
            <a:pathLst>
              <a:path w="14575155" h="593725">
                <a:moveTo>
                  <a:pt x="14498413" y="593641"/>
                </a:moveTo>
                <a:lnTo>
                  <a:pt x="76505" y="593641"/>
                </a:lnTo>
                <a:lnTo>
                  <a:pt x="71180" y="593116"/>
                </a:lnTo>
                <a:lnTo>
                  <a:pt x="31920" y="576854"/>
                </a:lnTo>
                <a:lnTo>
                  <a:pt x="4175" y="538126"/>
                </a:lnTo>
                <a:lnTo>
                  <a:pt x="0" y="517136"/>
                </a:lnTo>
                <a:lnTo>
                  <a:pt x="0" y="511759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517136"/>
                </a:lnTo>
                <a:lnTo>
                  <a:pt x="14558132" y="561720"/>
                </a:lnTo>
                <a:lnTo>
                  <a:pt x="14519404" y="589465"/>
                </a:lnTo>
                <a:lnTo>
                  <a:pt x="14503737" y="593116"/>
                </a:lnTo>
                <a:lnTo>
                  <a:pt x="14498413" y="593641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1289" y="2845408"/>
            <a:ext cx="14575155" cy="614680"/>
          </a:xfrm>
          <a:custGeom>
            <a:avLst/>
            <a:gdLst/>
            <a:ahLst/>
            <a:cxnLst/>
            <a:rect l="l" t="t" r="r" b="b"/>
            <a:pathLst>
              <a:path w="14575155" h="614679">
                <a:moveTo>
                  <a:pt x="14498413" y="614111"/>
                </a:moveTo>
                <a:lnTo>
                  <a:pt x="76505" y="614111"/>
                </a:lnTo>
                <a:lnTo>
                  <a:pt x="71180" y="613587"/>
                </a:lnTo>
                <a:lnTo>
                  <a:pt x="31920" y="597324"/>
                </a:lnTo>
                <a:lnTo>
                  <a:pt x="4175" y="558597"/>
                </a:lnTo>
                <a:lnTo>
                  <a:pt x="0" y="537606"/>
                </a:lnTo>
                <a:lnTo>
                  <a:pt x="0" y="532230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537606"/>
                </a:lnTo>
                <a:lnTo>
                  <a:pt x="14558132" y="582191"/>
                </a:lnTo>
                <a:lnTo>
                  <a:pt x="14519404" y="609936"/>
                </a:lnTo>
                <a:lnTo>
                  <a:pt x="14503737" y="613587"/>
                </a:lnTo>
                <a:lnTo>
                  <a:pt x="14498413" y="614111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1289" y="3705164"/>
            <a:ext cx="14575155" cy="3500754"/>
          </a:xfrm>
          <a:custGeom>
            <a:avLst/>
            <a:gdLst/>
            <a:ahLst/>
            <a:cxnLst/>
            <a:rect l="l" t="t" r="r" b="b"/>
            <a:pathLst>
              <a:path w="14575155" h="3500754">
                <a:moveTo>
                  <a:pt x="14498413" y="3500436"/>
                </a:moveTo>
                <a:lnTo>
                  <a:pt x="76505" y="3500436"/>
                </a:lnTo>
                <a:lnTo>
                  <a:pt x="71180" y="3499911"/>
                </a:lnTo>
                <a:lnTo>
                  <a:pt x="31920" y="3483650"/>
                </a:lnTo>
                <a:lnTo>
                  <a:pt x="4175" y="3444923"/>
                </a:lnTo>
                <a:lnTo>
                  <a:pt x="0" y="3423931"/>
                </a:lnTo>
                <a:lnTo>
                  <a:pt x="0" y="3418555"/>
                </a:lnTo>
                <a:lnTo>
                  <a:pt x="0" y="76505"/>
                </a:lnTo>
                <a:lnTo>
                  <a:pt x="16786" y="31919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3423931"/>
                </a:lnTo>
                <a:lnTo>
                  <a:pt x="14558132" y="3468516"/>
                </a:lnTo>
                <a:lnTo>
                  <a:pt x="14519404" y="3496260"/>
                </a:lnTo>
                <a:lnTo>
                  <a:pt x="14503737" y="3499911"/>
                </a:lnTo>
                <a:lnTo>
                  <a:pt x="14498413" y="3500436"/>
                </a:lnTo>
                <a:close/>
              </a:path>
            </a:pathLst>
          </a:custGeom>
          <a:solidFill>
            <a:srgbClr val="0418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3095" y="1342463"/>
            <a:ext cx="8208009" cy="19450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-10" dirty="0">
                <a:solidFill>
                  <a:srgbClr val="04182D"/>
                </a:solidFill>
                <a:latin typeface="Courier New"/>
                <a:cs typeface="Courier New"/>
              </a:rPr>
              <a:t>test_df.createOrReplaceTempView(</a:t>
            </a:r>
            <a:r>
              <a:rPr sz="1550" spc="-10" dirty="0">
                <a:solidFill>
                  <a:srgbClr val="BE2F72"/>
                </a:solidFill>
                <a:latin typeface="Courier New"/>
                <a:cs typeface="Courier New"/>
              </a:rPr>
              <a:t>"test_table"</a:t>
            </a:r>
            <a:r>
              <a:rPr sz="155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1550">
              <a:latin typeface="Courier New"/>
              <a:cs typeface="Courier New"/>
            </a:endParaRPr>
          </a:p>
          <a:p>
            <a:pPr marL="12700" marR="5080">
              <a:lnSpc>
                <a:spcPct val="355300"/>
              </a:lnSpc>
            </a:pPr>
            <a:r>
              <a:rPr sz="1550" dirty="0">
                <a:solidFill>
                  <a:srgbClr val="04182D"/>
                </a:solidFill>
                <a:latin typeface="Courier New"/>
                <a:cs typeface="Courier New"/>
              </a:rPr>
              <a:t>query</a:t>
            </a:r>
            <a:r>
              <a:rPr sz="1550" spc="4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1550" spc="4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'''SELECT</a:t>
            </a:r>
            <a:r>
              <a:rPr sz="1550" spc="4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Age,</a:t>
            </a:r>
            <a:r>
              <a:rPr sz="1550" spc="4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max(Purchase)</a:t>
            </a:r>
            <a:r>
              <a:rPr sz="1550" spc="4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FROM</a:t>
            </a:r>
            <a:r>
              <a:rPr sz="1550" spc="4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test_table</a:t>
            </a:r>
            <a:r>
              <a:rPr sz="1550" spc="4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GROUP</a:t>
            </a:r>
            <a:r>
              <a:rPr sz="1550" spc="4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BY</a:t>
            </a:r>
            <a:r>
              <a:rPr sz="1550" spc="4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BE2F72"/>
                </a:solidFill>
                <a:latin typeface="Courier New"/>
                <a:cs typeface="Courier New"/>
              </a:rPr>
              <a:t>Age''' </a:t>
            </a:r>
            <a:r>
              <a:rPr sz="1550" spc="-10" dirty="0">
                <a:solidFill>
                  <a:srgbClr val="04182D"/>
                </a:solidFill>
                <a:latin typeface="Courier New"/>
                <a:cs typeface="Courier New"/>
              </a:rPr>
              <a:t>spark.sql(query).show(</a:t>
            </a:r>
            <a:r>
              <a:rPr sz="1550" spc="-10" dirty="0">
                <a:solidFill>
                  <a:srgbClr val="BE2F72"/>
                </a:solidFill>
                <a:latin typeface="Courier New"/>
                <a:cs typeface="Courier New"/>
              </a:rPr>
              <a:t>5</a:t>
            </a:r>
            <a:r>
              <a:rPr sz="155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3095" y="3819381"/>
            <a:ext cx="146050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15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55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17867" y="3958234"/>
            <a:ext cx="2303145" cy="671830"/>
            <a:chOff x="717867" y="3958234"/>
            <a:chExt cx="2303145" cy="671830"/>
          </a:xfrm>
        </p:grpSpPr>
        <p:sp>
          <p:nvSpPr>
            <p:cNvPr id="10" name="object 10"/>
            <p:cNvSpPr/>
            <p:nvPr/>
          </p:nvSpPr>
          <p:spPr>
            <a:xfrm>
              <a:off x="726122" y="3966489"/>
              <a:ext cx="601980" cy="0"/>
            </a:xfrm>
            <a:custGeom>
              <a:avLst/>
              <a:gdLst/>
              <a:ahLst/>
              <a:cxnLst/>
              <a:rect l="l" t="t" r="r" b="b"/>
              <a:pathLst>
                <a:path w="601980">
                  <a:moveTo>
                    <a:pt x="0" y="0"/>
                  </a:moveTo>
                  <a:lnTo>
                    <a:pt x="601675" y="0"/>
                  </a:lnTo>
                </a:path>
              </a:pathLst>
            </a:custGeom>
            <a:ln w="16048">
              <a:solidFill>
                <a:srgbClr val="FEFEF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48086" y="3966489"/>
              <a:ext cx="1564640" cy="0"/>
            </a:xfrm>
            <a:custGeom>
              <a:avLst/>
              <a:gdLst/>
              <a:ahLst/>
              <a:cxnLst/>
              <a:rect l="l" t="t" r="r" b="b"/>
              <a:pathLst>
                <a:path w="1564639">
                  <a:moveTo>
                    <a:pt x="0" y="0"/>
                  </a:moveTo>
                  <a:lnTo>
                    <a:pt x="1564293" y="0"/>
                  </a:lnTo>
                </a:path>
              </a:pathLst>
            </a:custGeom>
            <a:ln w="16048">
              <a:solidFill>
                <a:srgbClr val="FEFEF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6122" y="4621542"/>
              <a:ext cx="601980" cy="0"/>
            </a:xfrm>
            <a:custGeom>
              <a:avLst/>
              <a:gdLst/>
              <a:ahLst/>
              <a:cxnLst/>
              <a:rect l="l" t="t" r="r" b="b"/>
              <a:pathLst>
                <a:path w="601980">
                  <a:moveTo>
                    <a:pt x="0" y="0"/>
                  </a:moveTo>
                  <a:lnTo>
                    <a:pt x="601675" y="0"/>
                  </a:lnTo>
                </a:path>
              </a:pathLst>
            </a:custGeom>
            <a:ln w="16048">
              <a:solidFill>
                <a:srgbClr val="FEFEF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48086" y="4621542"/>
              <a:ext cx="1564640" cy="0"/>
            </a:xfrm>
            <a:custGeom>
              <a:avLst/>
              <a:gdLst/>
              <a:ahLst/>
              <a:cxnLst/>
              <a:rect l="l" t="t" r="r" b="b"/>
              <a:pathLst>
                <a:path w="1564639">
                  <a:moveTo>
                    <a:pt x="0" y="0"/>
                  </a:moveTo>
                  <a:lnTo>
                    <a:pt x="1564293" y="0"/>
                  </a:lnTo>
                </a:path>
              </a:pathLst>
            </a:custGeom>
            <a:ln w="16048">
              <a:solidFill>
                <a:srgbClr val="FEFEF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93095" y="3732586"/>
            <a:ext cx="2552700" cy="100838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810"/>
              </a:spcBef>
              <a:tabLst>
                <a:tab pos="1684020" algn="l"/>
              </a:tabLst>
            </a:pP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5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720"/>
              </a:spcBef>
              <a:tabLst>
                <a:tab pos="360680" algn="l"/>
              </a:tabLst>
            </a:pP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Age|max(Purchase)|</a:t>
            </a:r>
            <a:endParaRPr sz="15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720"/>
              </a:spcBef>
              <a:tabLst>
                <a:tab pos="721360" algn="l"/>
                <a:tab pos="2406015" algn="l"/>
              </a:tabLst>
            </a:pP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3095" y="4715165"/>
            <a:ext cx="868044" cy="1663064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|18-</a:t>
            </a:r>
            <a:r>
              <a:rPr sz="1550" spc="-25" dirty="0">
                <a:solidFill>
                  <a:srgbClr val="FFFFFF"/>
                </a:solidFill>
                <a:latin typeface="Courier New"/>
                <a:cs typeface="Courier New"/>
              </a:rPr>
              <a:t>25|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|26-</a:t>
            </a:r>
            <a:r>
              <a:rPr sz="1550" spc="-25" dirty="0">
                <a:solidFill>
                  <a:srgbClr val="FFFFFF"/>
                </a:solidFill>
                <a:latin typeface="Courier New"/>
                <a:cs typeface="Courier New"/>
              </a:rPr>
              <a:t>35|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1550" spc="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0-</a:t>
            </a:r>
            <a:r>
              <a:rPr sz="1550" spc="-25" dirty="0">
                <a:solidFill>
                  <a:srgbClr val="FFFFFF"/>
                </a:solidFill>
                <a:latin typeface="Courier New"/>
                <a:cs typeface="Courier New"/>
              </a:rPr>
              <a:t>17|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|46-</a:t>
            </a:r>
            <a:r>
              <a:rPr sz="1550" spc="-25" dirty="0">
                <a:solidFill>
                  <a:srgbClr val="FFFFFF"/>
                </a:solidFill>
                <a:latin typeface="Courier New"/>
                <a:cs typeface="Courier New"/>
              </a:rPr>
              <a:t>50|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|51-</a:t>
            </a:r>
            <a:r>
              <a:rPr sz="1550" spc="-25" dirty="0">
                <a:solidFill>
                  <a:srgbClr val="FFFFFF"/>
                </a:solidFill>
                <a:latin typeface="Courier New"/>
                <a:cs typeface="Courier New"/>
              </a:rPr>
              <a:t>55|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26122" y="6586700"/>
            <a:ext cx="601980" cy="0"/>
          </a:xfrm>
          <a:custGeom>
            <a:avLst/>
            <a:gdLst/>
            <a:ahLst/>
            <a:cxnLst/>
            <a:rect l="l" t="t" r="r" b="b"/>
            <a:pathLst>
              <a:path w="601980">
                <a:moveTo>
                  <a:pt x="0" y="0"/>
                </a:moveTo>
                <a:lnTo>
                  <a:pt x="601675" y="0"/>
                </a:lnTo>
              </a:path>
            </a:pathLst>
          </a:custGeom>
          <a:ln w="16048">
            <a:solidFill>
              <a:srgbClr val="FEFEF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93095" y="6439591"/>
            <a:ext cx="868044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734060" algn="l"/>
              </a:tabLst>
            </a:pP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48086" y="6586700"/>
            <a:ext cx="1564640" cy="0"/>
          </a:xfrm>
          <a:custGeom>
            <a:avLst/>
            <a:gdLst/>
            <a:ahLst/>
            <a:cxnLst/>
            <a:rect l="l" t="t" r="r" b="b"/>
            <a:pathLst>
              <a:path w="1564639">
                <a:moveTo>
                  <a:pt x="0" y="0"/>
                </a:moveTo>
                <a:lnTo>
                  <a:pt x="1564293" y="0"/>
                </a:lnTo>
              </a:path>
            </a:pathLst>
          </a:custGeom>
          <a:ln w="16048">
            <a:solidFill>
              <a:srgbClr val="FEFEF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398004" y="4715165"/>
            <a:ext cx="748030" cy="199072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810"/>
              </a:spcBef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23958|</a:t>
            </a:r>
            <a:endParaRPr sz="15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720"/>
              </a:spcBef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23961|</a:t>
            </a:r>
            <a:endParaRPr sz="15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720"/>
              </a:spcBef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23955|</a:t>
            </a:r>
            <a:endParaRPr sz="15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720"/>
              </a:spcBef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23960|</a:t>
            </a:r>
            <a:endParaRPr sz="15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715"/>
              </a:spcBef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23960|</a:t>
            </a:r>
            <a:endParaRPr sz="15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720"/>
              </a:spcBef>
            </a:pPr>
            <a:r>
              <a:rPr sz="1550" spc="15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3095" y="6767117"/>
            <a:ext cx="2793365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only</a:t>
            </a:r>
            <a:r>
              <a:rPr sz="1550" spc="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showing</a:t>
            </a:r>
            <a:r>
              <a:rPr sz="1550" spc="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top</a:t>
            </a:r>
            <a:r>
              <a:rPr sz="1550" spc="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5</a:t>
            </a:r>
            <a:r>
              <a:rPr sz="1550" spc="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20" dirty="0">
                <a:solidFill>
                  <a:srgbClr val="FFFFFF"/>
                </a:solidFill>
                <a:latin typeface="Courier New"/>
                <a:cs typeface="Courier New"/>
              </a:rPr>
              <a:t>rows</a:t>
            </a:r>
            <a:endParaRPr sz="15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35" dirty="0"/>
              <a:t>Filtering</a:t>
            </a:r>
            <a:r>
              <a:rPr dirty="0"/>
              <a:t> col</a:t>
            </a:r>
            <a:r>
              <a:rPr sz="4900" dirty="0"/>
              <a:t>u</a:t>
            </a:r>
            <a:r>
              <a:rPr dirty="0"/>
              <a:t>mns</a:t>
            </a:r>
            <a:r>
              <a:rPr spc="5" dirty="0"/>
              <a:t> </a:t>
            </a:r>
            <a:r>
              <a:rPr sz="4900" dirty="0"/>
              <a:t>u</a:t>
            </a:r>
            <a:r>
              <a:rPr dirty="0"/>
              <a:t>sing</a:t>
            </a:r>
            <a:r>
              <a:rPr spc="5" dirty="0"/>
              <a:t> </a:t>
            </a:r>
            <a:r>
              <a:rPr spc="-125" dirty="0"/>
              <a:t>SQL</a:t>
            </a:r>
            <a:r>
              <a:rPr spc="5" dirty="0"/>
              <a:t> </a:t>
            </a:r>
            <a:r>
              <a:rPr spc="-10" dirty="0"/>
              <a:t>q</a:t>
            </a:r>
            <a:r>
              <a:rPr sz="4900" spc="-10" dirty="0"/>
              <a:t>u</a:t>
            </a:r>
            <a:r>
              <a:rPr spc="-10" dirty="0"/>
              <a:t>eries</a:t>
            </a:r>
            <a:endParaRPr sz="4900"/>
          </a:p>
        </p:txBody>
      </p:sp>
      <p:sp>
        <p:nvSpPr>
          <p:cNvPr id="3" name="object 3"/>
          <p:cNvSpPr/>
          <p:nvPr/>
        </p:nvSpPr>
        <p:spPr>
          <a:xfrm>
            <a:off x="491289" y="1166812"/>
            <a:ext cx="14575155" cy="593725"/>
          </a:xfrm>
          <a:custGeom>
            <a:avLst/>
            <a:gdLst/>
            <a:ahLst/>
            <a:cxnLst/>
            <a:rect l="l" t="t" r="r" b="b"/>
            <a:pathLst>
              <a:path w="14575155" h="593725">
                <a:moveTo>
                  <a:pt x="14498413" y="593641"/>
                </a:moveTo>
                <a:lnTo>
                  <a:pt x="76505" y="593641"/>
                </a:lnTo>
                <a:lnTo>
                  <a:pt x="71180" y="593116"/>
                </a:lnTo>
                <a:lnTo>
                  <a:pt x="31920" y="576854"/>
                </a:lnTo>
                <a:lnTo>
                  <a:pt x="4175" y="538127"/>
                </a:lnTo>
                <a:lnTo>
                  <a:pt x="0" y="517136"/>
                </a:lnTo>
                <a:lnTo>
                  <a:pt x="0" y="511759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517136"/>
                </a:lnTo>
                <a:lnTo>
                  <a:pt x="14558132" y="561721"/>
                </a:lnTo>
                <a:lnTo>
                  <a:pt x="14519404" y="589465"/>
                </a:lnTo>
                <a:lnTo>
                  <a:pt x="14503737" y="593116"/>
                </a:lnTo>
                <a:lnTo>
                  <a:pt x="14498413" y="593641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1289" y="2006098"/>
            <a:ext cx="14575155" cy="593725"/>
          </a:xfrm>
          <a:custGeom>
            <a:avLst/>
            <a:gdLst/>
            <a:ahLst/>
            <a:cxnLst/>
            <a:rect l="l" t="t" r="r" b="b"/>
            <a:pathLst>
              <a:path w="14575155" h="593725">
                <a:moveTo>
                  <a:pt x="14498413" y="593641"/>
                </a:moveTo>
                <a:lnTo>
                  <a:pt x="76505" y="593641"/>
                </a:lnTo>
                <a:lnTo>
                  <a:pt x="71180" y="593116"/>
                </a:lnTo>
                <a:lnTo>
                  <a:pt x="31920" y="576854"/>
                </a:lnTo>
                <a:lnTo>
                  <a:pt x="4175" y="538126"/>
                </a:lnTo>
                <a:lnTo>
                  <a:pt x="0" y="517136"/>
                </a:lnTo>
                <a:lnTo>
                  <a:pt x="0" y="511759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517136"/>
                </a:lnTo>
                <a:lnTo>
                  <a:pt x="14558132" y="561720"/>
                </a:lnTo>
                <a:lnTo>
                  <a:pt x="14519404" y="589465"/>
                </a:lnTo>
                <a:lnTo>
                  <a:pt x="14503737" y="593116"/>
                </a:lnTo>
                <a:lnTo>
                  <a:pt x="14498413" y="593641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1289" y="2845384"/>
            <a:ext cx="14575155" cy="614680"/>
          </a:xfrm>
          <a:custGeom>
            <a:avLst/>
            <a:gdLst/>
            <a:ahLst/>
            <a:cxnLst/>
            <a:rect l="l" t="t" r="r" b="b"/>
            <a:pathLst>
              <a:path w="14575155" h="614679">
                <a:moveTo>
                  <a:pt x="14498413" y="614111"/>
                </a:moveTo>
                <a:lnTo>
                  <a:pt x="76505" y="614111"/>
                </a:lnTo>
                <a:lnTo>
                  <a:pt x="71180" y="613587"/>
                </a:lnTo>
                <a:lnTo>
                  <a:pt x="31920" y="597324"/>
                </a:lnTo>
                <a:lnTo>
                  <a:pt x="4175" y="558597"/>
                </a:lnTo>
                <a:lnTo>
                  <a:pt x="0" y="537606"/>
                </a:lnTo>
                <a:lnTo>
                  <a:pt x="0" y="532230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537606"/>
                </a:lnTo>
                <a:lnTo>
                  <a:pt x="14558132" y="582191"/>
                </a:lnTo>
                <a:lnTo>
                  <a:pt x="14519404" y="609936"/>
                </a:lnTo>
                <a:lnTo>
                  <a:pt x="14503737" y="613587"/>
                </a:lnTo>
                <a:lnTo>
                  <a:pt x="14498413" y="614111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1289" y="3705140"/>
            <a:ext cx="14575155" cy="3500754"/>
          </a:xfrm>
          <a:custGeom>
            <a:avLst/>
            <a:gdLst/>
            <a:ahLst/>
            <a:cxnLst/>
            <a:rect l="l" t="t" r="r" b="b"/>
            <a:pathLst>
              <a:path w="14575155" h="3500754">
                <a:moveTo>
                  <a:pt x="14498413" y="3500436"/>
                </a:moveTo>
                <a:lnTo>
                  <a:pt x="76505" y="3500436"/>
                </a:lnTo>
                <a:lnTo>
                  <a:pt x="71180" y="3499911"/>
                </a:lnTo>
                <a:lnTo>
                  <a:pt x="31920" y="3483650"/>
                </a:lnTo>
                <a:lnTo>
                  <a:pt x="4175" y="3444923"/>
                </a:lnTo>
                <a:lnTo>
                  <a:pt x="0" y="3423931"/>
                </a:lnTo>
                <a:lnTo>
                  <a:pt x="0" y="3418555"/>
                </a:lnTo>
                <a:lnTo>
                  <a:pt x="0" y="76505"/>
                </a:lnTo>
                <a:lnTo>
                  <a:pt x="16786" y="31919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3423931"/>
                </a:lnTo>
                <a:lnTo>
                  <a:pt x="14558132" y="3468516"/>
                </a:lnTo>
                <a:lnTo>
                  <a:pt x="14519404" y="3496260"/>
                </a:lnTo>
                <a:lnTo>
                  <a:pt x="14503737" y="3499911"/>
                </a:lnTo>
                <a:lnTo>
                  <a:pt x="14498413" y="3500436"/>
                </a:lnTo>
                <a:close/>
              </a:path>
            </a:pathLst>
          </a:custGeom>
          <a:solidFill>
            <a:srgbClr val="0418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3095" y="1342440"/>
            <a:ext cx="11938000" cy="19450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-10" dirty="0">
                <a:solidFill>
                  <a:srgbClr val="04182D"/>
                </a:solidFill>
                <a:latin typeface="Courier New"/>
                <a:cs typeface="Courier New"/>
              </a:rPr>
              <a:t>test_df.createOrReplaceTempView(</a:t>
            </a:r>
            <a:r>
              <a:rPr sz="1550" spc="-10" dirty="0">
                <a:solidFill>
                  <a:srgbClr val="BE2F72"/>
                </a:solidFill>
                <a:latin typeface="Courier New"/>
                <a:cs typeface="Courier New"/>
              </a:rPr>
              <a:t>"test_table"</a:t>
            </a:r>
            <a:r>
              <a:rPr sz="155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1550">
              <a:latin typeface="Courier New"/>
              <a:cs typeface="Courier New"/>
            </a:endParaRPr>
          </a:p>
          <a:p>
            <a:pPr marL="12700" marR="5080">
              <a:lnSpc>
                <a:spcPct val="355300"/>
              </a:lnSpc>
            </a:pPr>
            <a:r>
              <a:rPr sz="1550" dirty="0">
                <a:solidFill>
                  <a:srgbClr val="04182D"/>
                </a:solidFill>
                <a:latin typeface="Courier New"/>
                <a:cs typeface="Courier New"/>
              </a:rPr>
              <a:t>query</a:t>
            </a:r>
            <a:r>
              <a:rPr sz="1550" spc="4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1550" spc="4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'''SELECT</a:t>
            </a:r>
            <a:r>
              <a:rPr sz="1550" spc="4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Age,</a:t>
            </a:r>
            <a:r>
              <a:rPr sz="1550" spc="40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Purchase,</a:t>
            </a:r>
            <a:r>
              <a:rPr sz="1550" spc="4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Gender</a:t>
            </a:r>
            <a:r>
              <a:rPr sz="1550" spc="40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FROM</a:t>
            </a:r>
            <a:r>
              <a:rPr sz="1550" spc="4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test_table</a:t>
            </a:r>
            <a:r>
              <a:rPr sz="1550" spc="40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WHERE</a:t>
            </a:r>
            <a:r>
              <a:rPr sz="1550" spc="4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Purchase</a:t>
            </a:r>
            <a:r>
              <a:rPr sz="1550" spc="40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&gt;</a:t>
            </a:r>
            <a:r>
              <a:rPr sz="1550" spc="4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20000</a:t>
            </a:r>
            <a:r>
              <a:rPr sz="1550" spc="40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AND</a:t>
            </a:r>
            <a:r>
              <a:rPr sz="1550" spc="4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Gender</a:t>
            </a:r>
            <a:r>
              <a:rPr sz="1550" spc="40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==</a:t>
            </a:r>
            <a:r>
              <a:rPr sz="1550" spc="4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BE2F72"/>
                </a:solidFill>
                <a:latin typeface="Courier New"/>
                <a:cs typeface="Courier New"/>
              </a:rPr>
              <a:t>"F"''' </a:t>
            </a:r>
            <a:r>
              <a:rPr sz="1550" spc="-10" dirty="0">
                <a:solidFill>
                  <a:srgbClr val="04182D"/>
                </a:solidFill>
                <a:latin typeface="Courier New"/>
                <a:cs typeface="Courier New"/>
              </a:rPr>
              <a:t>spark.sql(query).show(</a:t>
            </a:r>
            <a:r>
              <a:rPr sz="1550" spc="-10" dirty="0">
                <a:solidFill>
                  <a:srgbClr val="BE2F72"/>
                </a:solidFill>
                <a:latin typeface="Courier New"/>
                <a:cs typeface="Courier New"/>
              </a:rPr>
              <a:t>5</a:t>
            </a:r>
            <a:r>
              <a:rPr sz="155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3095" y="3819357"/>
            <a:ext cx="146050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15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55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17867" y="3958211"/>
            <a:ext cx="2543810" cy="671830"/>
            <a:chOff x="717867" y="3958211"/>
            <a:chExt cx="2543810" cy="671830"/>
          </a:xfrm>
        </p:grpSpPr>
        <p:sp>
          <p:nvSpPr>
            <p:cNvPr id="10" name="object 10"/>
            <p:cNvSpPr/>
            <p:nvPr/>
          </p:nvSpPr>
          <p:spPr>
            <a:xfrm>
              <a:off x="726122" y="3966466"/>
              <a:ext cx="601980" cy="0"/>
            </a:xfrm>
            <a:custGeom>
              <a:avLst/>
              <a:gdLst/>
              <a:ahLst/>
              <a:cxnLst/>
              <a:rect l="l" t="t" r="r" b="b"/>
              <a:pathLst>
                <a:path w="601980">
                  <a:moveTo>
                    <a:pt x="0" y="0"/>
                  </a:moveTo>
                  <a:lnTo>
                    <a:pt x="601675" y="0"/>
                  </a:lnTo>
                </a:path>
              </a:pathLst>
            </a:custGeom>
            <a:ln w="16048">
              <a:solidFill>
                <a:srgbClr val="FEFEF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48086" y="3966466"/>
              <a:ext cx="962660" cy="0"/>
            </a:xfrm>
            <a:custGeom>
              <a:avLst/>
              <a:gdLst/>
              <a:ahLst/>
              <a:cxnLst/>
              <a:rect l="l" t="t" r="r" b="b"/>
              <a:pathLst>
                <a:path w="962660">
                  <a:moveTo>
                    <a:pt x="0" y="0"/>
                  </a:moveTo>
                  <a:lnTo>
                    <a:pt x="962656" y="0"/>
                  </a:lnTo>
                </a:path>
              </a:pathLst>
            </a:custGeom>
            <a:ln w="16048">
              <a:solidFill>
                <a:srgbClr val="FEFEF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31032" y="3966466"/>
              <a:ext cx="722630" cy="0"/>
            </a:xfrm>
            <a:custGeom>
              <a:avLst/>
              <a:gdLst/>
              <a:ahLst/>
              <a:cxnLst/>
              <a:rect l="l" t="t" r="r" b="b"/>
              <a:pathLst>
                <a:path w="722629">
                  <a:moveTo>
                    <a:pt x="0" y="0"/>
                  </a:moveTo>
                  <a:lnTo>
                    <a:pt x="722002" y="0"/>
                  </a:lnTo>
                </a:path>
              </a:pathLst>
            </a:custGeom>
            <a:ln w="16048">
              <a:solidFill>
                <a:srgbClr val="FEFEF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26122" y="4621518"/>
              <a:ext cx="601980" cy="0"/>
            </a:xfrm>
            <a:custGeom>
              <a:avLst/>
              <a:gdLst/>
              <a:ahLst/>
              <a:cxnLst/>
              <a:rect l="l" t="t" r="r" b="b"/>
              <a:pathLst>
                <a:path w="601980">
                  <a:moveTo>
                    <a:pt x="0" y="0"/>
                  </a:moveTo>
                  <a:lnTo>
                    <a:pt x="601675" y="0"/>
                  </a:lnTo>
                </a:path>
              </a:pathLst>
            </a:custGeom>
            <a:ln w="16048">
              <a:solidFill>
                <a:srgbClr val="FEFEF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48086" y="4621518"/>
              <a:ext cx="962660" cy="0"/>
            </a:xfrm>
            <a:custGeom>
              <a:avLst/>
              <a:gdLst/>
              <a:ahLst/>
              <a:cxnLst/>
              <a:rect l="l" t="t" r="r" b="b"/>
              <a:pathLst>
                <a:path w="962660">
                  <a:moveTo>
                    <a:pt x="0" y="0"/>
                  </a:moveTo>
                  <a:lnTo>
                    <a:pt x="962656" y="0"/>
                  </a:lnTo>
                </a:path>
              </a:pathLst>
            </a:custGeom>
            <a:ln w="16048">
              <a:solidFill>
                <a:srgbClr val="FEFEF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31032" y="4621518"/>
              <a:ext cx="722630" cy="0"/>
            </a:xfrm>
            <a:custGeom>
              <a:avLst/>
              <a:gdLst/>
              <a:ahLst/>
              <a:cxnLst/>
              <a:rect l="l" t="t" r="r" b="b"/>
              <a:pathLst>
                <a:path w="722629">
                  <a:moveTo>
                    <a:pt x="0" y="0"/>
                  </a:moveTo>
                  <a:lnTo>
                    <a:pt x="722002" y="0"/>
                  </a:lnTo>
                </a:path>
              </a:pathLst>
            </a:custGeom>
            <a:ln w="16048">
              <a:solidFill>
                <a:srgbClr val="FEFEF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93095" y="3732563"/>
            <a:ext cx="2793365" cy="100838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810"/>
              </a:spcBef>
              <a:tabLst>
                <a:tab pos="1082675" algn="l"/>
                <a:tab pos="1924685" algn="l"/>
              </a:tabLst>
            </a:pP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5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720"/>
              </a:spcBef>
              <a:tabLst>
                <a:tab pos="360680" algn="l"/>
              </a:tabLst>
            </a:pP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Age|Purchase|Gender|</a:t>
            </a:r>
            <a:endParaRPr sz="15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720"/>
              </a:spcBef>
              <a:tabLst>
                <a:tab pos="721360" algn="l"/>
                <a:tab pos="1804670" algn="l"/>
                <a:tab pos="2646680" algn="l"/>
              </a:tabLst>
            </a:pP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26122" y="6586676"/>
            <a:ext cx="601980" cy="0"/>
          </a:xfrm>
          <a:custGeom>
            <a:avLst/>
            <a:gdLst/>
            <a:ahLst/>
            <a:cxnLst/>
            <a:rect l="l" t="t" r="r" b="b"/>
            <a:pathLst>
              <a:path w="601980">
                <a:moveTo>
                  <a:pt x="0" y="0"/>
                </a:moveTo>
                <a:lnTo>
                  <a:pt x="601675" y="0"/>
                </a:lnTo>
              </a:path>
            </a:pathLst>
          </a:custGeom>
          <a:ln w="16048">
            <a:solidFill>
              <a:srgbClr val="FEFEF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93095" y="4715142"/>
            <a:ext cx="868044" cy="199072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|36-</a:t>
            </a:r>
            <a:r>
              <a:rPr sz="1550" spc="-25" dirty="0">
                <a:solidFill>
                  <a:srgbClr val="FFFFFF"/>
                </a:solidFill>
                <a:latin typeface="Courier New"/>
                <a:cs typeface="Courier New"/>
              </a:rPr>
              <a:t>45|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|26-</a:t>
            </a:r>
            <a:r>
              <a:rPr sz="1550" spc="-25" dirty="0">
                <a:solidFill>
                  <a:srgbClr val="FFFFFF"/>
                </a:solidFill>
                <a:latin typeface="Courier New"/>
                <a:cs typeface="Courier New"/>
              </a:rPr>
              <a:t>35|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|26-</a:t>
            </a:r>
            <a:r>
              <a:rPr sz="1550" spc="-25" dirty="0">
                <a:solidFill>
                  <a:srgbClr val="FFFFFF"/>
                </a:solidFill>
                <a:latin typeface="Courier New"/>
                <a:cs typeface="Courier New"/>
              </a:rPr>
              <a:t>35|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|26-</a:t>
            </a:r>
            <a:r>
              <a:rPr sz="1550" spc="-25" dirty="0">
                <a:solidFill>
                  <a:srgbClr val="FFFFFF"/>
                </a:solidFill>
                <a:latin typeface="Courier New"/>
                <a:cs typeface="Courier New"/>
              </a:rPr>
              <a:t>35|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|46-</a:t>
            </a:r>
            <a:r>
              <a:rPr sz="1550" spc="-25" dirty="0">
                <a:solidFill>
                  <a:srgbClr val="FFFFFF"/>
                </a:solidFill>
                <a:latin typeface="Courier New"/>
                <a:cs typeface="Courier New"/>
              </a:rPr>
              <a:t>50|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734060" algn="l"/>
              </a:tabLst>
            </a:pP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448086" y="6586676"/>
            <a:ext cx="962660" cy="0"/>
          </a:xfrm>
          <a:custGeom>
            <a:avLst/>
            <a:gdLst/>
            <a:ahLst/>
            <a:cxnLst/>
            <a:rect l="l" t="t" r="r" b="b"/>
            <a:pathLst>
              <a:path w="962660">
                <a:moveTo>
                  <a:pt x="0" y="0"/>
                </a:moveTo>
                <a:lnTo>
                  <a:pt x="962656" y="0"/>
                </a:lnTo>
              </a:path>
            </a:pathLst>
          </a:custGeom>
          <a:ln w="16048">
            <a:solidFill>
              <a:srgbClr val="FEFEF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796368" y="4715142"/>
            <a:ext cx="748030" cy="199072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810"/>
              </a:spcBef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23792|</a:t>
            </a:r>
            <a:endParaRPr sz="15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720"/>
              </a:spcBef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21002|</a:t>
            </a:r>
            <a:endParaRPr sz="15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720"/>
              </a:spcBef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23595|</a:t>
            </a:r>
            <a:endParaRPr sz="15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720"/>
              </a:spcBef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23341|</a:t>
            </a:r>
            <a:endParaRPr sz="15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715"/>
              </a:spcBef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20771|</a:t>
            </a:r>
            <a:endParaRPr sz="15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720"/>
              </a:spcBef>
            </a:pPr>
            <a:r>
              <a:rPr sz="1550" spc="15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531032" y="6586676"/>
            <a:ext cx="722630" cy="0"/>
          </a:xfrm>
          <a:custGeom>
            <a:avLst/>
            <a:gdLst/>
            <a:ahLst/>
            <a:cxnLst/>
            <a:rect l="l" t="t" r="r" b="b"/>
            <a:pathLst>
              <a:path w="722629">
                <a:moveTo>
                  <a:pt x="0" y="0"/>
                </a:moveTo>
                <a:lnTo>
                  <a:pt x="722002" y="0"/>
                </a:lnTo>
              </a:path>
            </a:pathLst>
          </a:custGeom>
          <a:ln w="16048">
            <a:solidFill>
              <a:srgbClr val="FEFEF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119968" y="4715142"/>
            <a:ext cx="266700" cy="1990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38700"/>
              </a:lnSpc>
              <a:spcBef>
                <a:spcPts val="90"/>
              </a:spcBef>
            </a:pPr>
            <a:r>
              <a:rPr sz="1550" spc="-25" dirty="0">
                <a:solidFill>
                  <a:srgbClr val="FFFFFF"/>
                </a:solidFill>
                <a:latin typeface="Courier New"/>
                <a:cs typeface="Courier New"/>
              </a:rPr>
              <a:t>F| F| F| F| F|</a:t>
            </a:r>
            <a:endParaRPr sz="1550">
              <a:latin typeface="Courier New"/>
              <a:cs typeface="Courier New"/>
            </a:endParaRPr>
          </a:p>
          <a:p>
            <a:pPr marL="132715">
              <a:lnSpc>
                <a:spcPct val="100000"/>
              </a:lnSpc>
              <a:spcBef>
                <a:spcPts val="720"/>
              </a:spcBef>
            </a:pPr>
            <a:r>
              <a:rPr sz="1550" spc="15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3095" y="6767093"/>
            <a:ext cx="2793365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only</a:t>
            </a:r>
            <a:r>
              <a:rPr sz="1550" spc="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showing</a:t>
            </a:r>
            <a:r>
              <a:rPr sz="1550" spc="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top</a:t>
            </a:r>
            <a:r>
              <a:rPr sz="1550" spc="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5</a:t>
            </a:r>
            <a:r>
              <a:rPr sz="1550" spc="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20" dirty="0">
                <a:solidFill>
                  <a:srgbClr val="FFFFFF"/>
                </a:solidFill>
                <a:latin typeface="Courier New"/>
                <a:cs typeface="Courier New"/>
              </a:rPr>
              <a:t>rows</a:t>
            </a:r>
            <a:endParaRPr sz="15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6806" y="1652770"/>
            <a:ext cx="7704455" cy="3268979"/>
          </a:xfrm>
          <a:prstGeom prst="rect">
            <a:avLst/>
          </a:prstGeom>
        </p:spPr>
        <p:txBody>
          <a:bodyPr vert="horz" wrap="square" lIns="0" tIns="217804" rIns="0" bIns="0" rtlCol="0">
            <a:spAutoFit/>
          </a:bodyPr>
          <a:lstStyle/>
          <a:p>
            <a:pPr marL="12700" marR="5080" algn="ctr">
              <a:lnSpc>
                <a:spcPts val="6770"/>
              </a:lnSpc>
              <a:spcBef>
                <a:spcPts val="1714"/>
              </a:spcBef>
            </a:pPr>
            <a:r>
              <a:rPr sz="6400" spc="270" dirty="0"/>
              <a:t>Data</a:t>
            </a:r>
            <a:r>
              <a:rPr sz="6400" spc="-30" dirty="0"/>
              <a:t> </a:t>
            </a:r>
            <a:r>
              <a:rPr sz="6400" dirty="0"/>
              <a:t>Vis</a:t>
            </a:r>
            <a:r>
              <a:rPr sz="7000" dirty="0"/>
              <a:t>u</a:t>
            </a:r>
            <a:r>
              <a:rPr sz="6400" dirty="0"/>
              <a:t>ali</a:t>
            </a:r>
            <a:r>
              <a:rPr sz="7000" dirty="0"/>
              <a:t>z</a:t>
            </a:r>
            <a:r>
              <a:rPr sz="6400" dirty="0"/>
              <a:t>ation</a:t>
            </a:r>
            <a:r>
              <a:rPr sz="6400" spc="-30" dirty="0"/>
              <a:t> </a:t>
            </a:r>
            <a:r>
              <a:rPr sz="6400" spc="210" dirty="0"/>
              <a:t>in </a:t>
            </a:r>
            <a:r>
              <a:rPr sz="6400" dirty="0"/>
              <a:t>P</a:t>
            </a:r>
            <a:r>
              <a:rPr sz="7000" dirty="0"/>
              <a:t>y</a:t>
            </a:r>
            <a:r>
              <a:rPr sz="6400" dirty="0"/>
              <a:t>Spark</a:t>
            </a:r>
            <a:r>
              <a:rPr sz="6400" spc="-5" dirty="0"/>
              <a:t> </a:t>
            </a:r>
            <a:r>
              <a:rPr sz="7000" spc="-10" dirty="0"/>
              <a:t>u</a:t>
            </a:r>
            <a:r>
              <a:rPr sz="6400" spc="-10" dirty="0"/>
              <a:t>sing </a:t>
            </a:r>
            <a:r>
              <a:rPr sz="6400" spc="75" dirty="0"/>
              <a:t>DataFrames</a:t>
            </a:r>
            <a:endParaRPr sz="6400"/>
          </a:p>
          <a:p>
            <a:pPr marR="53340" algn="ctr">
              <a:lnSpc>
                <a:spcPct val="100000"/>
              </a:lnSpc>
              <a:spcBef>
                <a:spcPts val="910"/>
              </a:spcBef>
              <a:tabLst>
                <a:tab pos="738505" algn="l"/>
                <a:tab pos="1772285" algn="l"/>
                <a:tab pos="4735830" algn="l"/>
                <a:tab pos="5770245" algn="l"/>
              </a:tabLst>
            </a:pPr>
            <a:r>
              <a:rPr sz="2250" spc="-55" dirty="0"/>
              <a:t>B</a:t>
            </a:r>
            <a:r>
              <a:rPr sz="2250" spc="-300" dirty="0"/>
              <a:t> </a:t>
            </a:r>
            <a:r>
              <a:rPr sz="2250" dirty="0"/>
              <a:t>I</a:t>
            </a:r>
            <a:r>
              <a:rPr sz="2250" spc="-285" dirty="0"/>
              <a:t> </a:t>
            </a:r>
            <a:r>
              <a:rPr sz="2250" spc="-50" dirty="0"/>
              <a:t>G</a:t>
            </a:r>
            <a:r>
              <a:rPr sz="2250" dirty="0"/>
              <a:t>	</a:t>
            </a:r>
            <a:r>
              <a:rPr sz="2250" spc="175" dirty="0"/>
              <a:t>DATA</a:t>
            </a:r>
            <a:r>
              <a:rPr sz="2250" dirty="0"/>
              <a:t>	</a:t>
            </a:r>
            <a:r>
              <a:rPr sz="2250" spc="-35" dirty="0"/>
              <a:t>F</a:t>
            </a:r>
            <a:r>
              <a:rPr sz="2250" spc="-315" dirty="0"/>
              <a:t> </a:t>
            </a:r>
            <a:r>
              <a:rPr sz="2250" spc="-55" dirty="0"/>
              <a:t>U</a:t>
            </a:r>
            <a:r>
              <a:rPr sz="2250" spc="-300" dirty="0"/>
              <a:t> </a:t>
            </a:r>
            <a:r>
              <a:rPr sz="2250" spc="80" dirty="0"/>
              <a:t>N</a:t>
            </a:r>
            <a:r>
              <a:rPr sz="2250" spc="-300" dirty="0"/>
              <a:t> </a:t>
            </a:r>
            <a:r>
              <a:rPr sz="2250" spc="215" dirty="0"/>
              <a:t>DA</a:t>
            </a:r>
            <a:r>
              <a:rPr sz="2250" spc="-300" dirty="0"/>
              <a:t> </a:t>
            </a:r>
            <a:r>
              <a:rPr sz="2250" spc="220" dirty="0"/>
              <a:t>M</a:t>
            </a:r>
            <a:r>
              <a:rPr sz="2250" spc="-300" dirty="0"/>
              <a:t> </a:t>
            </a:r>
            <a:r>
              <a:rPr sz="2250" spc="-100" dirty="0"/>
              <a:t>E</a:t>
            </a:r>
            <a:r>
              <a:rPr sz="2250" spc="-300" dirty="0"/>
              <a:t> </a:t>
            </a:r>
            <a:r>
              <a:rPr sz="2250" spc="80" dirty="0"/>
              <a:t>N</a:t>
            </a:r>
            <a:r>
              <a:rPr sz="2250" spc="-300" dirty="0"/>
              <a:t> </a:t>
            </a:r>
            <a:r>
              <a:rPr sz="2250" spc="105" dirty="0"/>
              <a:t>TA</a:t>
            </a:r>
            <a:r>
              <a:rPr sz="2250" spc="-300" dirty="0"/>
              <a:t> </a:t>
            </a:r>
            <a:r>
              <a:rPr sz="2250" spc="-45" dirty="0"/>
              <a:t>L</a:t>
            </a:r>
            <a:r>
              <a:rPr sz="2250" spc="-300" dirty="0"/>
              <a:t> </a:t>
            </a:r>
            <a:r>
              <a:rPr sz="2250" spc="-50" dirty="0"/>
              <a:t>S</a:t>
            </a:r>
            <a:r>
              <a:rPr sz="2250" dirty="0"/>
              <a:t>	W</a:t>
            </a:r>
            <a:r>
              <a:rPr sz="2250" spc="-285" dirty="0"/>
              <a:t> </a:t>
            </a:r>
            <a:r>
              <a:rPr sz="2250" dirty="0"/>
              <a:t>I</a:t>
            </a:r>
            <a:r>
              <a:rPr sz="2250" spc="-280" dirty="0"/>
              <a:t> </a:t>
            </a:r>
            <a:r>
              <a:rPr sz="2250" spc="-55" dirty="0"/>
              <a:t>T</a:t>
            </a:r>
            <a:r>
              <a:rPr sz="2250" spc="-285" dirty="0"/>
              <a:t> </a:t>
            </a:r>
            <a:r>
              <a:rPr sz="2250" spc="30" dirty="0"/>
              <a:t>H</a:t>
            </a:r>
            <a:r>
              <a:rPr sz="2250" dirty="0"/>
              <a:t>	</a:t>
            </a:r>
            <a:r>
              <a:rPr sz="2250" spc="-114" dirty="0"/>
              <a:t>P</a:t>
            </a:r>
            <a:r>
              <a:rPr sz="2250" spc="-285" dirty="0"/>
              <a:t> </a:t>
            </a:r>
            <a:r>
              <a:rPr sz="2250" dirty="0"/>
              <a:t>YS</a:t>
            </a:r>
            <a:r>
              <a:rPr sz="2250" spc="-280" dirty="0"/>
              <a:t> </a:t>
            </a:r>
            <a:r>
              <a:rPr sz="2250" spc="85" dirty="0"/>
              <a:t>PA</a:t>
            </a:r>
            <a:r>
              <a:rPr sz="2250" spc="-280" dirty="0"/>
              <a:t> </a:t>
            </a:r>
            <a:r>
              <a:rPr sz="2250" spc="-220" dirty="0"/>
              <a:t>R</a:t>
            </a:r>
            <a:r>
              <a:rPr sz="2250" spc="-285" dirty="0"/>
              <a:t> </a:t>
            </a:r>
            <a:r>
              <a:rPr sz="2250" spc="-50" dirty="0"/>
              <a:t>K</a:t>
            </a:r>
            <a:endParaRPr sz="2250"/>
          </a:p>
        </p:txBody>
      </p:sp>
      <p:grpSp>
        <p:nvGrpSpPr>
          <p:cNvPr id="3" name="object 3"/>
          <p:cNvGrpSpPr/>
          <p:nvPr/>
        </p:nvGrpSpPr>
        <p:grpSpPr>
          <a:xfrm>
            <a:off x="7287459" y="5404183"/>
            <a:ext cx="982980" cy="982980"/>
            <a:chOff x="7287459" y="5404183"/>
            <a:chExt cx="982980" cy="982980"/>
          </a:xfrm>
        </p:grpSpPr>
        <p:sp>
          <p:nvSpPr>
            <p:cNvPr id="4" name="object 4"/>
            <p:cNvSpPr/>
            <p:nvPr/>
          </p:nvSpPr>
          <p:spPr>
            <a:xfrm>
              <a:off x="7287459" y="5404183"/>
              <a:ext cx="982980" cy="982980"/>
            </a:xfrm>
            <a:custGeom>
              <a:avLst/>
              <a:gdLst/>
              <a:ahLst/>
              <a:cxnLst/>
              <a:rect l="l" t="t" r="r" b="b"/>
              <a:pathLst>
                <a:path w="982979" h="982979">
                  <a:moveTo>
                    <a:pt x="491289" y="982578"/>
                  </a:moveTo>
                  <a:lnTo>
                    <a:pt x="443134" y="980213"/>
                  </a:lnTo>
                  <a:lnTo>
                    <a:pt x="395443" y="973138"/>
                  </a:lnTo>
                  <a:lnTo>
                    <a:pt x="348675" y="961423"/>
                  </a:lnTo>
                  <a:lnTo>
                    <a:pt x="303281" y="945181"/>
                  </a:lnTo>
                  <a:lnTo>
                    <a:pt x="259697" y="924568"/>
                  </a:lnTo>
                  <a:lnTo>
                    <a:pt x="218343" y="899781"/>
                  </a:lnTo>
                  <a:lnTo>
                    <a:pt x="179618" y="871061"/>
                  </a:lnTo>
                  <a:lnTo>
                    <a:pt x="143895" y="838683"/>
                  </a:lnTo>
                  <a:lnTo>
                    <a:pt x="111517" y="802960"/>
                  </a:lnTo>
                  <a:lnTo>
                    <a:pt x="82797" y="764235"/>
                  </a:lnTo>
                  <a:lnTo>
                    <a:pt x="58010" y="722881"/>
                  </a:lnTo>
                  <a:lnTo>
                    <a:pt x="37397" y="679297"/>
                  </a:lnTo>
                  <a:lnTo>
                    <a:pt x="21154" y="633903"/>
                  </a:lnTo>
                  <a:lnTo>
                    <a:pt x="9439" y="587135"/>
                  </a:lnTo>
                  <a:lnTo>
                    <a:pt x="2365" y="539444"/>
                  </a:lnTo>
                  <a:lnTo>
                    <a:pt x="0" y="491289"/>
                  </a:lnTo>
                  <a:lnTo>
                    <a:pt x="591" y="467182"/>
                  </a:lnTo>
                  <a:lnTo>
                    <a:pt x="5317" y="419202"/>
                  </a:lnTo>
                  <a:lnTo>
                    <a:pt x="14722" y="371915"/>
                  </a:lnTo>
                  <a:lnTo>
                    <a:pt x="28718" y="325778"/>
                  </a:lnTo>
                  <a:lnTo>
                    <a:pt x="47168" y="281235"/>
                  </a:lnTo>
                  <a:lnTo>
                    <a:pt x="69896" y="238716"/>
                  </a:lnTo>
                  <a:lnTo>
                    <a:pt x="96681" y="198628"/>
                  </a:lnTo>
                  <a:lnTo>
                    <a:pt x="127267" y="161359"/>
                  </a:lnTo>
                  <a:lnTo>
                    <a:pt x="161359" y="127267"/>
                  </a:lnTo>
                  <a:lnTo>
                    <a:pt x="198628" y="96681"/>
                  </a:lnTo>
                  <a:lnTo>
                    <a:pt x="238716" y="69896"/>
                  </a:lnTo>
                  <a:lnTo>
                    <a:pt x="281235" y="47168"/>
                  </a:lnTo>
                  <a:lnTo>
                    <a:pt x="325778" y="28718"/>
                  </a:lnTo>
                  <a:lnTo>
                    <a:pt x="371915" y="14722"/>
                  </a:lnTo>
                  <a:lnTo>
                    <a:pt x="419202" y="5317"/>
                  </a:lnTo>
                  <a:lnTo>
                    <a:pt x="467182" y="591"/>
                  </a:lnTo>
                  <a:lnTo>
                    <a:pt x="491289" y="0"/>
                  </a:lnTo>
                  <a:lnTo>
                    <a:pt x="515395" y="591"/>
                  </a:lnTo>
                  <a:lnTo>
                    <a:pt x="563376" y="5317"/>
                  </a:lnTo>
                  <a:lnTo>
                    <a:pt x="610663" y="14722"/>
                  </a:lnTo>
                  <a:lnTo>
                    <a:pt x="656799" y="28718"/>
                  </a:lnTo>
                  <a:lnTo>
                    <a:pt x="701342" y="47168"/>
                  </a:lnTo>
                  <a:lnTo>
                    <a:pt x="743862" y="69896"/>
                  </a:lnTo>
                  <a:lnTo>
                    <a:pt x="783950" y="96681"/>
                  </a:lnTo>
                  <a:lnTo>
                    <a:pt x="821219" y="127267"/>
                  </a:lnTo>
                  <a:lnTo>
                    <a:pt x="855311" y="161359"/>
                  </a:lnTo>
                  <a:lnTo>
                    <a:pt x="885896" y="198628"/>
                  </a:lnTo>
                  <a:lnTo>
                    <a:pt x="912682" y="238716"/>
                  </a:lnTo>
                  <a:lnTo>
                    <a:pt x="935410" y="281235"/>
                  </a:lnTo>
                  <a:lnTo>
                    <a:pt x="953860" y="325778"/>
                  </a:lnTo>
                  <a:lnTo>
                    <a:pt x="967855" y="371915"/>
                  </a:lnTo>
                  <a:lnTo>
                    <a:pt x="977261" y="419202"/>
                  </a:lnTo>
                  <a:lnTo>
                    <a:pt x="981987" y="467182"/>
                  </a:lnTo>
                  <a:lnTo>
                    <a:pt x="982578" y="491289"/>
                  </a:lnTo>
                  <a:lnTo>
                    <a:pt x="981987" y="515395"/>
                  </a:lnTo>
                  <a:lnTo>
                    <a:pt x="977261" y="563376"/>
                  </a:lnTo>
                  <a:lnTo>
                    <a:pt x="967855" y="610663"/>
                  </a:lnTo>
                  <a:lnTo>
                    <a:pt x="953860" y="656799"/>
                  </a:lnTo>
                  <a:lnTo>
                    <a:pt x="935410" y="701342"/>
                  </a:lnTo>
                  <a:lnTo>
                    <a:pt x="912682" y="743862"/>
                  </a:lnTo>
                  <a:lnTo>
                    <a:pt x="885897" y="783950"/>
                  </a:lnTo>
                  <a:lnTo>
                    <a:pt x="855311" y="821219"/>
                  </a:lnTo>
                  <a:lnTo>
                    <a:pt x="821219" y="855311"/>
                  </a:lnTo>
                  <a:lnTo>
                    <a:pt x="783950" y="885896"/>
                  </a:lnTo>
                  <a:lnTo>
                    <a:pt x="743862" y="912682"/>
                  </a:lnTo>
                  <a:lnTo>
                    <a:pt x="701342" y="935410"/>
                  </a:lnTo>
                  <a:lnTo>
                    <a:pt x="656799" y="953860"/>
                  </a:lnTo>
                  <a:lnTo>
                    <a:pt x="610663" y="967855"/>
                  </a:lnTo>
                  <a:lnTo>
                    <a:pt x="563376" y="977261"/>
                  </a:lnTo>
                  <a:lnTo>
                    <a:pt x="515395" y="981987"/>
                  </a:lnTo>
                  <a:lnTo>
                    <a:pt x="491289" y="982578"/>
                  </a:lnTo>
                  <a:close/>
                </a:path>
              </a:pathLst>
            </a:custGeom>
            <a:solidFill>
              <a:srgbClr val="0418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22163" y="5638833"/>
              <a:ext cx="513715" cy="513715"/>
            </a:xfrm>
            <a:custGeom>
              <a:avLst/>
              <a:gdLst/>
              <a:ahLst/>
              <a:cxnLst/>
              <a:rect l="l" t="t" r="r" b="b"/>
              <a:pathLst>
                <a:path w="513715" h="513714">
                  <a:moveTo>
                    <a:pt x="117428" y="381294"/>
                  </a:moveTo>
                  <a:lnTo>
                    <a:pt x="74714" y="381294"/>
                  </a:lnTo>
                  <a:lnTo>
                    <a:pt x="50407" y="376670"/>
                  </a:lnTo>
                  <a:lnTo>
                    <a:pt x="17654" y="344031"/>
                  </a:lnTo>
                  <a:lnTo>
                    <a:pt x="2057" y="285327"/>
                  </a:lnTo>
                  <a:lnTo>
                    <a:pt x="0" y="254879"/>
                  </a:lnTo>
                  <a:lnTo>
                    <a:pt x="2201" y="226301"/>
                  </a:lnTo>
                  <a:lnTo>
                    <a:pt x="19909" y="166879"/>
                  </a:lnTo>
                  <a:lnTo>
                    <a:pt x="60328" y="135494"/>
                  </a:lnTo>
                  <a:lnTo>
                    <a:pt x="86296" y="131497"/>
                  </a:lnTo>
                  <a:lnTo>
                    <a:pt x="257156" y="131497"/>
                  </a:lnTo>
                  <a:lnTo>
                    <a:pt x="257156" y="115867"/>
                  </a:lnTo>
                  <a:lnTo>
                    <a:pt x="132921" y="115867"/>
                  </a:lnTo>
                  <a:lnTo>
                    <a:pt x="132921" y="68973"/>
                  </a:lnTo>
                  <a:lnTo>
                    <a:pt x="144264" y="27132"/>
                  </a:lnTo>
                  <a:lnTo>
                    <a:pt x="195043" y="5018"/>
                  </a:lnTo>
                  <a:lnTo>
                    <a:pt x="238677" y="386"/>
                  </a:lnTo>
                  <a:lnTo>
                    <a:pt x="254403" y="0"/>
                  </a:lnTo>
                  <a:lnTo>
                    <a:pt x="270474" y="246"/>
                  </a:lnTo>
                  <a:lnTo>
                    <a:pt x="319129" y="5019"/>
                  </a:lnTo>
                  <a:lnTo>
                    <a:pt x="362826" y="26581"/>
                  </a:lnTo>
                  <a:lnTo>
                    <a:pt x="375075" y="43991"/>
                  </a:lnTo>
                  <a:lnTo>
                    <a:pt x="186925" y="43991"/>
                  </a:lnTo>
                  <a:lnTo>
                    <a:pt x="176932" y="46017"/>
                  </a:lnTo>
                  <a:lnTo>
                    <a:pt x="168775" y="51538"/>
                  </a:lnTo>
                  <a:lnTo>
                    <a:pt x="163276" y="59722"/>
                  </a:lnTo>
                  <a:lnTo>
                    <a:pt x="161260" y="69732"/>
                  </a:lnTo>
                  <a:lnTo>
                    <a:pt x="163276" y="79698"/>
                  </a:lnTo>
                  <a:lnTo>
                    <a:pt x="168775" y="87831"/>
                  </a:lnTo>
                  <a:lnTo>
                    <a:pt x="176932" y="93311"/>
                  </a:lnTo>
                  <a:lnTo>
                    <a:pt x="186925" y="95320"/>
                  </a:lnTo>
                  <a:lnTo>
                    <a:pt x="381241" y="95320"/>
                  </a:lnTo>
                  <a:lnTo>
                    <a:pt x="381226" y="186200"/>
                  </a:lnTo>
                  <a:lnTo>
                    <a:pt x="376393" y="210390"/>
                  </a:lnTo>
                  <a:lnTo>
                    <a:pt x="363136" y="230271"/>
                  </a:lnTo>
                  <a:lnTo>
                    <a:pt x="343404" y="243709"/>
                  </a:lnTo>
                  <a:lnTo>
                    <a:pt x="319126" y="248647"/>
                  </a:lnTo>
                  <a:lnTo>
                    <a:pt x="195036" y="248647"/>
                  </a:lnTo>
                  <a:lnTo>
                    <a:pt x="165136" y="254879"/>
                  </a:lnTo>
                  <a:lnTo>
                    <a:pt x="140433" y="271635"/>
                  </a:lnTo>
                  <a:lnTo>
                    <a:pt x="123630" y="296005"/>
                  </a:lnTo>
                  <a:lnTo>
                    <a:pt x="117428" y="325078"/>
                  </a:lnTo>
                  <a:lnTo>
                    <a:pt x="117428" y="381294"/>
                  </a:lnTo>
                  <a:close/>
                </a:path>
                <a:path w="513715" h="513714">
                  <a:moveTo>
                    <a:pt x="381241" y="95320"/>
                  </a:moveTo>
                  <a:lnTo>
                    <a:pt x="186925" y="95320"/>
                  </a:lnTo>
                  <a:lnTo>
                    <a:pt x="196894" y="93311"/>
                  </a:lnTo>
                  <a:lnTo>
                    <a:pt x="205054" y="87831"/>
                  </a:lnTo>
                  <a:lnTo>
                    <a:pt x="210565" y="79698"/>
                  </a:lnTo>
                  <a:lnTo>
                    <a:pt x="212589" y="69732"/>
                  </a:lnTo>
                  <a:lnTo>
                    <a:pt x="210565" y="59722"/>
                  </a:lnTo>
                  <a:lnTo>
                    <a:pt x="205054" y="51538"/>
                  </a:lnTo>
                  <a:lnTo>
                    <a:pt x="196894" y="46017"/>
                  </a:lnTo>
                  <a:lnTo>
                    <a:pt x="186925" y="43991"/>
                  </a:lnTo>
                  <a:lnTo>
                    <a:pt x="375075" y="43991"/>
                  </a:lnTo>
                  <a:lnTo>
                    <a:pt x="376276" y="45698"/>
                  </a:lnTo>
                  <a:lnTo>
                    <a:pt x="381241" y="68973"/>
                  </a:lnTo>
                  <a:lnTo>
                    <a:pt x="381241" y="95320"/>
                  </a:lnTo>
                  <a:close/>
                </a:path>
                <a:path w="513715" h="513714">
                  <a:moveTo>
                    <a:pt x="252945" y="513267"/>
                  </a:moveTo>
                  <a:lnTo>
                    <a:pt x="193919" y="503970"/>
                  </a:lnTo>
                  <a:lnTo>
                    <a:pt x="150634" y="481799"/>
                  </a:lnTo>
                  <a:lnTo>
                    <a:pt x="131930" y="441929"/>
                  </a:lnTo>
                  <a:lnTo>
                    <a:pt x="132050" y="325078"/>
                  </a:lnTo>
                  <a:lnTo>
                    <a:pt x="136845" y="301852"/>
                  </a:lnTo>
                  <a:lnTo>
                    <a:pt x="150204" y="282092"/>
                  </a:lnTo>
                  <a:lnTo>
                    <a:pt x="169923" y="268604"/>
                  </a:lnTo>
                  <a:lnTo>
                    <a:pt x="193919" y="263613"/>
                  </a:lnTo>
                  <a:lnTo>
                    <a:pt x="317758" y="263613"/>
                  </a:lnTo>
                  <a:lnTo>
                    <a:pt x="347268" y="257429"/>
                  </a:lnTo>
                  <a:lnTo>
                    <a:pt x="371956" y="240672"/>
                  </a:lnTo>
                  <a:lnTo>
                    <a:pt x="388908" y="216032"/>
                  </a:lnTo>
                  <a:lnTo>
                    <a:pt x="395207" y="186200"/>
                  </a:lnTo>
                  <a:lnTo>
                    <a:pt x="395207" y="131983"/>
                  </a:lnTo>
                  <a:lnTo>
                    <a:pt x="441734" y="131983"/>
                  </a:lnTo>
                  <a:lnTo>
                    <a:pt x="482921" y="149689"/>
                  </a:lnTo>
                  <a:lnTo>
                    <a:pt x="503726" y="193887"/>
                  </a:lnTo>
                  <a:lnTo>
                    <a:pt x="513228" y="259988"/>
                  </a:lnTo>
                  <a:lnTo>
                    <a:pt x="510929" y="289354"/>
                  </a:lnTo>
                  <a:lnTo>
                    <a:pt x="493822" y="343327"/>
                  </a:lnTo>
                  <a:lnTo>
                    <a:pt x="464860" y="375435"/>
                  </a:lnTo>
                  <a:lnTo>
                    <a:pt x="441734" y="379882"/>
                  </a:lnTo>
                  <a:lnTo>
                    <a:pt x="255912" y="379882"/>
                  </a:lnTo>
                  <a:lnTo>
                    <a:pt x="255912" y="395391"/>
                  </a:lnTo>
                  <a:lnTo>
                    <a:pt x="379746" y="395391"/>
                  </a:lnTo>
                  <a:lnTo>
                    <a:pt x="379746" y="417958"/>
                  </a:lnTo>
                  <a:lnTo>
                    <a:pt x="311579" y="417958"/>
                  </a:lnTo>
                  <a:lnTo>
                    <a:pt x="301609" y="419965"/>
                  </a:lnTo>
                  <a:lnTo>
                    <a:pt x="293449" y="425443"/>
                  </a:lnTo>
                  <a:lnTo>
                    <a:pt x="287939" y="433574"/>
                  </a:lnTo>
                  <a:lnTo>
                    <a:pt x="285916" y="443539"/>
                  </a:lnTo>
                  <a:lnTo>
                    <a:pt x="287939" y="453551"/>
                  </a:lnTo>
                  <a:lnTo>
                    <a:pt x="293450" y="461736"/>
                  </a:lnTo>
                  <a:lnTo>
                    <a:pt x="301610" y="467260"/>
                  </a:lnTo>
                  <a:lnTo>
                    <a:pt x="311579" y="469286"/>
                  </a:lnTo>
                  <a:lnTo>
                    <a:pt x="371227" y="469286"/>
                  </a:lnTo>
                  <a:lnTo>
                    <a:pt x="360456" y="482826"/>
                  </a:lnTo>
                  <a:lnTo>
                    <a:pt x="340610" y="495478"/>
                  </a:lnTo>
                  <a:lnTo>
                    <a:pt x="317757" y="503970"/>
                  </a:lnTo>
                  <a:lnTo>
                    <a:pt x="284115" y="511232"/>
                  </a:lnTo>
                  <a:lnTo>
                    <a:pt x="252945" y="513267"/>
                  </a:lnTo>
                  <a:close/>
                </a:path>
                <a:path w="513715" h="513714">
                  <a:moveTo>
                    <a:pt x="371227" y="469286"/>
                  </a:moveTo>
                  <a:lnTo>
                    <a:pt x="311579" y="469286"/>
                  </a:lnTo>
                  <a:lnTo>
                    <a:pt x="321571" y="467260"/>
                  </a:lnTo>
                  <a:lnTo>
                    <a:pt x="329729" y="461736"/>
                  </a:lnTo>
                  <a:lnTo>
                    <a:pt x="335228" y="453551"/>
                  </a:lnTo>
                  <a:lnTo>
                    <a:pt x="337245" y="443539"/>
                  </a:lnTo>
                  <a:lnTo>
                    <a:pt x="335228" y="433574"/>
                  </a:lnTo>
                  <a:lnTo>
                    <a:pt x="329729" y="425443"/>
                  </a:lnTo>
                  <a:lnTo>
                    <a:pt x="321571" y="419965"/>
                  </a:lnTo>
                  <a:lnTo>
                    <a:pt x="311579" y="417958"/>
                  </a:lnTo>
                  <a:lnTo>
                    <a:pt x="379746" y="417958"/>
                  </a:lnTo>
                  <a:lnTo>
                    <a:pt x="379746" y="441929"/>
                  </a:lnTo>
                  <a:lnTo>
                    <a:pt x="374449" y="465235"/>
                  </a:lnTo>
                  <a:lnTo>
                    <a:pt x="371227" y="4692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14826" y="6192547"/>
            <a:ext cx="3413125" cy="88391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550" spc="90" dirty="0">
                <a:solidFill>
                  <a:srgbClr val="FFFFFF"/>
                </a:solidFill>
                <a:latin typeface="Arial"/>
                <a:cs typeface="Arial"/>
              </a:rPr>
              <a:t>Upendra</a:t>
            </a:r>
            <a:r>
              <a:rPr sz="255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spc="18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800" spc="18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550" spc="180" dirty="0">
                <a:solidFill>
                  <a:srgbClr val="FFFFFF"/>
                </a:solidFill>
                <a:latin typeface="Arial"/>
                <a:cs typeface="Arial"/>
              </a:rPr>
              <a:t>ise</a:t>
            </a:r>
            <a:r>
              <a:rPr sz="2450" spc="1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spc="18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200" spc="45" dirty="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sz="22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FFFFFF"/>
                </a:solidFill>
                <a:latin typeface="Arial"/>
                <a:cs typeface="Arial"/>
              </a:rPr>
              <a:t>Anal</a:t>
            </a:r>
            <a:r>
              <a:rPr sz="2450" spc="4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200" spc="45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2450" spc="4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4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50" spc="-1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Verse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589" y="221727"/>
            <a:ext cx="7207884" cy="775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40" dirty="0"/>
              <a:t>What</a:t>
            </a:r>
            <a:r>
              <a:rPr spc="-75" dirty="0"/>
              <a:t> </a:t>
            </a:r>
            <a:r>
              <a:rPr dirty="0"/>
              <a:t>is</a:t>
            </a:r>
            <a:r>
              <a:rPr spc="-70" dirty="0"/>
              <a:t> </a:t>
            </a:r>
            <a:r>
              <a:rPr spc="195" dirty="0"/>
              <a:t>Data</a:t>
            </a:r>
            <a:r>
              <a:rPr spc="-70" dirty="0"/>
              <a:t> </a:t>
            </a:r>
            <a:r>
              <a:rPr sz="4900" spc="-10" dirty="0"/>
              <a:t>v</a:t>
            </a:r>
            <a:r>
              <a:rPr spc="-10" dirty="0"/>
              <a:t>is</a:t>
            </a:r>
            <a:r>
              <a:rPr sz="4900" spc="-10" dirty="0"/>
              <a:t>u</a:t>
            </a:r>
            <a:r>
              <a:rPr spc="-10" dirty="0"/>
              <a:t>ali</a:t>
            </a:r>
            <a:r>
              <a:rPr sz="4900" spc="-10" dirty="0"/>
              <a:t>z</a:t>
            </a:r>
            <a:r>
              <a:rPr spc="-10" dirty="0"/>
              <a:t>ation</a:t>
            </a:r>
            <a:r>
              <a:rPr sz="4900" spc="-10" dirty="0"/>
              <a:t>?</a:t>
            </a:r>
            <a:endParaRPr sz="49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45"/>
            <a:ext cx="102352" cy="1023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2006098"/>
            <a:ext cx="102352" cy="1023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9991" y="2487152"/>
            <a:ext cx="122822" cy="12282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3152440"/>
            <a:ext cx="102352" cy="1023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9991" y="3633494"/>
            <a:ext cx="122822" cy="12282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69991" y="4288547"/>
            <a:ext cx="122822" cy="12282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9991" y="4943599"/>
            <a:ext cx="122822" cy="12282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47056" y="918523"/>
            <a:ext cx="11112500" cy="4283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3500"/>
              </a:lnSpc>
              <a:spcBef>
                <a:spcPts val="95"/>
              </a:spcBef>
            </a:pPr>
            <a:r>
              <a:rPr sz="2500" spc="165" dirty="0">
                <a:solidFill>
                  <a:srgbClr val="04182D"/>
                </a:solidFill>
                <a:latin typeface="Arial"/>
                <a:cs typeface="Arial"/>
              </a:rPr>
              <a:t>Data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04182D"/>
                </a:solidFill>
                <a:latin typeface="Arial"/>
                <a:cs typeface="Arial"/>
              </a:rPr>
              <a:t>v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is</a:t>
            </a:r>
            <a:r>
              <a:rPr sz="2800" spc="6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ali</a:t>
            </a:r>
            <a:r>
              <a:rPr sz="2800" spc="60" dirty="0">
                <a:solidFill>
                  <a:srgbClr val="04182D"/>
                </a:solidFill>
                <a:latin typeface="Arial"/>
                <a:cs typeface="Arial"/>
              </a:rPr>
              <a:t>z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ation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is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80" dirty="0">
                <a:solidFill>
                  <a:srgbClr val="04182D"/>
                </a:solidFill>
                <a:latin typeface="Arial"/>
                <a:cs typeface="Arial"/>
              </a:rPr>
              <a:t>a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rgbClr val="04182D"/>
                </a:solidFill>
                <a:latin typeface="Arial"/>
                <a:cs typeface="Arial"/>
              </a:rPr>
              <a:t>w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a</a:t>
            </a:r>
            <a:r>
              <a:rPr sz="2800" spc="65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800" spc="-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5" dirty="0">
                <a:solidFill>
                  <a:srgbClr val="04182D"/>
                </a:solidFill>
                <a:latin typeface="Arial"/>
                <a:cs typeface="Arial"/>
              </a:rPr>
              <a:t>of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representing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o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r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85" dirty="0">
                <a:solidFill>
                  <a:srgbClr val="04182D"/>
                </a:solidFill>
                <a:latin typeface="Arial"/>
                <a:cs typeface="Arial"/>
              </a:rPr>
              <a:t>data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in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graphs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or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0" dirty="0">
                <a:solidFill>
                  <a:srgbClr val="04182D"/>
                </a:solidFill>
                <a:latin typeface="Arial"/>
                <a:cs typeface="Arial"/>
              </a:rPr>
              <a:t>charts </a:t>
            </a: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Open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so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rce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plo</a:t>
            </a:r>
            <a:r>
              <a:rPr sz="2450" spc="114" dirty="0">
                <a:solidFill>
                  <a:srgbClr val="04182D"/>
                </a:solidFill>
                <a:latin typeface="Charlemagne Std"/>
                <a:cs typeface="Charlemagne Std"/>
              </a:rPr>
              <a:t>t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ing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tools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75" dirty="0">
                <a:solidFill>
                  <a:srgbClr val="04182D"/>
                </a:solidFill>
                <a:latin typeface="Arial"/>
                <a:cs typeface="Arial"/>
              </a:rPr>
              <a:t>to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aid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04182D"/>
                </a:solidFill>
                <a:latin typeface="Arial"/>
                <a:cs typeface="Arial"/>
              </a:rPr>
              <a:t>v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is</a:t>
            </a:r>
            <a:r>
              <a:rPr sz="2800" spc="6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ali</a:t>
            </a:r>
            <a:r>
              <a:rPr sz="2800" spc="60" dirty="0">
                <a:solidFill>
                  <a:srgbClr val="04182D"/>
                </a:solidFill>
                <a:latin typeface="Arial"/>
                <a:cs typeface="Arial"/>
              </a:rPr>
              <a:t>z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ation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in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40" dirty="0">
                <a:solidFill>
                  <a:srgbClr val="04182D"/>
                </a:solidFill>
                <a:latin typeface="Arial"/>
                <a:cs typeface="Arial"/>
              </a:rPr>
              <a:t>P</a:t>
            </a:r>
            <a:r>
              <a:rPr sz="2800" spc="4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500" spc="40" dirty="0">
                <a:solidFill>
                  <a:srgbClr val="04182D"/>
                </a:solidFill>
                <a:latin typeface="Arial"/>
                <a:cs typeface="Arial"/>
              </a:rPr>
              <a:t>thon</a:t>
            </a:r>
            <a:r>
              <a:rPr sz="2800" spc="40" dirty="0">
                <a:solidFill>
                  <a:srgbClr val="04182D"/>
                </a:solidFill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381000">
              <a:lnSpc>
                <a:spcPct val="100000"/>
              </a:lnSpc>
              <a:spcBef>
                <a:spcPts val="509"/>
              </a:spcBef>
            </a:pPr>
            <a:r>
              <a:rPr sz="2500" spc="130" dirty="0">
                <a:solidFill>
                  <a:srgbClr val="04182D"/>
                </a:solidFill>
                <a:latin typeface="Arial"/>
                <a:cs typeface="Arial"/>
              </a:rPr>
              <a:t>Matplotlib</a:t>
            </a:r>
            <a:r>
              <a:rPr sz="2800" spc="130" dirty="0">
                <a:solidFill>
                  <a:srgbClr val="04182D"/>
                </a:solidFill>
                <a:latin typeface="Arial"/>
                <a:cs typeface="Arial"/>
              </a:rPr>
              <a:t>,</a:t>
            </a:r>
            <a:r>
              <a:rPr sz="28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Seaborn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,</a:t>
            </a:r>
            <a:r>
              <a:rPr sz="28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Bokeh</a:t>
            </a:r>
            <a:r>
              <a:rPr sz="2500" spc="1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-10" dirty="0">
                <a:solidFill>
                  <a:srgbClr val="04182D"/>
                </a:solidFill>
                <a:latin typeface="Arial"/>
                <a:cs typeface="Arial"/>
              </a:rPr>
              <a:t>etc</a:t>
            </a:r>
            <a:r>
              <a:rPr sz="2800" spc="-10" dirty="0">
                <a:solidFill>
                  <a:srgbClr val="04182D"/>
                </a:solidFill>
                <a:latin typeface="Arial"/>
                <a:cs typeface="Arial"/>
              </a:rPr>
              <a:t>.,</a:t>
            </a:r>
            <a:endParaRPr sz="2800">
              <a:latin typeface="Arial"/>
              <a:cs typeface="Arial"/>
            </a:endParaRPr>
          </a:p>
          <a:p>
            <a:pPr marL="381000" marR="94615" indent="-368935">
              <a:lnSpc>
                <a:spcPct val="115100"/>
              </a:lnSpc>
              <a:spcBef>
                <a:spcPts val="1290"/>
              </a:spcBef>
            </a:pP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Plo</a:t>
            </a:r>
            <a:r>
              <a:rPr sz="2450" spc="75" dirty="0">
                <a:solidFill>
                  <a:srgbClr val="04182D"/>
                </a:solidFill>
                <a:latin typeface="Charlemagne Std"/>
                <a:cs typeface="Charlemagne Std"/>
              </a:rPr>
              <a:t>t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ing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graphs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sing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Spark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DataFrames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is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done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sing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0" dirty="0">
                <a:solidFill>
                  <a:srgbClr val="04182D"/>
                </a:solidFill>
                <a:latin typeface="Arial"/>
                <a:cs typeface="Arial"/>
              </a:rPr>
              <a:t>three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methods 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p</a:t>
            </a:r>
            <a:r>
              <a:rPr sz="2800" spc="8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spark</a:t>
            </a:r>
            <a:r>
              <a:rPr sz="2800" spc="80" dirty="0">
                <a:solidFill>
                  <a:srgbClr val="04182D"/>
                </a:solidFill>
                <a:latin typeface="Arial"/>
                <a:cs typeface="Arial"/>
              </a:rPr>
              <a:t>_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dist</a:t>
            </a:r>
            <a:r>
              <a:rPr sz="2800" spc="80" dirty="0">
                <a:solidFill>
                  <a:srgbClr val="04182D"/>
                </a:solidFill>
                <a:latin typeface="Arial"/>
                <a:cs typeface="Arial"/>
              </a:rPr>
              <a:t>_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e</a:t>
            </a:r>
            <a:r>
              <a:rPr sz="2800" spc="80" dirty="0">
                <a:solidFill>
                  <a:srgbClr val="04182D"/>
                </a:solidFill>
                <a:latin typeface="Arial"/>
                <a:cs typeface="Arial"/>
              </a:rPr>
              <a:t>x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plore</a:t>
            </a:r>
            <a:r>
              <a:rPr sz="2500" spc="14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librar</a:t>
            </a:r>
            <a:r>
              <a:rPr sz="2800" spc="9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endParaRPr sz="2800">
              <a:latin typeface="Arial"/>
              <a:cs typeface="Arial"/>
            </a:endParaRPr>
          </a:p>
          <a:p>
            <a:pPr marL="381000" marR="7764145">
              <a:lnSpc>
                <a:spcPct val="153500"/>
              </a:lnSpc>
            </a:pP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toPandas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() 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Hand</a:t>
            </a:r>
            <a:r>
              <a:rPr sz="2800" spc="8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Spark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librar</a:t>
            </a:r>
            <a:r>
              <a:rPr sz="2800" spc="9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95" dirty="0"/>
              <a:t>Data</a:t>
            </a:r>
            <a:r>
              <a:rPr spc="130" dirty="0"/>
              <a:t> </a:t>
            </a:r>
            <a:r>
              <a:rPr dirty="0"/>
              <a:t>Vis</a:t>
            </a:r>
            <a:r>
              <a:rPr sz="4900" dirty="0"/>
              <a:t>u</a:t>
            </a:r>
            <a:r>
              <a:rPr dirty="0"/>
              <a:t>ali</a:t>
            </a:r>
            <a:r>
              <a:rPr sz="4900" dirty="0"/>
              <a:t>z</a:t>
            </a:r>
            <a:r>
              <a:rPr dirty="0"/>
              <a:t>ation</a:t>
            </a:r>
            <a:r>
              <a:rPr spc="135" dirty="0"/>
              <a:t> </a:t>
            </a:r>
            <a:r>
              <a:rPr sz="4900" dirty="0"/>
              <a:t>u</a:t>
            </a:r>
            <a:r>
              <a:rPr dirty="0"/>
              <a:t>sing</a:t>
            </a:r>
            <a:r>
              <a:rPr spc="135" dirty="0"/>
              <a:t> </a:t>
            </a:r>
            <a:r>
              <a:rPr spc="45" dirty="0"/>
              <a:t>P</a:t>
            </a:r>
            <a:r>
              <a:rPr sz="4900" spc="45" dirty="0"/>
              <a:t>y</a:t>
            </a:r>
            <a:r>
              <a:rPr spc="45" dirty="0"/>
              <a:t>spark</a:t>
            </a:r>
            <a:r>
              <a:rPr sz="4900" spc="45" dirty="0"/>
              <a:t>_</a:t>
            </a:r>
            <a:r>
              <a:rPr spc="45" dirty="0"/>
              <a:t>dist</a:t>
            </a:r>
            <a:r>
              <a:rPr sz="4900" spc="45" dirty="0"/>
              <a:t>_</a:t>
            </a:r>
            <a:r>
              <a:rPr spc="45" dirty="0"/>
              <a:t>e</a:t>
            </a:r>
            <a:r>
              <a:rPr sz="4900" spc="45" dirty="0"/>
              <a:t>x</a:t>
            </a:r>
            <a:r>
              <a:rPr spc="45" dirty="0"/>
              <a:t>plore</a:t>
            </a:r>
            <a:endParaRPr sz="4900"/>
          </a:p>
        </p:txBody>
      </p:sp>
      <p:sp>
        <p:nvSpPr>
          <p:cNvPr id="3" name="object 3"/>
          <p:cNvSpPr/>
          <p:nvPr/>
        </p:nvSpPr>
        <p:spPr>
          <a:xfrm>
            <a:off x="491289" y="2476917"/>
            <a:ext cx="14575155" cy="819150"/>
          </a:xfrm>
          <a:custGeom>
            <a:avLst/>
            <a:gdLst/>
            <a:ahLst/>
            <a:cxnLst/>
            <a:rect l="l" t="t" r="r" b="b"/>
            <a:pathLst>
              <a:path w="14575155" h="819150">
                <a:moveTo>
                  <a:pt x="14498413" y="818815"/>
                </a:moveTo>
                <a:lnTo>
                  <a:pt x="76505" y="818815"/>
                </a:lnTo>
                <a:lnTo>
                  <a:pt x="71180" y="818290"/>
                </a:lnTo>
                <a:lnTo>
                  <a:pt x="31920" y="802028"/>
                </a:lnTo>
                <a:lnTo>
                  <a:pt x="4175" y="763301"/>
                </a:lnTo>
                <a:lnTo>
                  <a:pt x="0" y="742310"/>
                </a:lnTo>
                <a:lnTo>
                  <a:pt x="0" y="736934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742310"/>
                </a:lnTo>
                <a:lnTo>
                  <a:pt x="14558132" y="786894"/>
                </a:lnTo>
                <a:lnTo>
                  <a:pt x="14519404" y="814639"/>
                </a:lnTo>
                <a:lnTo>
                  <a:pt x="14503737" y="818290"/>
                </a:lnTo>
                <a:lnTo>
                  <a:pt x="14498413" y="818815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1289" y="3541378"/>
            <a:ext cx="14575155" cy="819150"/>
          </a:xfrm>
          <a:custGeom>
            <a:avLst/>
            <a:gdLst/>
            <a:ahLst/>
            <a:cxnLst/>
            <a:rect l="l" t="t" r="r" b="b"/>
            <a:pathLst>
              <a:path w="14575155" h="819150">
                <a:moveTo>
                  <a:pt x="14498413" y="818815"/>
                </a:moveTo>
                <a:lnTo>
                  <a:pt x="76505" y="818815"/>
                </a:lnTo>
                <a:lnTo>
                  <a:pt x="71180" y="818290"/>
                </a:lnTo>
                <a:lnTo>
                  <a:pt x="31920" y="802028"/>
                </a:lnTo>
                <a:lnTo>
                  <a:pt x="4175" y="763301"/>
                </a:lnTo>
                <a:lnTo>
                  <a:pt x="0" y="742310"/>
                </a:lnTo>
                <a:lnTo>
                  <a:pt x="0" y="736934"/>
                </a:lnTo>
                <a:lnTo>
                  <a:pt x="0" y="76505"/>
                </a:lnTo>
                <a:lnTo>
                  <a:pt x="16786" y="31919"/>
                </a:lnTo>
                <a:lnTo>
                  <a:pt x="55513" y="4174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742310"/>
                </a:lnTo>
                <a:lnTo>
                  <a:pt x="14558132" y="786894"/>
                </a:lnTo>
                <a:lnTo>
                  <a:pt x="14519404" y="814639"/>
                </a:lnTo>
                <a:lnTo>
                  <a:pt x="14503737" y="818290"/>
                </a:lnTo>
                <a:lnTo>
                  <a:pt x="14498413" y="818815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1289" y="4605838"/>
            <a:ext cx="14575155" cy="819150"/>
          </a:xfrm>
          <a:custGeom>
            <a:avLst/>
            <a:gdLst/>
            <a:ahLst/>
            <a:cxnLst/>
            <a:rect l="l" t="t" r="r" b="b"/>
            <a:pathLst>
              <a:path w="14575155" h="819150">
                <a:moveTo>
                  <a:pt x="14498413" y="818815"/>
                </a:moveTo>
                <a:lnTo>
                  <a:pt x="76505" y="818815"/>
                </a:lnTo>
                <a:lnTo>
                  <a:pt x="71180" y="818291"/>
                </a:lnTo>
                <a:lnTo>
                  <a:pt x="31920" y="802028"/>
                </a:lnTo>
                <a:lnTo>
                  <a:pt x="4175" y="763301"/>
                </a:lnTo>
                <a:lnTo>
                  <a:pt x="0" y="742309"/>
                </a:lnTo>
                <a:lnTo>
                  <a:pt x="0" y="736934"/>
                </a:lnTo>
                <a:lnTo>
                  <a:pt x="0" y="76505"/>
                </a:lnTo>
                <a:lnTo>
                  <a:pt x="16786" y="31919"/>
                </a:lnTo>
                <a:lnTo>
                  <a:pt x="55513" y="4174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5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742309"/>
                </a:lnTo>
                <a:lnTo>
                  <a:pt x="14558132" y="786894"/>
                </a:lnTo>
                <a:lnTo>
                  <a:pt x="14519404" y="814639"/>
                </a:lnTo>
                <a:lnTo>
                  <a:pt x="14503737" y="818291"/>
                </a:lnTo>
                <a:lnTo>
                  <a:pt x="14498413" y="818815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45"/>
            <a:ext cx="102352" cy="102351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900697" y="1207753"/>
            <a:ext cx="3521075" cy="429895"/>
          </a:xfrm>
          <a:custGeom>
            <a:avLst/>
            <a:gdLst/>
            <a:ahLst/>
            <a:cxnLst/>
            <a:rect l="l" t="t" r="r" b="b"/>
            <a:pathLst>
              <a:path w="3521075" h="429894">
                <a:moveTo>
                  <a:pt x="3444402" y="429878"/>
                </a:moveTo>
                <a:lnTo>
                  <a:pt x="76505" y="429878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3444402" y="0"/>
                </a:lnTo>
                <a:lnTo>
                  <a:pt x="3488986" y="16786"/>
                </a:lnTo>
                <a:lnTo>
                  <a:pt x="3516731" y="55513"/>
                </a:lnTo>
                <a:lnTo>
                  <a:pt x="3520907" y="76505"/>
                </a:lnTo>
                <a:lnTo>
                  <a:pt x="3520907" y="353373"/>
                </a:lnTo>
                <a:lnTo>
                  <a:pt x="3504120" y="397957"/>
                </a:lnTo>
                <a:lnTo>
                  <a:pt x="3465392" y="425702"/>
                </a:lnTo>
                <a:lnTo>
                  <a:pt x="3449726" y="429353"/>
                </a:lnTo>
                <a:lnTo>
                  <a:pt x="3444402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28938" y="1215523"/>
            <a:ext cx="346456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Pyspark_dist_explore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86096" y="1144777"/>
            <a:ext cx="7215505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librar</a:t>
            </a:r>
            <a:r>
              <a:rPr sz="2800" spc="10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800" spc="-2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pro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v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ides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q</a:t>
            </a:r>
            <a:r>
              <a:rPr sz="2800" spc="10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ick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insights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0" dirty="0">
                <a:solidFill>
                  <a:srgbClr val="04182D"/>
                </a:solidFill>
                <a:latin typeface="Arial"/>
                <a:cs typeface="Arial"/>
              </a:rPr>
              <a:t>into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DataFrames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2006098"/>
            <a:ext cx="102352" cy="102351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6591466" y="1862805"/>
            <a:ext cx="1126490" cy="429895"/>
          </a:xfrm>
          <a:custGeom>
            <a:avLst/>
            <a:gdLst/>
            <a:ahLst/>
            <a:cxnLst/>
            <a:rect l="l" t="t" r="r" b="b"/>
            <a:pathLst>
              <a:path w="1126490" h="429894">
                <a:moveTo>
                  <a:pt x="1049365" y="429878"/>
                </a:moveTo>
                <a:lnTo>
                  <a:pt x="76504" y="429878"/>
                </a:lnTo>
                <a:lnTo>
                  <a:pt x="71179" y="429353"/>
                </a:lnTo>
                <a:lnTo>
                  <a:pt x="31918" y="413091"/>
                </a:lnTo>
                <a:lnTo>
                  <a:pt x="4174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5" y="31920"/>
                </a:lnTo>
                <a:lnTo>
                  <a:pt x="55512" y="4175"/>
                </a:lnTo>
                <a:lnTo>
                  <a:pt x="76504" y="0"/>
                </a:lnTo>
                <a:lnTo>
                  <a:pt x="1049365" y="0"/>
                </a:lnTo>
                <a:lnTo>
                  <a:pt x="1093950" y="16786"/>
                </a:lnTo>
                <a:lnTo>
                  <a:pt x="1121695" y="55513"/>
                </a:lnTo>
                <a:lnTo>
                  <a:pt x="1125871" y="76505"/>
                </a:lnTo>
                <a:lnTo>
                  <a:pt x="1125871" y="353373"/>
                </a:lnTo>
                <a:lnTo>
                  <a:pt x="1109083" y="397957"/>
                </a:lnTo>
                <a:lnTo>
                  <a:pt x="1070356" y="425702"/>
                </a:lnTo>
                <a:lnTo>
                  <a:pt x="1054690" y="429353"/>
                </a:lnTo>
                <a:lnTo>
                  <a:pt x="1049365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03923" y="1862805"/>
            <a:ext cx="1801495" cy="429895"/>
          </a:xfrm>
          <a:custGeom>
            <a:avLst/>
            <a:gdLst/>
            <a:ahLst/>
            <a:cxnLst/>
            <a:rect l="l" t="t" r="r" b="b"/>
            <a:pathLst>
              <a:path w="1801495" h="429894">
                <a:moveTo>
                  <a:pt x="1724888" y="429878"/>
                </a:moveTo>
                <a:lnTo>
                  <a:pt x="76504" y="429878"/>
                </a:lnTo>
                <a:lnTo>
                  <a:pt x="71180" y="429353"/>
                </a:lnTo>
                <a:lnTo>
                  <a:pt x="31919" y="413091"/>
                </a:lnTo>
                <a:lnTo>
                  <a:pt x="4174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5" y="31920"/>
                </a:lnTo>
                <a:lnTo>
                  <a:pt x="55513" y="4175"/>
                </a:lnTo>
                <a:lnTo>
                  <a:pt x="76504" y="0"/>
                </a:lnTo>
                <a:lnTo>
                  <a:pt x="1724888" y="0"/>
                </a:lnTo>
                <a:lnTo>
                  <a:pt x="1769472" y="16786"/>
                </a:lnTo>
                <a:lnTo>
                  <a:pt x="1797217" y="55513"/>
                </a:lnTo>
                <a:lnTo>
                  <a:pt x="1801394" y="76505"/>
                </a:lnTo>
                <a:lnTo>
                  <a:pt x="1801394" y="353373"/>
                </a:lnTo>
                <a:lnTo>
                  <a:pt x="1784606" y="397957"/>
                </a:lnTo>
                <a:lnTo>
                  <a:pt x="1745879" y="425702"/>
                </a:lnTo>
                <a:lnTo>
                  <a:pt x="1730213" y="429353"/>
                </a:lnTo>
                <a:lnTo>
                  <a:pt x="1724888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47056" y="1799830"/>
            <a:ext cx="8940165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794375" algn="l"/>
                <a:tab pos="7207250" algn="l"/>
              </a:tabLst>
            </a:pP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C</a:t>
            </a:r>
            <a:r>
              <a:rPr sz="2800" spc="7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rrentl</a:t>
            </a:r>
            <a:r>
              <a:rPr sz="2800" spc="75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800" spc="-1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0" dirty="0">
                <a:solidFill>
                  <a:srgbClr val="04182D"/>
                </a:solidFill>
                <a:latin typeface="Arial"/>
                <a:cs typeface="Arial"/>
              </a:rPr>
              <a:t>three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f</a:t>
            </a:r>
            <a:r>
              <a:rPr sz="2800" spc="9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nctions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a</a:t>
            </a:r>
            <a:r>
              <a:rPr sz="2800" spc="95" dirty="0">
                <a:solidFill>
                  <a:srgbClr val="04182D"/>
                </a:solidFill>
                <a:latin typeface="Arial"/>
                <a:cs typeface="Arial"/>
              </a:rPr>
              <a:t>v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ailable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-50" dirty="0">
                <a:solidFill>
                  <a:srgbClr val="04182D"/>
                </a:solidFill>
                <a:latin typeface="Arial"/>
                <a:cs typeface="Arial"/>
              </a:rPr>
              <a:t>–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	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hist()</a:t>
            </a:r>
            <a:r>
              <a:rPr sz="2250" spc="-39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800" spc="-50" dirty="0">
                <a:solidFill>
                  <a:srgbClr val="04182D"/>
                </a:solidFill>
                <a:latin typeface="Arial"/>
                <a:cs typeface="Arial"/>
              </a:rPr>
              <a:t>,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	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distplot()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726484" y="1862805"/>
            <a:ext cx="3173095" cy="429895"/>
          </a:xfrm>
          <a:custGeom>
            <a:avLst/>
            <a:gdLst/>
            <a:ahLst/>
            <a:cxnLst/>
            <a:rect l="l" t="t" r="r" b="b"/>
            <a:pathLst>
              <a:path w="3173094" h="429894">
                <a:moveTo>
                  <a:pt x="3096405" y="429878"/>
                </a:moveTo>
                <a:lnTo>
                  <a:pt x="76506" y="429878"/>
                </a:lnTo>
                <a:lnTo>
                  <a:pt x="71181" y="429353"/>
                </a:lnTo>
                <a:lnTo>
                  <a:pt x="31918" y="413091"/>
                </a:lnTo>
                <a:lnTo>
                  <a:pt x="4174" y="374363"/>
                </a:lnTo>
                <a:lnTo>
                  <a:pt x="0" y="353373"/>
                </a:lnTo>
                <a:lnTo>
                  <a:pt x="1" y="347996"/>
                </a:lnTo>
                <a:lnTo>
                  <a:pt x="0" y="76505"/>
                </a:lnTo>
                <a:lnTo>
                  <a:pt x="16785" y="31920"/>
                </a:lnTo>
                <a:lnTo>
                  <a:pt x="55513" y="4175"/>
                </a:lnTo>
                <a:lnTo>
                  <a:pt x="76506" y="0"/>
                </a:lnTo>
                <a:lnTo>
                  <a:pt x="3096405" y="0"/>
                </a:lnTo>
                <a:lnTo>
                  <a:pt x="3140990" y="16786"/>
                </a:lnTo>
                <a:lnTo>
                  <a:pt x="3168734" y="55513"/>
                </a:lnTo>
                <a:lnTo>
                  <a:pt x="3172910" y="76505"/>
                </a:lnTo>
                <a:lnTo>
                  <a:pt x="3172910" y="353373"/>
                </a:lnTo>
                <a:lnTo>
                  <a:pt x="3156123" y="397957"/>
                </a:lnTo>
                <a:lnTo>
                  <a:pt x="3117396" y="425702"/>
                </a:lnTo>
                <a:lnTo>
                  <a:pt x="3101729" y="429353"/>
                </a:lnTo>
                <a:lnTo>
                  <a:pt x="3096405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979724" y="1836513"/>
            <a:ext cx="3889375" cy="4102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780415" algn="l"/>
              </a:tabLst>
            </a:pP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and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	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pandas_histogram()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2352" y="2689391"/>
            <a:ext cx="11545570" cy="2498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test_df</a:t>
            </a:r>
            <a:r>
              <a:rPr sz="2250" spc="-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2250" spc="-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spark.read.csv(</a:t>
            </a:r>
            <a:r>
              <a:rPr sz="2250" dirty="0">
                <a:solidFill>
                  <a:srgbClr val="BE2F72"/>
                </a:solidFill>
                <a:latin typeface="Courier New"/>
                <a:cs typeface="Courier New"/>
              </a:rPr>
              <a:t>"test.csv"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2250" spc="-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header=</a:t>
            </a:r>
            <a:r>
              <a:rPr sz="2250" dirty="0">
                <a:solidFill>
                  <a:srgbClr val="BE2F72"/>
                </a:solidFill>
                <a:latin typeface="Courier New"/>
                <a:cs typeface="Courier New"/>
              </a:rPr>
              <a:t>True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2250" spc="-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inferSchema=</a:t>
            </a:r>
            <a:r>
              <a:rPr sz="2250" spc="-10" dirty="0">
                <a:solidFill>
                  <a:srgbClr val="BE2F72"/>
                </a:solidFill>
                <a:latin typeface="Courier New"/>
                <a:cs typeface="Courier New"/>
              </a:rPr>
              <a:t>True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2250">
              <a:latin typeface="Courier New"/>
              <a:cs typeface="Courier New"/>
            </a:endParaRPr>
          </a:p>
          <a:p>
            <a:pPr marL="12700" marR="4819015">
              <a:lnSpc>
                <a:spcPct val="310400"/>
              </a:lnSpc>
            </a:pP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test_df_age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= 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test_df.select(</a:t>
            </a:r>
            <a:r>
              <a:rPr sz="2250" spc="-10" dirty="0">
                <a:solidFill>
                  <a:srgbClr val="BE2F72"/>
                </a:solidFill>
                <a:latin typeface="Courier New"/>
                <a:cs typeface="Courier New"/>
              </a:rPr>
              <a:t>'Age'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)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hist(test_df_age,</a:t>
            </a:r>
            <a:r>
              <a:rPr sz="2250" spc="-1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bins=</a:t>
            </a:r>
            <a:r>
              <a:rPr sz="2250" dirty="0">
                <a:solidFill>
                  <a:srgbClr val="BE2F72"/>
                </a:solidFill>
                <a:latin typeface="Courier New"/>
                <a:cs typeface="Courier New"/>
              </a:rPr>
              <a:t>20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2250" spc="-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color=</a:t>
            </a:r>
            <a:r>
              <a:rPr sz="2250" spc="-10" dirty="0">
                <a:solidFill>
                  <a:srgbClr val="BE2F72"/>
                </a:solidFill>
                <a:latin typeface="Courier New"/>
                <a:cs typeface="Courier New"/>
              </a:rPr>
              <a:t>"red"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22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60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Using</a:t>
            </a:r>
            <a:r>
              <a:rPr spc="-70" dirty="0"/>
              <a:t> </a:t>
            </a:r>
            <a:r>
              <a:rPr dirty="0"/>
              <a:t>Pandas</a:t>
            </a:r>
            <a:r>
              <a:rPr spc="-70" dirty="0"/>
              <a:t> </a:t>
            </a:r>
            <a:r>
              <a:rPr spc="170" dirty="0"/>
              <a:t>for</a:t>
            </a:r>
            <a:r>
              <a:rPr spc="-65" dirty="0"/>
              <a:t> </a:t>
            </a:r>
            <a:r>
              <a:rPr spc="195" dirty="0"/>
              <a:t>plotting</a:t>
            </a:r>
            <a:r>
              <a:rPr spc="-70" dirty="0"/>
              <a:t> </a:t>
            </a:r>
            <a:r>
              <a:rPr spc="55" dirty="0"/>
              <a:t>DataFrames</a:t>
            </a:r>
          </a:p>
        </p:txBody>
      </p:sp>
      <p:sp>
        <p:nvSpPr>
          <p:cNvPr id="3" name="object 3"/>
          <p:cNvSpPr/>
          <p:nvPr/>
        </p:nvSpPr>
        <p:spPr>
          <a:xfrm>
            <a:off x="491289" y="1821864"/>
            <a:ext cx="14575155" cy="819150"/>
          </a:xfrm>
          <a:custGeom>
            <a:avLst/>
            <a:gdLst/>
            <a:ahLst/>
            <a:cxnLst/>
            <a:rect l="l" t="t" r="r" b="b"/>
            <a:pathLst>
              <a:path w="14575155" h="819150">
                <a:moveTo>
                  <a:pt x="14498413" y="818815"/>
                </a:moveTo>
                <a:lnTo>
                  <a:pt x="76505" y="818815"/>
                </a:lnTo>
                <a:lnTo>
                  <a:pt x="71180" y="818291"/>
                </a:lnTo>
                <a:lnTo>
                  <a:pt x="31920" y="802028"/>
                </a:lnTo>
                <a:lnTo>
                  <a:pt x="4175" y="763301"/>
                </a:lnTo>
                <a:lnTo>
                  <a:pt x="0" y="742310"/>
                </a:lnTo>
                <a:lnTo>
                  <a:pt x="0" y="736934"/>
                </a:lnTo>
                <a:lnTo>
                  <a:pt x="0" y="76504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4"/>
                </a:lnTo>
                <a:lnTo>
                  <a:pt x="14574918" y="742310"/>
                </a:lnTo>
                <a:lnTo>
                  <a:pt x="14558132" y="786895"/>
                </a:lnTo>
                <a:lnTo>
                  <a:pt x="14519404" y="814639"/>
                </a:lnTo>
                <a:lnTo>
                  <a:pt x="14503737" y="818291"/>
                </a:lnTo>
                <a:lnTo>
                  <a:pt x="14498413" y="818815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1289" y="2886325"/>
            <a:ext cx="14575155" cy="819150"/>
          </a:xfrm>
          <a:custGeom>
            <a:avLst/>
            <a:gdLst/>
            <a:ahLst/>
            <a:cxnLst/>
            <a:rect l="l" t="t" r="r" b="b"/>
            <a:pathLst>
              <a:path w="14575155" h="819150">
                <a:moveTo>
                  <a:pt x="14498413" y="818815"/>
                </a:moveTo>
                <a:lnTo>
                  <a:pt x="76505" y="818815"/>
                </a:lnTo>
                <a:lnTo>
                  <a:pt x="71180" y="818290"/>
                </a:lnTo>
                <a:lnTo>
                  <a:pt x="31920" y="802028"/>
                </a:lnTo>
                <a:lnTo>
                  <a:pt x="4175" y="763301"/>
                </a:lnTo>
                <a:lnTo>
                  <a:pt x="0" y="742310"/>
                </a:lnTo>
                <a:lnTo>
                  <a:pt x="0" y="736934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4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742310"/>
                </a:lnTo>
                <a:lnTo>
                  <a:pt x="14558132" y="786894"/>
                </a:lnTo>
                <a:lnTo>
                  <a:pt x="14519404" y="814639"/>
                </a:lnTo>
                <a:lnTo>
                  <a:pt x="14503737" y="818290"/>
                </a:lnTo>
                <a:lnTo>
                  <a:pt x="14498413" y="818815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1289" y="3950785"/>
            <a:ext cx="14575155" cy="819150"/>
          </a:xfrm>
          <a:custGeom>
            <a:avLst/>
            <a:gdLst/>
            <a:ahLst/>
            <a:cxnLst/>
            <a:rect l="l" t="t" r="r" b="b"/>
            <a:pathLst>
              <a:path w="14575155" h="819150">
                <a:moveTo>
                  <a:pt x="14498413" y="818815"/>
                </a:moveTo>
                <a:lnTo>
                  <a:pt x="76505" y="818815"/>
                </a:lnTo>
                <a:lnTo>
                  <a:pt x="71180" y="818291"/>
                </a:lnTo>
                <a:lnTo>
                  <a:pt x="31920" y="802028"/>
                </a:lnTo>
                <a:lnTo>
                  <a:pt x="4175" y="763301"/>
                </a:lnTo>
                <a:lnTo>
                  <a:pt x="0" y="742310"/>
                </a:lnTo>
                <a:lnTo>
                  <a:pt x="0" y="736934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4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742310"/>
                </a:lnTo>
                <a:lnTo>
                  <a:pt x="14558132" y="786894"/>
                </a:lnTo>
                <a:lnTo>
                  <a:pt x="14519404" y="814639"/>
                </a:lnTo>
                <a:lnTo>
                  <a:pt x="14503737" y="818291"/>
                </a:lnTo>
                <a:lnTo>
                  <a:pt x="14498413" y="818815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45"/>
            <a:ext cx="102352" cy="10235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42352" y="1144777"/>
            <a:ext cx="11545570" cy="3388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17170">
              <a:lnSpc>
                <a:spcPct val="100000"/>
              </a:lnSpc>
              <a:spcBef>
                <a:spcPts val="110"/>
              </a:spcBef>
            </a:pP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It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'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eas</a:t>
            </a:r>
            <a:r>
              <a:rPr sz="2800" spc="55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75" dirty="0">
                <a:solidFill>
                  <a:srgbClr val="04182D"/>
                </a:solidFill>
                <a:latin typeface="Arial"/>
                <a:cs typeface="Arial"/>
              </a:rPr>
              <a:t>to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0" dirty="0">
                <a:solidFill>
                  <a:srgbClr val="04182D"/>
                </a:solidFill>
                <a:latin typeface="Arial"/>
                <a:cs typeface="Arial"/>
              </a:rPr>
              <a:t>create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20" dirty="0">
                <a:solidFill>
                  <a:srgbClr val="04182D"/>
                </a:solidFill>
                <a:latin typeface="Arial"/>
                <a:cs typeface="Arial"/>
              </a:rPr>
              <a:t>charts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20" dirty="0">
                <a:solidFill>
                  <a:srgbClr val="04182D"/>
                </a:solidFill>
                <a:latin typeface="Arial"/>
                <a:cs typeface="Arial"/>
              </a:rPr>
              <a:t>from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pandas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DataFrames</a:t>
            </a: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test_df</a:t>
            </a:r>
            <a:r>
              <a:rPr sz="2250" spc="-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2250" spc="-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spark.read.csv(</a:t>
            </a:r>
            <a:r>
              <a:rPr sz="2250" dirty="0">
                <a:solidFill>
                  <a:srgbClr val="BE2F72"/>
                </a:solidFill>
                <a:latin typeface="Courier New"/>
                <a:cs typeface="Courier New"/>
              </a:rPr>
              <a:t>"test.csv"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2250" spc="-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header=</a:t>
            </a:r>
            <a:r>
              <a:rPr sz="2250" dirty="0">
                <a:solidFill>
                  <a:srgbClr val="BE2F72"/>
                </a:solidFill>
                <a:latin typeface="Courier New"/>
                <a:cs typeface="Courier New"/>
              </a:rPr>
              <a:t>True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2250" spc="-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inferSchema=</a:t>
            </a:r>
            <a:r>
              <a:rPr sz="2250" spc="-10" dirty="0">
                <a:solidFill>
                  <a:srgbClr val="BE2F72"/>
                </a:solidFill>
                <a:latin typeface="Courier New"/>
                <a:cs typeface="Courier New"/>
              </a:rPr>
              <a:t>True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2250">
              <a:latin typeface="Courier New"/>
              <a:cs typeface="Courier New"/>
            </a:endParaRPr>
          </a:p>
          <a:p>
            <a:pPr marL="12700" marR="4302125">
              <a:lnSpc>
                <a:spcPct val="310400"/>
              </a:lnSpc>
              <a:spcBef>
                <a:spcPts val="5"/>
              </a:spcBef>
            </a:pP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test_df_sample_pandas = 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test_df.toPandas() test_df_sample_pandas.hist(</a:t>
            </a:r>
            <a:r>
              <a:rPr sz="2250" spc="-10" dirty="0">
                <a:solidFill>
                  <a:srgbClr val="BE2F72"/>
                </a:solidFill>
                <a:latin typeface="Courier New"/>
                <a:cs typeface="Courier New"/>
              </a:rPr>
              <a:t>'Age'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22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Pandas</a:t>
            </a:r>
            <a:r>
              <a:rPr spc="-95" dirty="0"/>
              <a:t> </a:t>
            </a:r>
            <a:r>
              <a:rPr spc="100" dirty="0"/>
              <a:t>DataFrame</a:t>
            </a:r>
            <a:r>
              <a:rPr spc="-90" dirty="0"/>
              <a:t> </a:t>
            </a:r>
            <a:r>
              <a:rPr sz="4900" spc="-20" dirty="0"/>
              <a:t>v</a:t>
            </a:r>
            <a:r>
              <a:rPr spc="-20" dirty="0"/>
              <a:t>s</a:t>
            </a:r>
            <a:r>
              <a:rPr spc="-90" dirty="0"/>
              <a:t> </a:t>
            </a:r>
            <a:r>
              <a:rPr dirty="0"/>
              <a:t>P</a:t>
            </a:r>
            <a:r>
              <a:rPr sz="4900" dirty="0"/>
              <a:t>y</a:t>
            </a:r>
            <a:r>
              <a:rPr dirty="0"/>
              <a:t>Spark</a:t>
            </a:r>
            <a:r>
              <a:rPr spc="-95" dirty="0"/>
              <a:t> </a:t>
            </a:r>
            <a:r>
              <a:rPr spc="90" dirty="0"/>
              <a:t>DataFrame</a:t>
            </a:r>
            <a:endParaRPr sz="49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45"/>
            <a:ext cx="102352" cy="10235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47056" y="1082285"/>
            <a:ext cx="14100810" cy="3464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977265">
              <a:lnSpc>
                <a:spcPct val="115100"/>
              </a:lnSpc>
              <a:spcBef>
                <a:spcPts val="95"/>
              </a:spcBef>
            </a:pP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Pandas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DataFrames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are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in</a:t>
            </a:r>
            <a:r>
              <a:rPr sz="2800" spc="85" dirty="0">
                <a:solidFill>
                  <a:srgbClr val="04182D"/>
                </a:solidFill>
                <a:latin typeface="Arial"/>
                <a:cs typeface="Arial"/>
              </a:rPr>
              <a:t>-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memor</a:t>
            </a:r>
            <a:r>
              <a:rPr sz="2800" spc="80" dirty="0">
                <a:solidFill>
                  <a:srgbClr val="04182D"/>
                </a:solidFill>
                <a:latin typeface="Arial"/>
                <a:cs typeface="Arial"/>
              </a:rPr>
              <a:t>y,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single</a:t>
            </a:r>
            <a:r>
              <a:rPr sz="2800" spc="70" dirty="0">
                <a:solidFill>
                  <a:srgbClr val="04182D"/>
                </a:solidFill>
                <a:latin typeface="Arial"/>
                <a:cs typeface="Arial"/>
              </a:rPr>
              <a:t>-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ser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v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er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based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str</a:t>
            </a:r>
            <a:r>
              <a:rPr sz="2800" spc="6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ct</a:t>
            </a:r>
            <a:r>
              <a:rPr sz="2800" spc="6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res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and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operations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on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Spark</a:t>
            </a:r>
            <a:r>
              <a:rPr sz="2500" spc="2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n</a:t>
            </a:r>
            <a:r>
              <a:rPr sz="2500" spc="2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in</a:t>
            </a:r>
            <a:r>
              <a:rPr sz="2500" spc="204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parallel</a:t>
            </a:r>
            <a:endParaRPr sz="2500">
              <a:latin typeface="Arial"/>
              <a:cs typeface="Arial"/>
            </a:endParaRPr>
          </a:p>
          <a:p>
            <a:pPr marL="12700" marR="5080">
              <a:lnSpc>
                <a:spcPct val="115100"/>
              </a:lnSpc>
              <a:spcBef>
                <a:spcPts val="1290"/>
              </a:spcBef>
            </a:pP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res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lt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is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generated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as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w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e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appl</a:t>
            </a:r>
            <a:r>
              <a:rPr sz="2800" spc="114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800" spc="1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an</a:t>
            </a:r>
            <a:r>
              <a:rPr sz="2800" spc="10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800" spc="1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operation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in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Pandas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w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hereas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operations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in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-10" dirty="0">
                <a:solidFill>
                  <a:srgbClr val="04182D"/>
                </a:solidFill>
                <a:latin typeface="Arial"/>
                <a:cs typeface="Arial"/>
              </a:rPr>
              <a:t>P</a:t>
            </a:r>
            <a:r>
              <a:rPr sz="2800" spc="-1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500" spc="-10" dirty="0">
                <a:solidFill>
                  <a:srgbClr val="04182D"/>
                </a:solidFill>
                <a:latin typeface="Arial"/>
                <a:cs typeface="Arial"/>
              </a:rPr>
              <a:t>Spark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r>
              <a:rPr sz="2500" spc="12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are</a:t>
            </a: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la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zy</a:t>
            </a:r>
            <a:r>
              <a:rPr sz="2800" spc="4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e</a:t>
            </a:r>
            <a:r>
              <a:rPr sz="2800" spc="70" dirty="0">
                <a:solidFill>
                  <a:srgbClr val="04182D"/>
                </a:solidFill>
                <a:latin typeface="Arial"/>
                <a:cs typeface="Arial"/>
              </a:rPr>
              <a:t>v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al</a:t>
            </a:r>
            <a:r>
              <a:rPr sz="2800" spc="7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ation</a:t>
            </a:r>
            <a:endParaRPr sz="2500">
              <a:latin typeface="Arial"/>
              <a:cs typeface="Arial"/>
            </a:endParaRPr>
          </a:p>
          <a:p>
            <a:pPr marL="12700" marR="2982595">
              <a:lnSpc>
                <a:spcPct val="153500"/>
              </a:lnSpc>
              <a:spcBef>
                <a:spcPts val="5"/>
              </a:spcBef>
            </a:pP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Pandas</a:t>
            </a:r>
            <a:r>
              <a:rPr sz="2500" spc="11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r>
              <a:rPr sz="2500" spc="11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as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 m</a:t>
            </a:r>
            <a:r>
              <a:rPr sz="2800" spc="114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table</a:t>
            </a:r>
            <a:r>
              <a:rPr sz="2500" spc="11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and</a:t>
            </a:r>
            <a:r>
              <a:rPr sz="2500" spc="11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Spark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DataFrames</a:t>
            </a:r>
            <a:r>
              <a:rPr sz="2500" spc="11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are</a:t>
            </a:r>
            <a:r>
              <a:rPr sz="2500" spc="11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imm</a:t>
            </a:r>
            <a:r>
              <a:rPr sz="2800" spc="114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table 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Pandas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API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s</a:t>
            </a:r>
            <a:r>
              <a:rPr sz="2800" spc="9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pport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more 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operations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5" dirty="0">
                <a:solidFill>
                  <a:srgbClr val="04182D"/>
                </a:solidFill>
                <a:latin typeface="Arial"/>
                <a:cs typeface="Arial"/>
              </a:rPr>
              <a:t>than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Spark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-25" dirty="0">
                <a:solidFill>
                  <a:srgbClr val="04182D"/>
                </a:solidFill>
                <a:latin typeface="Arial"/>
                <a:cs typeface="Arial"/>
              </a:rPr>
              <a:t>API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2497387"/>
            <a:ext cx="102352" cy="1023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3643729"/>
            <a:ext cx="102352" cy="1023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4298782"/>
            <a:ext cx="102352" cy="102351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95" dirty="0"/>
              <a:t>Hand</a:t>
            </a:r>
            <a:r>
              <a:rPr sz="4900" spc="95" dirty="0"/>
              <a:t>y</a:t>
            </a:r>
            <a:r>
              <a:rPr spc="95" dirty="0"/>
              <a:t>Spark</a:t>
            </a:r>
            <a:r>
              <a:rPr spc="-45" dirty="0"/>
              <a:t> </a:t>
            </a:r>
            <a:r>
              <a:rPr spc="145" dirty="0"/>
              <a:t>method</a:t>
            </a:r>
            <a:r>
              <a:rPr spc="-45" dirty="0"/>
              <a:t> </a:t>
            </a:r>
            <a:r>
              <a:rPr spc="170" dirty="0"/>
              <a:t>of</a:t>
            </a:r>
            <a:r>
              <a:rPr spc="-45" dirty="0"/>
              <a:t> </a:t>
            </a:r>
            <a:r>
              <a:rPr sz="4900" spc="-10" dirty="0"/>
              <a:t>v</a:t>
            </a:r>
            <a:r>
              <a:rPr spc="-10" dirty="0"/>
              <a:t>is</a:t>
            </a:r>
            <a:r>
              <a:rPr sz="4900" spc="-10" dirty="0"/>
              <a:t>u</a:t>
            </a:r>
            <a:r>
              <a:rPr spc="-10" dirty="0"/>
              <a:t>ali</a:t>
            </a:r>
            <a:r>
              <a:rPr sz="4900" spc="-10" dirty="0"/>
              <a:t>z</a:t>
            </a:r>
            <a:r>
              <a:rPr spc="-10" dirty="0"/>
              <a:t>ation</a:t>
            </a:r>
            <a:endParaRPr sz="4900"/>
          </a:p>
        </p:txBody>
      </p:sp>
      <p:sp>
        <p:nvSpPr>
          <p:cNvPr id="3" name="object 3"/>
          <p:cNvSpPr/>
          <p:nvPr/>
        </p:nvSpPr>
        <p:spPr>
          <a:xfrm>
            <a:off x="491289" y="1821841"/>
            <a:ext cx="14575155" cy="819150"/>
          </a:xfrm>
          <a:custGeom>
            <a:avLst/>
            <a:gdLst/>
            <a:ahLst/>
            <a:cxnLst/>
            <a:rect l="l" t="t" r="r" b="b"/>
            <a:pathLst>
              <a:path w="14575155" h="819150">
                <a:moveTo>
                  <a:pt x="14498413" y="818815"/>
                </a:moveTo>
                <a:lnTo>
                  <a:pt x="76505" y="818815"/>
                </a:lnTo>
                <a:lnTo>
                  <a:pt x="71180" y="818291"/>
                </a:lnTo>
                <a:lnTo>
                  <a:pt x="31920" y="802028"/>
                </a:lnTo>
                <a:lnTo>
                  <a:pt x="4175" y="763301"/>
                </a:lnTo>
                <a:lnTo>
                  <a:pt x="0" y="742310"/>
                </a:lnTo>
                <a:lnTo>
                  <a:pt x="0" y="736934"/>
                </a:lnTo>
                <a:lnTo>
                  <a:pt x="0" y="76504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4"/>
                </a:lnTo>
                <a:lnTo>
                  <a:pt x="14574918" y="742310"/>
                </a:lnTo>
                <a:lnTo>
                  <a:pt x="14558132" y="786895"/>
                </a:lnTo>
                <a:lnTo>
                  <a:pt x="14519404" y="814639"/>
                </a:lnTo>
                <a:lnTo>
                  <a:pt x="14503737" y="818291"/>
                </a:lnTo>
                <a:lnTo>
                  <a:pt x="14498413" y="818815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1289" y="2886301"/>
            <a:ext cx="14575155" cy="819150"/>
          </a:xfrm>
          <a:custGeom>
            <a:avLst/>
            <a:gdLst/>
            <a:ahLst/>
            <a:cxnLst/>
            <a:rect l="l" t="t" r="r" b="b"/>
            <a:pathLst>
              <a:path w="14575155" h="819150">
                <a:moveTo>
                  <a:pt x="14498413" y="818815"/>
                </a:moveTo>
                <a:lnTo>
                  <a:pt x="76505" y="818815"/>
                </a:lnTo>
                <a:lnTo>
                  <a:pt x="71180" y="818290"/>
                </a:lnTo>
                <a:lnTo>
                  <a:pt x="31920" y="802028"/>
                </a:lnTo>
                <a:lnTo>
                  <a:pt x="4175" y="763301"/>
                </a:lnTo>
                <a:lnTo>
                  <a:pt x="0" y="742310"/>
                </a:lnTo>
                <a:lnTo>
                  <a:pt x="0" y="736934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4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742310"/>
                </a:lnTo>
                <a:lnTo>
                  <a:pt x="14558132" y="786894"/>
                </a:lnTo>
                <a:lnTo>
                  <a:pt x="14519404" y="814639"/>
                </a:lnTo>
                <a:lnTo>
                  <a:pt x="14503737" y="818290"/>
                </a:lnTo>
                <a:lnTo>
                  <a:pt x="14498413" y="818815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1289" y="3950761"/>
            <a:ext cx="14575155" cy="819150"/>
          </a:xfrm>
          <a:custGeom>
            <a:avLst/>
            <a:gdLst/>
            <a:ahLst/>
            <a:cxnLst/>
            <a:rect l="l" t="t" r="r" b="b"/>
            <a:pathLst>
              <a:path w="14575155" h="819150">
                <a:moveTo>
                  <a:pt x="14498413" y="818815"/>
                </a:moveTo>
                <a:lnTo>
                  <a:pt x="76505" y="818815"/>
                </a:lnTo>
                <a:lnTo>
                  <a:pt x="71180" y="818291"/>
                </a:lnTo>
                <a:lnTo>
                  <a:pt x="31920" y="802028"/>
                </a:lnTo>
                <a:lnTo>
                  <a:pt x="4175" y="763301"/>
                </a:lnTo>
                <a:lnTo>
                  <a:pt x="0" y="742310"/>
                </a:lnTo>
                <a:lnTo>
                  <a:pt x="0" y="736934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4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742310"/>
                </a:lnTo>
                <a:lnTo>
                  <a:pt x="14558132" y="786894"/>
                </a:lnTo>
                <a:lnTo>
                  <a:pt x="14519404" y="814639"/>
                </a:lnTo>
                <a:lnTo>
                  <a:pt x="14503737" y="818291"/>
                </a:lnTo>
                <a:lnTo>
                  <a:pt x="14498413" y="818815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22"/>
            <a:ext cx="102352" cy="10235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42352" y="1144753"/>
            <a:ext cx="11545570" cy="3388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17170">
              <a:lnSpc>
                <a:spcPct val="100000"/>
              </a:lnSpc>
              <a:spcBef>
                <a:spcPts val="110"/>
              </a:spcBef>
            </a:pP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Hand</a:t>
            </a:r>
            <a:r>
              <a:rPr sz="2800" spc="8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Spark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is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80" dirty="0">
                <a:solidFill>
                  <a:srgbClr val="04182D"/>
                </a:solidFill>
                <a:latin typeface="Arial"/>
                <a:cs typeface="Arial"/>
              </a:rPr>
              <a:t>a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package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designed </a:t>
            </a:r>
            <a:r>
              <a:rPr sz="2500" spc="175" dirty="0">
                <a:solidFill>
                  <a:srgbClr val="04182D"/>
                </a:solidFill>
                <a:latin typeface="Arial"/>
                <a:cs typeface="Arial"/>
              </a:rPr>
              <a:t>to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impro</a:t>
            </a:r>
            <a:r>
              <a:rPr sz="2800" spc="80" dirty="0">
                <a:solidFill>
                  <a:srgbClr val="04182D"/>
                </a:solidFill>
                <a:latin typeface="Arial"/>
                <a:cs typeface="Arial"/>
              </a:rPr>
              <a:t>v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e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Spark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ser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e</a:t>
            </a:r>
            <a:r>
              <a:rPr sz="2800" spc="65" dirty="0">
                <a:solidFill>
                  <a:srgbClr val="04182D"/>
                </a:solidFill>
                <a:latin typeface="Arial"/>
                <a:cs typeface="Arial"/>
              </a:rPr>
              <a:t>x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perience</a:t>
            </a: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test_df</a:t>
            </a:r>
            <a:r>
              <a:rPr sz="2250" spc="-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2250" spc="-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spark.read.csv(</a:t>
            </a:r>
            <a:r>
              <a:rPr sz="2250" dirty="0">
                <a:solidFill>
                  <a:srgbClr val="BE2F72"/>
                </a:solidFill>
                <a:latin typeface="Courier New"/>
                <a:cs typeface="Courier New"/>
              </a:rPr>
              <a:t>'test.csv'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2250" spc="-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header=</a:t>
            </a:r>
            <a:r>
              <a:rPr sz="2250" dirty="0">
                <a:solidFill>
                  <a:srgbClr val="BE2F72"/>
                </a:solidFill>
                <a:latin typeface="Courier New"/>
                <a:cs typeface="Courier New"/>
              </a:rPr>
              <a:t>True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2250" spc="-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inferSchema=</a:t>
            </a:r>
            <a:r>
              <a:rPr sz="2250" spc="-10" dirty="0">
                <a:solidFill>
                  <a:srgbClr val="BE2F72"/>
                </a:solidFill>
                <a:latin typeface="Courier New"/>
                <a:cs typeface="Courier New"/>
              </a:rPr>
              <a:t>True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2250">
              <a:latin typeface="Courier New"/>
              <a:cs typeface="Courier New"/>
            </a:endParaRPr>
          </a:p>
          <a:p>
            <a:pPr marL="12700" marR="7569200">
              <a:lnSpc>
                <a:spcPct val="310400"/>
              </a:lnSpc>
              <a:spcBef>
                <a:spcPts val="5"/>
              </a:spcBef>
            </a:pP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hdf = 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test_df.toHandy() hdf.cols[</a:t>
            </a:r>
            <a:r>
              <a:rPr sz="2250" spc="-10" dirty="0">
                <a:solidFill>
                  <a:srgbClr val="BE2F72"/>
                </a:solidFill>
                <a:latin typeface="Courier New"/>
                <a:cs typeface="Courier New"/>
              </a:rPr>
              <a:t>"Age"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].hist()</a:t>
            </a:r>
            <a:endParaRPr sz="22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589" y="221725"/>
            <a:ext cx="12100560" cy="775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SparkSession</a:t>
            </a:r>
            <a:r>
              <a:rPr spc="-95" dirty="0"/>
              <a:t> </a:t>
            </a:r>
            <a:r>
              <a:rPr sz="4900" spc="110" dirty="0"/>
              <a:t>-</a:t>
            </a:r>
            <a:r>
              <a:rPr sz="4900" spc="-210" dirty="0"/>
              <a:t> </a:t>
            </a:r>
            <a:r>
              <a:rPr spc="120" dirty="0"/>
              <a:t>Entr</a:t>
            </a:r>
            <a:r>
              <a:rPr sz="4900" spc="120" dirty="0"/>
              <a:t>y</a:t>
            </a:r>
            <a:r>
              <a:rPr sz="4900" spc="-210" dirty="0"/>
              <a:t> </a:t>
            </a:r>
            <a:r>
              <a:rPr spc="175" dirty="0"/>
              <a:t>point</a:t>
            </a:r>
            <a:r>
              <a:rPr spc="-95" dirty="0"/>
              <a:t> </a:t>
            </a:r>
            <a:r>
              <a:rPr spc="170" dirty="0"/>
              <a:t>for</a:t>
            </a:r>
            <a:r>
              <a:rPr spc="-95" dirty="0"/>
              <a:t> </a:t>
            </a:r>
            <a:r>
              <a:rPr spc="100" dirty="0"/>
              <a:t>DataFrame</a:t>
            </a:r>
            <a:r>
              <a:rPr spc="-95" dirty="0"/>
              <a:t> </a:t>
            </a:r>
            <a:r>
              <a:rPr spc="-25" dirty="0"/>
              <a:t>API</a:t>
            </a:r>
            <a:endParaRPr sz="49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44"/>
            <a:ext cx="102352" cy="1023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2006096"/>
            <a:ext cx="102352" cy="1023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2661149"/>
            <a:ext cx="102352" cy="1023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3316202"/>
            <a:ext cx="102352" cy="102351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7758278" y="3172909"/>
            <a:ext cx="941705" cy="429895"/>
          </a:xfrm>
          <a:custGeom>
            <a:avLst/>
            <a:gdLst/>
            <a:ahLst/>
            <a:cxnLst/>
            <a:rect l="l" t="t" r="r" b="b"/>
            <a:pathLst>
              <a:path w="941704" h="429895">
                <a:moveTo>
                  <a:pt x="865132" y="429877"/>
                </a:moveTo>
                <a:lnTo>
                  <a:pt x="76505" y="429877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4" y="374363"/>
                </a:lnTo>
                <a:lnTo>
                  <a:pt x="0" y="353372"/>
                </a:lnTo>
                <a:lnTo>
                  <a:pt x="0" y="347996"/>
                </a:lnTo>
                <a:lnTo>
                  <a:pt x="0" y="76505"/>
                </a:lnTo>
                <a:lnTo>
                  <a:pt x="16785" y="31920"/>
                </a:lnTo>
                <a:lnTo>
                  <a:pt x="55513" y="4174"/>
                </a:lnTo>
                <a:lnTo>
                  <a:pt x="76505" y="0"/>
                </a:lnTo>
                <a:lnTo>
                  <a:pt x="865132" y="0"/>
                </a:lnTo>
                <a:lnTo>
                  <a:pt x="909716" y="16786"/>
                </a:lnTo>
                <a:lnTo>
                  <a:pt x="937461" y="55513"/>
                </a:lnTo>
                <a:lnTo>
                  <a:pt x="941638" y="76505"/>
                </a:lnTo>
                <a:lnTo>
                  <a:pt x="941638" y="353372"/>
                </a:lnTo>
                <a:lnTo>
                  <a:pt x="924850" y="397957"/>
                </a:lnTo>
                <a:lnTo>
                  <a:pt x="886123" y="425702"/>
                </a:lnTo>
                <a:lnTo>
                  <a:pt x="870457" y="429353"/>
                </a:lnTo>
                <a:lnTo>
                  <a:pt x="865132" y="429877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7056" y="918521"/>
            <a:ext cx="13121640" cy="2646045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95"/>
              </a:spcBef>
            </a:pP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SparkConte</a:t>
            </a:r>
            <a:r>
              <a:rPr sz="2800" spc="90" dirty="0">
                <a:solidFill>
                  <a:srgbClr val="04182D"/>
                </a:solidFill>
                <a:latin typeface="Arial"/>
                <a:cs typeface="Arial"/>
              </a:rPr>
              <a:t>x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t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is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main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entr</a:t>
            </a:r>
            <a:r>
              <a:rPr sz="2800" spc="105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800" spc="-2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point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for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0" dirty="0">
                <a:solidFill>
                  <a:srgbClr val="04182D"/>
                </a:solidFill>
                <a:latin typeface="Arial"/>
                <a:cs typeface="Arial"/>
              </a:rPr>
              <a:t>creating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-20" dirty="0">
                <a:solidFill>
                  <a:srgbClr val="04182D"/>
                </a:solidFill>
                <a:latin typeface="Arial"/>
                <a:cs typeface="Arial"/>
              </a:rPr>
              <a:t>RDDs</a:t>
            </a:r>
            <a:endParaRPr sz="2500" dirty="0">
              <a:latin typeface="Arial"/>
              <a:cs typeface="Arial"/>
            </a:endParaRPr>
          </a:p>
          <a:p>
            <a:pPr marL="12700" marR="5080">
              <a:lnSpc>
                <a:spcPct val="153500"/>
              </a:lnSpc>
              <a:tabLst>
                <a:tab pos="6959600" algn="l"/>
              </a:tabLst>
            </a:pP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SparkSession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pro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v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ides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80" dirty="0">
                <a:solidFill>
                  <a:srgbClr val="04182D"/>
                </a:solidFill>
                <a:latin typeface="Arial"/>
                <a:cs typeface="Arial"/>
              </a:rPr>
              <a:t>a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single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point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5" dirty="0">
                <a:solidFill>
                  <a:srgbClr val="04182D"/>
                </a:solidFill>
                <a:latin typeface="Arial"/>
                <a:cs typeface="Arial"/>
              </a:rPr>
              <a:t>of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entr</a:t>
            </a:r>
            <a:r>
              <a:rPr sz="2800" spc="105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800" spc="1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75" dirty="0">
                <a:solidFill>
                  <a:srgbClr val="04182D"/>
                </a:solidFill>
                <a:latin typeface="Arial"/>
                <a:cs typeface="Arial"/>
              </a:rPr>
              <a:t>to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5" dirty="0">
                <a:solidFill>
                  <a:srgbClr val="04182D"/>
                </a:solidFill>
                <a:latin typeface="Arial"/>
                <a:cs typeface="Arial"/>
              </a:rPr>
              <a:t>interact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100" dirty="0">
                <a:solidFill>
                  <a:srgbClr val="04182D"/>
                </a:solidFill>
                <a:latin typeface="Arial"/>
                <a:cs typeface="Arial"/>
              </a:rPr>
              <a:t>w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ith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Spark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DataFrames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SparkSession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is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sed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75" dirty="0">
                <a:solidFill>
                  <a:srgbClr val="04182D"/>
                </a:solidFill>
                <a:latin typeface="Arial"/>
                <a:cs typeface="Arial"/>
              </a:rPr>
              <a:t>to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0" dirty="0">
                <a:solidFill>
                  <a:srgbClr val="04182D"/>
                </a:solidFill>
                <a:latin typeface="Arial"/>
                <a:cs typeface="Arial"/>
              </a:rPr>
              <a:t>create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r>
              <a:rPr sz="2800" spc="90" dirty="0">
                <a:solidFill>
                  <a:srgbClr val="04182D"/>
                </a:solidFill>
                <a:latin typeface="Arial"/>
                <a:cs typeface="Arial"/>
              </a:rPr>
              <a:t>,</a:t>
            </a:r>
            <a:r>
              <a:rPr sz="2800" spc="1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register 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DataFrames</a:t>
            </a:r>
            <a:r>
              <a:rPr sz="2800" spc="70" dirty="0">
                <a:solidFill>
                  <a:srgbClr val="04182D"/>
                </a:solidFill>
                <a:latin typeface="Arial"/>
                <a:cs typeface="Arial"/>
              </a:rPr>
              <a:t>,</a:t>
            </a:r>
            <a:r>
              <a:rPr sz="2800" spc="1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e</a:t>
            </a:r>
            <a:r>
              <a:rPr sz="2800" spc="60" dirty="0">
                <a:solidFill>
                  <a:srgbClr val="04182D"/>
                </a:solidFill>
                <a:latin typeface="Arial"/>
                <a:cs typeface="Arial"/>
              </a:rPr>
              <a:t>x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ec</a:t>
            </a:r>
            <a:r>
              <a:rPr sz="2800" spc="6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te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SQL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40" dirty="0">
                <a:solidFill>
                  <a:srgbClr val="04182D"/>
                </a:solidFill>
                <a:latin typeface="Arial"/>
                <a:cs typeface="Arial"/>
              </a:rPr>
              <a:t>q</a:t>
            </a:r>
            <a:r>
              <a:rPr sz="2800" spc="4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40" dirty="0">
                <a:solidFill>
                  <a:srgbClr val="04182D"/>
                </a:solidFill>
                <a:latin typeface="Arial"/>
                <a:cs typeface="Arial"/>
              </a:rPr>
              <a:t>eries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SparkSession</a:t>
            </a:r>
            <a:r>
              <a:rPr sz="2500" spc="1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is</a:t>
            </a:r>
            <a:r>
              <a:rPr sz="2500" spc="1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a</a:t>
            </a:r>
            <a:r>
              <a:rPr sz="2800" spc="95" dirty="0">
                <a:solidFill>
                  <a:srgbClr val="04182D"/>
                </a:solidFill>
                <a:latin typeface="Arial"/>
                <a:cs typeface="Arial"/>
              </a:rPr>
              <a:t>v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ailable</a:t>
            </a:r>
            <a:r>
              <a:rPr sz="2500" spc="1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in</a:t>
            </a:r>
            <a:r>
              <a:rPr sz="2500" spc="1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Spark</a:t>
            </a:r>
            <a:r>
              <a:rPr sz="2500" spc="1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shell</a:t>
            </a:r>
            <a:r>
              <a:rPr sz="2500" spc="1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-25" dirty="0">
                <a:solidFill>
                  <a:srgbClr val="04182D"/>
                </a:solidFill>
                <a:latin typeface="Arial"/>
                <a:cs typeface="Arial"/>
              </a:rPr>
              <a:t>as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	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spark</a:t>
            </a:r>
            <a:endParaRPr sz="22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55" dirty="0"/>
              <a:t>Creating</a:t>
            </a:r>
            <a:r>
              <a:rPr spc="-75" dirty="0"/>
              <a:t> </a:t>
            </a:r>
            <a:r>
              <a:rPr spc="65" dirty="0"/>
              <a:t>DataFrames</a:t>
            </a:r>
            <a:r>
              <a:rPr spc="-75" dirty="0"/>
              <a:t> </a:t>
            </a:r>
            <a:r>
              <a:rPr spc="180" dirty="0"/>
              <a:t>in</a:t>
            </a:r>
            <a:r>
              <a:rPr spc="-75" dirty="0"/>
              <a:t> </a:t>
            </a:r>
            <a:r>
              <a:rPr spc="-10" dirty="0"/>
              <a:t>P</a:t>
            </a:r>
            <a:r>
              <a:rPr sz="4900" spc="-10" dirty="0"/>
              <a:t>y</a:t>
            </a:r>
            <a:r>
              <a:rPr spc="-10" dirty="0"/>
              <a:t>Spark</a:t>
            </a:r>
            <a:endParaRPr sz="49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45"/>
            <a:ext cx="102352" cy="1023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9991" y="1832100"/>
            <a:ext cx="122822" cy="12282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9991" y="2487152"/>
            <a:ext cx="122822" cy="12282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47056" y="1082285"/>
            <a:ext cx="14150975" cy="346456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w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o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204" dirty="0">
                <a:solidFill>
                  <a:srgbClr val="04182D"/>
                </a:solidFill>
                <a:latin typeface="Arial"/>
                <a:cs typeface="Arial"/>
              </a:rPr>
              <a:t>di</a:t>
            </a:r>
            <a:r>
              <a:rPr sz="2800" spc="204" dirty="0">
                <a:solidFill>
                  <a:srgbClr val="04182D"/>
                </a:solidFill>
                <a:latin typeface="Arial"/>
                <a:cs typeface="Arial"/>
              </a:rPr>
              <a:t>f</a:t>
            </a:r>
            <a:r>
              <a:rPr sz="2500" spc="204" dirty="0">
                <a:solidFill>
                  <a:srgbClr val="04182D"/>
                </a:solidFill>
                <a:latin typeface="Arial"/>
                <a:cs typeface="Arial"/>
              </a:rPr>
              <a:t>erent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methods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5" dirty="0">
                <a:solidFill>
                  <a:srgbClr val="04182D"/>
                </a:solidFill>
                <a:latin typeface="Arial"/>
                <a:cs typeface="Arial"/>
              </a:rPr>
              <a:t>of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0" dirty="0">
                <a:solidFill>
                  <a:srgbClr val="04182D"/>
                </a:solidFill>
                <a:latin typeface="Arial"/>
                <a:cs typeface="Arial"/>
              </a:rPr>
              <a:t>creating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DataFrames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in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-10" dirty="0">
                <a:solidFill>
                  <a:srgbClr val="04182D"/>
                </a:solidFill>
                <a:latin typeface="Arial"/>
                <a:cs typeface="Arial"/>
              </a:rPr>
              <a:t>P</a:t>
            </a:r>
            <a:r>
              <a:rPr sz="2800" spc="-1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500" spc="-10" dirty="0">
                <a:solidFill>
                  <a:srgbClr val="04182D"/>
                </a:solidFill>
                <a:latin typeface="Arial"/>
                <a:cs typeface="Arial"/>
              </a:rPr>
              <a:t>Spark</a:t>
            </a:r>
            <a:endParaRPr sz="2500">
              <a:latin typeface="Arial"/>
              <a:cs typeface="Arial"/>
            </a:endParaRPr>
          </a:p>
          <a:p>
            <a:pPr marL="381000">
              <a:lnSpc>
                <a:spcPct val="100000"/>
              </a:lnSpc>
              <a:spcBef>
                <a:spcPts val="509"/>
              </a:spcBef>
            </a:pP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From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e</a:t>
            </a:r>
            <a:r>
              <a:rPr sz="2800" spc="70" dirty="0">
                <a:solidFill>
                  <a:srgbClr val="04182D"/>
                </a:solidFill>
                <a:latin typeface="Arial"/>
                <a:cs typeface="Arial"/>
              </a:rPr>
              <a:t>x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isting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RDDs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sing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SparkSession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'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createDataFrame</a:t>
            </a:r>
            <a:r>
              <a:rPr sz="2800" spc="100" dirty="0">
                <a:solidFill>
                  <a:srgbClr val="04182D"/>
                </a:solidFill>
                <a:latin typeface="Arial"/>
                <a:cs typeface="Arial"/>
              </a:rPr>
              <a:t>()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0" dirty="0">
                <a:solidFill>
                  <a:srgbClr val="04182D"/>
                </a:solidFill>
                <a:latin typeface="Arial"/>
                <a:cs typeface="Arial"/>
              </a:rPr>
              <a:t>method</a:t>
            </a:r>
            <a:endParaRPr sz="2500">
              <a:latin typeface="Arial"/>
              <a:cs typeface="Arial"/>
            </a:endParaRPr>
          </a:p>
          <a:p>
            <a:pPr marL="12700" marR="1691005" indent="368300">
              <a:lnSpc>
                <a:spcPct val="153500"/>
              </a:lnSpc>
            </a:pP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From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v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ario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85" dirty="0">
                <a:solidFill>
                  <a:srgbClr val="04182D"/>
                </a:solidFill>
                <a:latin typeface="Arial"/>
                <a:cs typeface="Arial"/>
              </a:rPr>
              <a:t>data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so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rces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-70" dirty="0">
                <a:solidFill>
                  <a:srgbClr val="04182D"/>
                </a:solidFill>
                <a:latin typeface="Arial"/>
                <a:cs typeface="Arial"/>
              </a:rPr>
              <a:t>(</a:t>
            </a:r>
            <a:r>
              <a:rPr sz="2500" spc="-70" dirty="0">
                <a:solidFill>
                  <a:srgbClr val="04182D"/>
                </a:solidFill>
                <a:latin typeface="Arial"/>
                <a:cs typeface="Arial"/>
              </a:rPr>
              <a:t>CSV</a:t>
            </a:r>
            <a:r>
              <a:rPr sz="2800" spc="-70" dirty="0">
                <a:solidFill>
                  <a:srgbClr val="04182D"/>
                </a:solidFill>
                <a:latin typeface="Arial"/>
                <a:cs typeface="Arial"/>
              </a:rPr>
              <a:t>,</a:t>
            </a:r>
            <a:r>
              <a:rPr sz="2800" spc="1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JSON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,</a:t>
            </a:r>
            <a:r>
              <a:rPr sz="2800" spc="1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-65" dirty="0">
                <a:solidFill>
                  <a:srgbClr val="04182D"/>
                </a:solidFill>
                <a:latin typeface="Arial"/>
                <a:cs typeface="Arial"/>
              </a:rPr>
              <a:t>TXT</a:t>
            </a:r>
            <a:r>
              <a:rPr sz="2800" spc="-65" dirty="0">
                <a:solidFill>
                  <a:srgbClr val="04182D"/>
                </a:solidFill>
                <a:latin typeface="Arial"/>
                <a:cs typeface="Arial"/>
              </a:rPr>
              <a:t>)</a:t>
            </a:r>
            <a:r>
              <a:rPr sz="2800" spc="1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sing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SparkSession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'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20" dirty="0">
                <a:solidFill>
                  <a:srgbClr val="04182D"/>
                </a:solidFill>
                <a:latin typeface="Arial"/>
                <a:cs typeface="Arial"/>
              </a:rPr>
              <a:t>read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0" dirty="0">
                <a:solidFill>
                  <a:srgbClr val="04182D"/>
                </a:solidFill>
                <a:latin typeface="Arial"/>
                <a:cs typeface="Arial"/>
              </a:rPr>
              <a:t>method 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Schema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controls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85" dirty="0">
                <a:solidFill>
                  <a:srgbClr val="04182D"/>
                </a:solidFill>
                <a:latin typeface="Arial"/>
                <a:cs typeface="Arial"/>
              </a:rPr>
              <a:t>data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and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helps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DataFrames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75" dirty="0">
                <a:solidFill>
                  <a:srgbClr val="04182D"/>
                </a:solidFill>
                <a:latin typeface="Arial"/>
                <a:cs typeface="Arial"/>
              </a:rPr>
              <a:t>to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0" dirty="0">
                <a:solidFill>
                  <a:srgbClr val="04182D"/>
                </a:solidFill>
                <a:latin typeface="Arial"/>
                <a:cs typeface="Arial"/>
              </a:rPr>
              <a:t>optimi</a:t>
            </a:r>
            <a:r>
              <a:rPr sz="2800" spc="110" dirty="0">
                <a:solidFill>
                  <a:srgbClr val="04182D"/>
                </a:solidFill>
                <a:latin typeface="Arial"/>
                <a:cs typeface="Arial"/>
              </a:rPr>
              <a:t>z</a:t>
            </a:r>
            <a:r>
              <a:rPr sz="2500" spc="110" dirty="0">
                <a:solidFill>
                  <a:srgbClr val="04182D"/>
                </a:solidFill>
                <a:latin typeface="Arial"/>
                <a:cs typeface="Arial"/>
              </a:rPr>
              <a:t>e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40" dirty="0">
                <a:solidFill>
                  <a:srgbClr val="04182D"/>
                </a:solidFill>
                <a:latin typeface="Arial"/>
                <a:cs typeface="Arial"/>
              </a:rPr>
              <a:t>q</a:t>
            </a:r>
            <a:r>
              <a:rPr sz="2800" spc="4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40" dirty="0">
                <a:solidFill>
                  <a:srgbClr val="04182D"/>
                </a:solidFill>
                <a:latin typeface="Arial"/>
                <a:cs typeface="Arial"/>
              </a:rPr>
              <a:t>eries</a:t>
            </a:r>
            <a:endParaRPr sz="2500">
              <a:latin typeface="Arial"/>
              <a:cs typeface="Arial"/>
            </a:endParaRPr>
          </a:p>
          <a:p>
            <a:pPr marL="12700" marR="5080">
              <a:lnSpc>
                <a:spcPct val="115100"/>
              </a:lnSpc>
              <a:spcBef>
                <a:spcPts val="1290"/>
              </a:spcBef>
            </a:pP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Schema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pro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v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ides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information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0" dirty="0">
                <a:solidFill>
                  <a:srgbClr val="04182D"/>
                </a:solidFill>
                <a:latin typeface="Arial"/>
                <a:cs typeface="Arial"/>
              </a:rPr>
              <a:t>abo</a:t>
            </a:r>
            <a:r>
              <a:rPr sz="2800" spc="13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130" dirty="0">
                <a:solidFill>
                  <a:srgbClr val="04182D"/>
                </a:solidFill>
                <a:latin typeface="Arial"/>
                <a:cs typeface="Arial"/>
              </a:rPr>
              <a:t>t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col</a:t>
            </a:r>
            <a:r>
              <a:rPr sz="2800" spc="9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mn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name</a:t>
            </a:r>
            <a:r>
              <a:rPr sz="2800" spc="80" dirty="0">
                <a:solidFill>
                  <a:srgbClr val="04182D"/>
                </a:solidFill>
                <a:latin typeface="Arial"/>
                <a:cs typeface="Arial"/>
              </a:rPr>
              <a:t>,</a:t>
            </a:r>
            <a:r>
              <a:rPr sz="2800" spc="-1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0" dirty="0">
                <a:solidFill>
                  <a:srgbClr val="04182D"/>
                </a:solidFill>
                <a:latin typeface="Arial"/>
                <a:cs typeface="Arial"/>
              </a:rPr>
              <a:t>t</a:t>
            </a:r>
            <a:r>
              <a:rPr sz="2800" spc="14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500" spc="140" dirty="0">
                <a:solidFill>
                  <a:srgbClr val="04182D"/>
                </a:solidFill>
                <a:latin typeface="Arial"/>
                <a:cs typeface="Arial"/>
              </a:rPr>
              <a:t>pe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5" dirty="0">
                <a:solidFill>
                  <a:srgbClr val="04182D"/>
                </a:solidFill>
                <a:latin typeface="Arial"/>
                <a:cs typeface="Arial"/>
              </a:rPr>
              <a:t>of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85" dirty="0">
                <a:solidFill>
                  <a:srgbClr val="04182D"/>
                </a:solidFill>
                <a:latin typeface="Arial"/>
                <a:cs typeface="Arial"/>
              </a:rPr>
              <a:t>data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in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col</a:t>
            </a:r>
            <a:r>
              <a:rPr sz="2800" spc="5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mn</a:t>
            </a:r>
            <a:r>
              <a:rPr sz="2800" spc="55" dirty="0">
                <a:solidFill>
                  <a:srgbClr val="04182D"/>
                </a:solidFill>
                <a:latin typeface="Arial"/>
                <a:cs typeface="Arial"/>
              </a:rPr>
              <a:t>,</a:t>
            </a:r>
            <a:r>
              <a:rPr sz="2800" spc="-2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0" dirty="0">
                <a:solidFill>
                  <a:srgbClr val="04182D"/>
                </a:solidFill>
                <a:latin typeface="Arial"/>
                <a:cs typeface="Arial"/>
              </a:rPr>
              <a:t>empt</a:t>
            </a:r>
            <a:r>
              <a:rPr sz="2800" spc="14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800" spc="-1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4182D"/>
                </a:solidFill>
                <a:latin typeface="Arial"/>
                <a:cs typeface="Arial"/>
              </a:rPr>
              <a:t>v</a:t>
            </a:r>
            <a:r>
              <a:rPr sz="2500" spc="-10" dirty="0">
                <a:solidFill>
                  <a:srgbClr val="04182D"/>
                </a:solidFill>
                <a:latin typeface="Arial"/>
                <a:cs typeface="Arial"/>
              </a:rPr>
              <a:t>al</a:t>
            </a:r>
            <a:r>
              <a:rPr sz="2800" spc="-1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-10" dirty="0">
                <a:solidFill>
                  <a:srgbClr val="04182D"/>
                </a:solidFill>
                <a:latin typeface="Arial"/>
                <a:cs typeface="Arial"/>
              </a:rPr>
              <a:t>es etc</a:t>
            </a:r>
            <a:r>
              <a:rPr sz="2800" spc="-10" dirty="0">
                <a:solidFill>
                  <a:srgbClr val="04182D"/>
                </a:solidFill>
                <a:latin typeface="Arial"/>
                <a:cs typeface="Arial"/>
              </a:rPr>
              <a:t>.,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3152440"/>
            <a:ext cx="102352" cy="1023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1759" y="3807493"/>
            <a:ext cx="102352" cy="10235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59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Create</a:t>
            </a:r>
            <a:r>
              <a:rPr spc="-80" dirty="0"/>
              <a:t> </a:t>
            </a:r>
            <a:r>
              <a:rPr spc="250" dirty="0"/>
              <a:t>a</a:t>
            </a:r>
            <a:r>
              <a:rPr spc="-75" dirty="0"/>
              <a:t> </a:t>
            </a:r>
            <a:r>
              <a:rPr spc="100" dirty="0"/>
              <a:t>DataFrame</a:t>
            </a:r>
            <a:r>
              <a:rPr spc="-75" dirty="0"/>
              <a:t> </a:t>
            </a:r>
            <a:r>
              <a:rPr spc="160" dirty="0"/>
              <a:t>from</a:t>
            </a:r>
            <a:r>
              <a:rPr spc="-75" dirty="0"/>
              <a:t> </a:t>
            </a:r>
            <a:r>
              <a:rPr spc="-25" dirty="0"/>
              <a:t>RDD</a:t>
            </a:r>
          </a:p>
        </p:txBody>
      </p:sp>
      <p:sp>
        <p:nvSpPr>
          <p:cNvPr id="3" name="object 3"/>
          <p:cNvSpPr/>
          <p:nvPr/>
        </p:nvSpPr>
        <p:spPr>
          <a:xfrm>
            <a:off x="491289" y="1166809"/>
            <a:ext cx="14575155" cy="2456815"/>
          </a:xfrm>
          <a:custGeom>
            <a:avLst/>
            <a:gdLst/>
            <a:ahLst/>
            <a:cxnLst/>
            <a:rect l="l" t="t" r="r" b="b"/>
            <a:pathLst>
              <a:path w="14575155" h="2456815">
                <a:moveTo>
                  <a:pt x="14498413" y="2456447"/>
                </a:moveTo>
                <a:lnTo>
                  <a:pt x="76505" y="2456447"/>
                </a:lnTo>
                <a:lnTo>
                  <a:pt x="71180" y="2455922"/>
                </a:lnTo>
                <a:lnTo>
                  <a:pt x="31920" y="2439660"/>
                </a:lnTo>
                <a:lnTo>
                  <a:pt x="4175" y="2400932"/>
                </a:lnTo>
                <a:lnTo>
                  <a:pt x="0" y="2379941"/>
                </a:lnTo>
                <a:lnTo>
                  <a:pt x="0" y="2374565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2379941"/>
                </a:lnTo>
                <a:lnTo>
                  <a:pt x="14558132" y="2424526"/>
                </a:lnTo>
                <a:lnTo>
                  <a:pt x="14519404" y="2452271"/>
                </a:lnTo>
                <a:lnTo>
                  <a:pt x="14503737" y="2455922"/>
                </a:lnTo>
                <a:lnTo>
                  <a:pt x="14498413" y="2456447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1289" y="3868901"/>
            <a:ext cx="14575155" cy="655320"/>
          </a:xfrm>
          <a:custGeom>
            <a:avLst/>
            <a:gdLst/>
            <a:ahLst/>
            <a:cxnLst/>
            <a:rect l="l" t="t" r="r" b="b"/>
            <a:pathLst>
              <a:path w="14575155" h="655320">
                <a:moveTo>
                  <a:pt x="14498413" y="655052"/>
                </a:moveTo>
                <a:lnTo>
                  <a:pt x="76505" y="655052"/>
                </a:lnTo>
                <a:lnTo>
                  <a:pt x="71180" y="654527"/>
                </a:lnTo>
                <a:lnTo>
                  <a:pt x="31920" y="638265"/>
                </a:lnTo>
                <a:lnTo>
                  <a:pt x="4175" y="599538"/>
                </a:lnTo>
                <a:lnTo>
                  <a:pt x="0" y="578547"/>
                </a:lnTo>
                <a:lnTo>
                  <a:pt x="0" y="573170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578547"/>
                </a:lnTo>
                <a:lnTo>
                  <a:pt x="14558132" y="623131"/>
                </a:lnTo>
                <a:lnTo>
                  <a:pt x="14519404" y="650876"/>
                </a:lnTo>
                <a:lnTo>
                  <a:pt x="14503737" y="654527"/>
                </a:lnTo>
                <a:lnTo>
                  <a:pt x="14498413" y="655052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1289" y="4769598"/>
            <a:ext cx="14575155" cy="1064895"/>
          </a:xfrm>
          <a:custGeom>
            <a:avLst/>
            <a:gdLst/>
            <a:ahLst/>
            <a:cxnLst/>
            <a:rect l="l" t="t" r="r" b="b"/>
            <a:pathLst>
              <a:path w="14575155" h="1064895">
                <a:moveTo>
                  <a:pt x="14498413" y="1064460"/>
                </a:moveTo>
                <a:lnTo>
                  <a:pt x="76505" y="1064460"/>
                </a:lnTo>
                <a:lnTo>
                  <a:pt x="71180" y="1063935"/>
                </a:lnTo>
                <a:lnTo>
                  <a:pt x="31920" y="1047673"/>
                </a:lnTo>
                <a:lnTo>
                  <a:pt x="4175" y="1008946"/>
                </a:lnTo>
                <a:lnTo>
                  <a:pt x="0" y="987954"/>
                </a:lnTo>
                <a:lnTo>
                  <a:pt x="0" y="982578"/>
                </a:lnTo>
                <a:lnTo>
                  <a:pt x="0" y="76505"/>
                </a:lnTo>
                <a:lnTo>
                  <a:pt x="16786" y="31919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5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987954"/>
                </a:lnTo>
                <a:lnTo>
                  <a:pt x="14558132" y="1032539"/>
                </a:lnTo>
                <a:lnTo>
                  <a:pt x="14519404" y="1060283"/>
                </a:lnTo>
                <a:lnTo>
                  <a:pt x="14503737" y="1063935"/>
                </a:lnTo>
                <a:lnTo>
                  <a:pt x="14498413" y="1064460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1289" y="6079703"/>
            <a:ext cx="14575155" cy="655320"/>
          </a:xfrm>
          <a:custGeom>
            <a:avLst/>
            <a:gdLst/>
            <a:ahLst/>
            <a:cxnLst/>
            <a:rect l="l" t="t" r="r" b="b"/>
            <a:pathLst>
              <a:path w="14575155" h="655320">
                <a:moveTo>
                  <a:pt x="14498413" y="655052"/>
                </a:moveTo>
                <a:lnTo>
                  <a:pt x="76505" y="655052"/>
                </a:lnTo>
                <a:lnTo>
                  <a:pt x="71180" y="654527"/>
                </a:lnTo>
                <a:lnTo>
                  <a:pt x="31920" y="638264"/>
                </a:lnTo>
                <a:lnTo>
                  <a:pt x="4175" y="599537"/>
                </a:lnTo>
                <a:lnTo>
                  <a:pt x="0" y="578546"/>
                </a:lnTo>
                <a:lnTo>
                  <a:pt x="0" y="573170"/>
                </a:lnTo>
                <a:lnTo>
                  <a:pt x="0" y="76504"/>
                </a:lnTo>
                <a:lnTo>
                  <a:pt x="16786" y="31919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5"/>
                </a:lnTo>
                <a:lnTo>
                  <a:pt x="14570742" y="55513"/>
                </a:lnTo>
                <a:lnTo>
                  <a:pt x="14574918" y="76504"/>
                </a:lnTo>
                <a:lnTo>
                  <a:pt x="14574918" y="578546"/>
                </a:lnTo>
                <a:lnTo>
                  <a:pt x="14558132" y="623131"/>
                </a:lnTo>
                <a:lnTo>
                  <a:pt x="14519404" y="650875"/>
                </a:lnTo>
                <a:lnTo>
                  <a:pt x="14503737" y="654527"/>
                </a:lnTo>
                <a:lnTo>
                  <a:pt x="14498413" y="655052"/>
                </a:lnTo>
                <a:close/>
              </a:path>
            </a:pathLst>
          </a:custGeom>
          <a:solidFill>
            <a:srgbClr val="0418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1411" y="1197096"/>
            <a:ext cx="7892415" cy="4447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8320" marR="3359785" indent="-516255">
              <a:lnSpc>
                <a:spcPct val="142200"/>
              </a:lnSpc>
              <a:spcBef>
                <a:spcPts val="100"/>
              </a:spcBef>
            </a:pP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iphones_RDD</a:t>
            </a:r>
            <a:r>
              <a:rPr sz="1700" spc="-7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1700" spc="-6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spc="-10" dirty="0">
                <a:solidFill>
                  <a:srgbClr val="04182D"/>
                </a:solidFill>
                <a:latin typeface="Courier New"/>
                <a:cs typeface="Courier New"/>
              </a:rPr>
              <a:t>sc.parallelize([ 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(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"XS"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7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2018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7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5.65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7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2.79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7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spc="-10" dirty="0">
                <a:solidFill>
                  <a:srgbClr val="BE2F72"/>
                </a:solidFill>
                <a:latin typeface="Courier New"/>
                <a:cs typeface="Courier New"/>
              </a:rPr>
              <a:t>6.24</a:t>
            </a:r>
            <a:r>
              <a:rPr sz="1700" spc="-10" dirty="0">
                <a:solidFill>
                  <a:srgbClr val="04182D"/>
                </a:solidFill>
                <a:latin typeface="Courier New"/>
                <a:cs typeface="Courier New"/>
              </a:rPr>
              <a:t>),</a:t>
            </a:r>
            <a:endParaRPr sz="1700" dirty="0">
              <a:latin typeface="Courier New"/>
              <a:cs typeface="Courier New"/>
            </a:endParaRPr>
          </a:p>
          <a:p>
            <a:pPr marL="528320">
              <a:lnSpc>
                <a:spcPct val="100000"/>
              </a:lnSpc>
              <a:spcBef>
                <a:spcPts val="860"/>
              </a:spcBef>
            </a:pP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(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"XR"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7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2018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7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5.94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7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2.98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7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spc="-10" dirty="0">
                <a:solidFill>
                  <a:srgbClr val="BE2F72"/>
                </a:solidFill>
                <a:latin typeface="Courier New"/>
                <a:cs typeface="Courier New"/>
              </a:rPr>
              <a:t>6.84</a:t>
            </a:r>
            <a:r>
              <a:rPr sz="1700" spc="-10" dirty="0">
                <a:solidFill>
                  <a:srgbClr val="04182D"/>
                </a:solidFill>
                <a:latin typeface="Courier New"/>
                <a:cs typeface="Courier New"/>
              </a:rPr>
              <a:t>),</a:t>
            </a:r>
            <a:endParaRPr sz="1700" dirty="0">
              <a:latin typeface="Courier New"/>
              <a:cs typeface="Courier New"/>
            </a:endParaRPr>
          </a:p>
          <a:p>
            <a:pPr marL="528320">
              <a:lnSpc>
                <a:spcPct val="100000"/>
              </a:lnSpc>
              <a:spcBef>
                <a:spcPts val="865"/>
              </a:spcBef>
            </a:pP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(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"X10"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7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2017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7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5.65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7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2.79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7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spc="-10" dirty="0">
                <a:solidFill>
                  <a:srgbClr val="BE2F72"/>
                </a:solidFill>
                <a:latin typeface="Courier New"/>
                <a:cs typeface="Courier New"/>
              </a:rPr>
              <a:t>6.13</a:t>
            </a:r>
            <a:r>
              <a:rPr sz="1700" spc="-10" dirty="0">
                <a:solidFill>
                  <a:srgbClr val="04182D"/>
                </a:solidFill>
                <a:latin typeface="Courier New"/>
                <a:cs typeface="Courier New"/>
              </a:rPr>
              <a:t>),</a:t>
            </a:r>
            <a:endParaRPr sz="1700" dirty="0">
              <a:latin typeface="Courier New"/>
              <a:cs typeface="Courier New"/>
            </a:endParaRPr>
          </a:p>
          <a:p>
            <a:pPr marL="528320">
              <a:lnSpc>
                <a:spcPct val="100000"/>
              </a:lnSpc>
              <a:spcBef>
                <a:spcPts val="860"/>
              </a:spcBef>
            </a:pP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(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"8Plus"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8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2017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7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6.23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8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3.07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7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spc="-10" dirty="0">
                <a:solidFill>
                  <a:srgbClr val="BE2F72"/>
                </a:solidFill>
                <a:latin typeface="Courier New"/>
                <a:cs typeface="Courier New"/>
              </a:rPr>
              <a:t>7.12</a:t>
            </a:r>
            <a:r>
              <a:rPr sz="170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17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700" spc="-25" dirty="0">
                <a:solidFill>
                  <a:srgbClr val="04182D"/>
                </a:solidFill>
                <a:latin typeface="Courier New"/>
                <a:cs typeface="Courier New"/>
              </a:rPr>
              <a:t>])</a:t>
            </a:r>
            <a:endParaRPr sz="17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1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names</a:t>
            </a:r>
            <a:r>
              <a:rPr sz="1700" spc="-8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1700" spc="-7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[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'Model'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8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'Year'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8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'Height'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8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'Width'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8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spc="-10" dirty="0">
                <a:solidFill>
                  <a:srgbClr val="BE2F72"/>
                </a:solidFill>
                <a:latin typeface="Courier New"/>
                <a:cs typeface="Courier New"/>
              </a:rPr>
              <a:t>'Weight'</a:t>
            </a:r>
            <a:r>
              <a:rPr sz="1700" spc="-10" dirty="0">
                <a:solidFill>
                  <a:srgbClr val="04182D"/>
                </a:solidFill>
                <a:latin typeface="Courier New"/>
                <a:cs typeface="Courier New"/>
              </a:rPr>
              <a:t>]</a:t>
            </a:r>
            <a:endParaRPr sz="17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100" dirty="0">
              <a:latin typeface="Courier New"/>
              <a:cs typeface="Courier New"/>
            </a:endParaRPr>
          </a:p>
          <a:p>
            <a:pPr marL="12700" marR="5080">
              <a:lnSpc>
                <a:spcPct val="158000"/>
              </a:lnSpc>
              <a:spcBef>
                <a:spcPts val="1490"/>
              </a:spcBef>
            </a:pP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iphones_df</a:t>
            </a:r>
            <a:r>
              <a:rPr sz="1700" spc="-4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1700" spc="-4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spc="-10" dirty="0">
                <a:solidFill>
                  <a:srgbClr val="04182D"/>
                </a:solidFill>
                <a:latin typeface="Courier New"/>
                <a:cs typeface="Courier New"/>
              </a:rPr>
              <a:t>spark.createDataFrame(iphones_RDD,</a:t>
            </a:r>
            <a:r>
              <a:rPr sz="1700" spc="-4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spc="-10" dirty="0">
                <a:solidFill>
                  <a:srgbClr val="04182D"/>
                </a:solidFill>
                <a:latin typeface="Courier New"/>
                <a:cs typeface="Courier New"/>
              </a:rPr>
              <a:t>schema=names) </a:t>
            </a:r>
            <a:r>
              <a:rPr sz="1700" spc="-10" dirty="0">
                <a:solidFill>
                  <a:srgbClr val="008600"/>
                </a:solidFill>
                <a:latin typeface="Courier New"/>
                <a:cs typeface="Courier New"/>
              </a:rPr>
              <a:t>type</a:t>
            </a:r>
            <a:r>
              <a:rPr sz="1700" spc="-10" dirty="0">
                <a:solidFill>
                  <a:srgbClr val="04182D"/>
                </a:solidFill>
                <a:latin typeface="Courier New"/>
                <a:cs typeface="Courier New"/>
              </a:rPr>
              <a:t>(iphones_df)</a:t>
            </a:r>
            <a:endParaRPr sz="17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1411" y="6261472"/>
            <a:ext cx="4023360" cy="2838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-10" dirty="0">
                <a:solidFill>
                  <a:srgbClr val="FFFFFF"/>
                </a:solidFill>
                <a:latin typeface="Courier New"/>
                <a:cs typeface="Courier New"/>
              </a:rPr>
              <a:t>pyspark.sql.dataframe.DataFrame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14" dirty="0"/>
              <a:t>Create</a:t>
            </a:r>
            <a:r>
              <a:rPr spc="-80" dirty="0"/>
              <a:t> </a:t>
            </a:r>
            <a:r>
              <a:rPr spc="250" dirty="0"/>
              <a:t>a</a:t>
            </a:r>
            <a:r>
              <a:rPr spc="-75" dirty="0"/>
              <a:t> </a:t>
            </a:r>
            <a:r>
              <a:rPr spc="100" dirty="0"/>
              <a:t>DataFrame</a:t>
            </a:r>
            <a:r>
              <a:rPr spc="-80" dirty="0"/>
              <a:t> </a:t>
            </a:r>
            <a:r>
              <a:rPr spc="160" dirty="0"/>
              <a:t>from</a:t>
            </a:r>
            <a:r>
              <a:rPr spc="-75" dirty="0"/>
              <a:t> </a:t>
            </a:r>
            <a:r>
              <a:rPr spc="135" dirty="0"/>
              <a:t>reading</a:t>
            </a:r>
            <a:r>
              <a:rPr spc="-75" dirty="0"/>
              <a:t> </a:t>
            </a:r>
            <a:r>
              <a:rPr spc="250" dirty="0"/>
              <a:t>a</a:t>
            </a:r>
            <a:r>
              <a:rPr spc="-80" dirty="0"/>
              <a:t> </a:t>
            </a:r>
            <a:r>
              <a:rPr spc="45" dirty="0"/>
              <a:t>CSV</a:t>
            </a:r>
            <a:r>
              <a:rPr sz="4900" spc="45" dirty="0"/>
              <a:t>/</a:t>
            </a:r>
            <a:r>
              <a:rPr spc="45" dirty="0"/>
              <a:t>JSON</a:t>
            </a:r>
            <a:r>
              <a:rPr sz="4900" spc="45" dirty="0"/>
              <a:t>/</a:t>
            </a:r>
            <a:r>
              <a:rPr spc="45" dirty="0"/>
              <a:t>TXT</a:t>
            </a:r>
            <a:endParaRPr sz="4900" dirty="0"/>
          </a:p>
        </p:txBody>
      </p:sp>
      <p:sp>
        <p:nvSpPr>
          <p:cNvPr id="3" name="object 3"/>
          <p:cNvSpPr/>
          <p:nvPr/>
        </p:nvSpPr>
        <p:spPr>
          <a:xfrm>
            <a:off x="491289" y="1166812"/>
            <a:ext cx="14575155" cy="716915"/>
          </a:xfrm>
          <a:custGeom>
            <a:avLst/>
            <a:gdLst/>
            <a:ahLst/>
            <a:cxnLst/>
            <a:rect l="l" t="t" r="r" b="b"/>
            <a:pathLst>
              <a:path w="14575155" h="716914">
                <a:moveTo>
                  <a:pt x="14498413" y="716463"/>
                </a:moveTo>
                <a:lnTo>
                  <a:pt x="76505" y="716463"/>
                </a:lnTo>
                <a:lnTo>
                  <a:pt x="71180" y="715939"/>
                </a:lnTo>
                <a:lnTo>
                  <a:pt x="31920" y="699677"/>
                </a:lnTo>
                <a:lnTo>
                  <a:pt x="4175" y="660949"/>
                </a:lnTo>
                <a:lnTo>
                  <a:pt x="0" y="639958"/>
                </a:lnTo>
                <a:lnTo>
                  <a:pt x="0" y="634582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639958"/>
                </a:lnTo>
                <a:lnTo>
                  <a:pt x="14558132" y="684543"/>
                </a:lnTo>
                <a:lnTo>
                  <a:pt x="14519404" y="712288"/>
                </a:lnTo>
                <a:lnTo>
                  <a:pt x="14503737" y="715939"/>
                </a:lnTo>
                <a:lnTo>
                  <a:pt x="14498413" y="716463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1289" y="2128920"/>
            <a:ext cx="14575155" cy="696595"/>
          </a:xfrm>
          <a:custGeom>
            <a:avLst/>
            <a:gdLst/>
            <a:ahLst/>
            <a:cxnLst/>
            <a:rect l="l" t="t" r="r" b="b"/>
            <a:pathLst>
              <a:path w="14575155" h="696594">
                <a:moveTo>
                  <a:pt x="14498413" y="695993"/>
                </a:moveTo>
                <a:lnTo>
                  <a:pt x="76505" y="695993"/>
                </a:lnTo>
                <a:lnTo>
                  <a:pt x="71180" y="695468"/>
                </a:lnTo>
                <a:lnTo>
                  <a:pt x="31920" y="679206"/>
                </a:lnTo>
                <a:lnTo>
                  <a:pt x="4175" y="640479"/>
                </a:lnTo>
                <a:lnTo>
                  <a:pt x="0" y="619487"/>
                </a:lnTo>
                <a:lnTo>
                  <a:pt x="0" y="614111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619487"/>
                </a:lnTo>
                <a:lnTo>
                  <a:pt x="14558132" y="664072"/>
                </a:lnTo>
                <a:lnTo>
                  <a:pt x="14519404" y="691817"/>
                </a:lnTo>
                <a:lnTo>
                  <a:pt x="14503737" y="695468"/>
                </a:lnTo>
                <a:lnTo>
                  <a:pt x="14498413" y="695993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1289" y="3070558"/>
            <a:ext cx="14575155" cy="716915"/>
          </a:xfrm>
          <a:custGeom>
            <a:avLst/>
            <a:gdLst/>
            <a:ahLst/>
            <a:cxnLst/>
            <a:rect l="l" t="t" r="r" b="b"/>
            <a:pathLst>
              <a:path w="14575155" h="716914">
                <a:moveTo>
                  <a:pt x="14498413" y="716463"/>
                </a:moveTo>
                <a:lnTo>
                  <a:pt x="76505" y="716463"/>
                </a:lnTo>
                <a:lnTo>
                  <a:pt x="71180" y="715939"/>
                </a:lnTo>
                <a:lnTo>
                  <a:pt x="31920" y="699676"/>
                </a:lnTo>
                <a:lnTo>
                  <a:pt x="4175" y="660949"/>
                </a:lnTo>
                <a:lnTo>
                  <a:pt x="0" y="639958"/>
                </a:lnTo>
                <a:lnTo>
                  <a:pt x="0" y="634582"/>
                </a:lnTo>
                <a:lnTo>
                  <a:pt x="0" y="76505"/>
                </a:lnTo>
                <a:lnTo>
                  <a:pt x="16786" y="31919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5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639958"/>
                </a:lnTo>
                <a:lnTo>
                  <a:pt x="14558132" y="684543"/>
                </a:lnTo>
                <a:lnTo>
                  <a:pt x="14519404" y="712287"/>
                </a:lnTo>
                <a:lnTo>
                  <a:pt x="14503737" y="715939"/>
                </a:lnTo>
                <a:lnTo>
                  <a:pt x="14498413" y="716463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4216900"/>
            <a:ext cx="102352" cy="1023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4871953"/>
            <a:ext cx="102352" cy="1023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9991" y="5353007"/>
            <a:ext cx="122822" cy="122822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269164" y="5219949"/>
            <a:ext cx="1965325" cy="429895"/>
          </a:xfrm>
          <a:custGeom>
            <a:avLst/>
            <a:gdLst/>
            <a:ahLst/>
            <a:cxnLst/>
            <a:rect l="l" t="t" r="r" b="b"/>
            <a:pathLst>
              <a:path w="1965325" h="429895">
                <a:moveTo>
                  <a:pt x="1888652" y="429877"/>
                </a:moveTo>
                <a:lnTo>
                  <a:pt x="76505" y="429877"/>
                </a:lnTo>
                <a:lnTo>
                  <a:pt x="71180" y="429352"/>
                </a:lnTo>
                <a:lnTo>
                  <a:pt x="31920" y="413090"/>
                </a:lnTo>
                <a:lnTo>
                  <a:pt x="4175" y="374363"/>
                </a:lnTo>
                <a:lnTo>
                  <a:pt x="0" y="353372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4" y="4175"/>
                </a:lnTo>
                <a:lnTo>
                  <a:pt x="76505" y="0"/>
                </a:lnTo>
                <a:lnTo>
                  <a:pt x="1888652" y="0"/>
                </a:lnTo>
                <a:lnTo>
                  <a:pt x="1933237" y="16786"/>
                </a:lnTo>
                <a:lnTo>
                  <a:pt x="1960981" y="55513"/>
                </a:lnTo>
                <a:lnTo>
                  <a:pt x="1965157" y="76505"/>
                </a:lnTo>
                <a:lnTo>
                  <a:pt x="1965157" y="353372"/>
                </a:lnTo>
                <a:lnTo>
                  <a:pt x="1948370" y="397956"/>
                </a:lnTo>
                <a:lnTo>
                  <a:pt x="1909643" y="425702"/>
                </a:lnTo>
                <a:lnTo>
                  <a:pt x="1893977" y="429352"/>
                </a:lnTo>
                <a:lnTo>
                  <a:pt x="1888652" y="429877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41377" y="5219949"/>
            <a:ext cx="2825115" cy="429895"/>
          </a:xfrm>
          <a:custGeom>
            <a:avLst/>
            <a:gdLst/>
            <a:ahLst/>
            <a:cxnLst/>
            <a:rect l="l" t="t" r="r" b="b"/>
            <a:pathLst>
              <a:path w="2825115" h="429895">
                <a:moveTo>
                  <a:pt x="2748409" y="429877"/>
                </a:moveTo>
                <a:lnTo>
                  <a:pt x="76505" y="429877"/>
                </a:lnTo>
                <a:lnTo>
                  <a:pt x="71180" y="429352"/>
                </a:lnTo>
                <a:lnTo>
                  <a:pt x="31919" y="413090"/>
                </a:lnTo>
                <a:lnTo>
                  <a:pt x="4175" y="374363"/>
                </a:lnTo>
                <a:lnTo>
                  <a:pt x="0" y="353372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2748409" y="0"/>
                </a:lnTo>
                <a:lnTo>
                  <a:pt x="2792993" y="16786"/>
                </a:lnTo>
                <a:lnTo>
                  <a:pt x="2820738" y="55513"/>
                </a:lnTo>
                <a:lnTo>
                  <a:pt x="2824913" y="76505"/>
                </a:lnTo>
                <a:lnTo>
                  <a:pt x="2824913" y="353372"/>
                </a:lnTo>
                <a:lnTo>
                  <a:pt x="2808127" y="397956"/>
                </a:lnTo>
                <a:lnTo>
                  <a:pt x="2769400" y="425702"/>
                </a:lnTo>
                <a:lnTo>
                  <a:pt x="2753734" y="429352"/>
                </a:lnTo>
                <a:lnTo>
                  <a:pt x="2748409" y="429877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17724" y="1360863"/>
            <a:ext cx="10393680" cy="42506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00" dirty="0">
                <a:solidFill>
                  <a:srgbClr val="04182D"/>
                </a:solidFill>
                <a:latin typeface="Courier New"/>
                <a:cs typeface="Courier New"/>
              </a:rPr>
              <a:t>df_csv</a:t>
            </a:r>
            <a:r>
              <a:rPr sz="1900" spc="-5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1900" spc="-5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4182D"/>
                </a:solidFill>
                <a:latin typeface="Courier New"/>
                <a:cs typeface="Courier New"/>
              </a:rPr>
              <a:t>spark.read.csv(</a:t>
            </a:r>
            <a:r>
              <a:rPr sz="1900" dirty="0">
                <a:solidFill>
                  <a:srgbClr val="BE2F72"/>
                </a:solidFill>
                <a:latin typeface="Courier New"/>
                <a:cs typeface="Courier New"/>
              </a:rPr>
              <a:t>"people.csv"</a:t>
            </a:r>
            <a:r>
              <a:rPr sz="19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900" spc="-5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4182D"/>
                </a:solidFill>
                <a:latin typeface="Courier New"/>
                <a:cs typeface="Courier New"/>
              </a:rPr>
              <a:t>header=</a:t>
            </a:r>
            <a:r>
              <a:rPr sz="1900" dirty="0">
                <a:solidFill>
                  <a:srgbClr val="BE2F72"/>
                </a:solidFill>
                <a:latin typeface="Courier New"/>
                <a:cs typeface="Courier New"/>
              </a:rPr>
              <a:t>True</a:t>
            </a:r>
            <a:r>
              <a:rPr sz="19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900" spc="-4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04182D"/>
                </a:solidFill>
                <a:latin typeface="Courier New"/>
                <a:cs typeface="Courier New"/>
              </a:rPr>
              <a:t>inferSchema=</a:t>
            </a:r>
            <a:r>
              <a:rPr sz="1900" spc="-10" dirty="0">
                <a:solidFill>
                  <a:srgbClr val="BE2F72"/>
                </a:solidFill>
                <a:latin typeface="Courier New"/>
                <a:cs typeface="Courier New"/>
              </a:rPr>
              <a:t>True</a:t>
            </a:r>
            <a:r>
              <a:rPr sz="190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1900" dirty="0">
              <a:latin typeface="Courier New"/>
              <a:cs typeface="Courier New"/>
            </a:endParaRPr>
          </a:p>
          <a:p>
            <a:pPr marL="12700" marR="5080">
              <a:lnSpc>
                <a:spcPts val="7580"/>
              </a:lnSpc>
              <a:spcBef>
                <a:spcPts val="969"/>
              </a:spcBef>
            </a:pPr>
            <a:r>
              <a:rPr sz="1900" dirty="0">
                <a:solidFill>
                  <a:srgbClr val="04182D"/>
                </a:solidFill>
                <a:latin typeface="Courier New"/>
                <a:cs typeface="Courier New"/>
              </a:rPr>
              <a:t>df_json</a:t>
            </a:r>
            <a:r>
              <a:rPr sz="1900" spc="-6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1900" spc="-5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4182D"/>
                </a:solidFill>
                <a:latin typeface="Courier New"/>
                <a:cs typeface="Courier New"/>
              </a:rPr>
              <a:t>spark.read.json(</a:t>
            </a:r>
            <a:r>
              <a:rPr sz="1900" dirty="0">
                <a:solidFill>
                  <a:srgbClr val="BE2F72"/>
                </a:solidFill>
                <a:latin typeface="Courier New"/>
                <a:cs typeface="Courier New"/>
              </a:rPr>
              <a:t>"people.json"</a:t>
            </a:r>
            <a:r>
              <a:rPr sz="19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900" spc="-5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4182D"/>
                </a:solidFill>
                <a:latin typeface="Courier New"/>
                <a:cs typeface="Courier New"/>
              </a:rPr>
              <a:t>header=</a:t>
            </a:r>
            <a:r>
              <a:rPr sz="1900" dirty="0">
                <a:solidFill>
                  <a:srgbClr val="BE2F72"/>
                </a:solidFill>
                <a:latin typeface="Courier New"/>
                <a:cs typeface="Courier New"/>
              </a:rPr>
              <a:t>True</a:t>
            </a:r>
            <a:r>
              <a:rPr sz="19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900" spc="-5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04182D"/>
                </a:solidFill>
                <a:latin typeface="Courier New"/>
                <a:cs typeface="Courier New"/>
              </a:rPr>
              <a:t>inferSchema=</a:t>
            </a:r>
            <a:r>
              <a:rPr sz="1900" spc="-10" dirty="0">
                <a:solidFill>
                  <a:srgbClr val="BE2F72"/>
                </a:solidFill>
                <a:latin typeface="Courier New"/>
                <a:cs typeface="Courier New"/>
              </a:rPr>
              <a:t>True</a:t>
            </a:r>
            <a:r>
              <a:rPr sz="1900" spc="-10" dirty="0">
                <a:solidFill>
                  <a:srgbClr val="04182D"/>
                </a:solidFill>
                <a:latin typeface="Courier New"/>
                <a:cs typeface="Courier New"/>
              </a:rPr>
              <a:t>) </a:t>
            </a:r>
            <a:r>
              <a:rPr sz="1900" dirty="0">
                <a:solidFill>
                  <a:srgbClr val="04182D"/>
                </a:solidFill>
                <a:latin typeface="Courier New"/>
                <a:cs typeface="Courier New"/>
              </a:rPr>
              <a:t>df_txt</a:t>
            </a:r>
            <a:r>
              <a:rPr sz="1900" spc="-5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1900" spc="-5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4182D"/>
                </a:solidFill>
                <a:latin typeface="Courier New"/>
                <a:cs typeface="Courier New"/>
              </a:rPr>
              <a:t>spark.read.txt(</a:t>
            </a:r>
            <a:r>
              <a:rPr sz="1900" dirty="0">
                <a:solidFill>
                  <a:srgbClr val="BE2F72"/>
                </a:solidFill>
                <a:latin typeface="Courier New"/>
                <a:cs typeface="Courier New"/>
              </a:rPr>
              <a:t>"people.txt"</a:t>
            </a:r>
            <a:r>
              <a:rPr sz="19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900" spc="-5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4182D"/>
                </a:solidFill>
                <a:latin typeface="Courier New"/>
                <a:cs typeface="Courier New"/>
              </a:rPr>
              <a:t>header=</a:t>
            </a:r>
            <a:r>
              <a:rPr sz="1900" dirty="0">
                <a:solidFill>
                  <a:srgbClr val="BE2F72"/>
                </a:solidFill>
                <a:latin typeface="Courier New"/>
                <a:cs typeface="Courier New"/>
              </a:rPr>
              <a:t>True</a:t>
            </a:r>
            <a:r>
              <a:rPr sz="19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900" spc="-4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04182D"/>
                </a:solidFill>
                <a:latin typeface="Courier New"/>
                <a:cs typeface="Courier New"/>
              </a:rPr>
              <a:t>inferSchema=</a:t>
            </a:r>
            <a:r>
              <a:rPr sz="1900" spc="-10" dirty="0">
                <a:solidFill>
                  <a:srgbClr val="BE2F72"/>
                </a:solidFill>
                <a:latin typeface="Courier New"/>
                <a:cs typeface="Courier New"/>
              </a:rPr>
              <a:t>True</a:t>
            </a:r>
            <a:r>
              <a:rPr sz="190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1900" dirty="0">
              <a:latin typeface="Courier New"/>
              <a:cs typeface="Courier New"/>
            </a:endParaRPr>
          </a:p>
          <a:p>
            <a:pPr marL="241935" marR="3326129">
              <a:lnSpc>
                <a:spcPct val="153500"/>
              </a:lnSpc>
              <a:spcBef>
                <a:spcPts val="655"/>
              </a:spcBef>
            </a:pP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Path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75" dirty="0">
                <a:solidFill>
                  <a:srgbClr val="04182D"/>
                </a:solidFill>
                <a:latin typeface="Arial"/>
                <a:cs typeface="Arial"/>
              </a:rPr>
              <a:t>to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04182D"/>
                </a:solidFill>
                <a:latin typeface="Arial"/>
                <a:cs typeface="Arial"/>
              </a:rPr>
              <a:t>fi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le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and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t</a:t>
            </a:r>
            <a:r>
              <a:rPr sz="2800" spc="114" dirty="0">
                <a:solidFill>
                  <a:srgbClr val="04182D"/>
                </a:solidFill>
                <a:latin typeface="Arial"/>
                <a:cs typeface="Arial"/>
              </a:rPr>
              <a:t>w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o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0" dirty="0">
                <a:solidFill>
                  <a:srgbClr val="04182D"/>
                </a:solidFill>
                <a:latin typeface="Arial"/>
                <a:cs typeface="Arial"/>
              </a:rPr>
              <a:t>optional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parameters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w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o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0" dirty="0">
                <a:solidFill>
                  <a:srgbClr val="04182D"/>
                </a:solidFill>
                <a:latin typeface="Arial"/>
                <a:cs typeface="Arial"/>
              </a:rPr>
              <a:t>optional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parameters</a:t>
            </a:r>
            <a:endParaRPr sz="2500" dirty="0">
              <a:latin typeface="Arial"/>
              <a:cs typeface="Arial"/>
            </a:endParaRPr>
          </a:p>
          <a:p>
            <a:pPr marL="692150">
              <a:lnSpc>
                <a:spcPct val="100000"/>
              </a:lnSpc>
              <a:spcBef>
                <a:spcPts val="505"/>
              </a:spcBef>
              <a:tabLst>
                <a:tab pos="2964815" algn="l"/>
              </a:tabLst>
            </a:pP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header=True</a:t>
            </a:r>
            <a:r>
              <a:rPr sz="2250" spc="-38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800" spc="-50" dirty="0">
                <a:solidFill>
                  <a:srgbClr val="04182D"/>
                </a:solidFill>
                <a:latin typeface="Arial"/>
                <a:cs typeface="Arial"/>
              </a:rPr>
              <a:t>,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	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inferSchema=True</a:t>
            </a:r>
            <a:endParaRPr sz="22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17804" rIns="0" bIns="0" rtlCol="0">
            <a:spAutoFit/>
          </a:bodyPr>
          <a:lstStyle/>
          <a:p>
            <a:pPr marL="733425" marR="664210" algn="ctr">
              <a:lnSpc>
                <a:spcPts val="6770"/>
              </a:lnSpc>
              <a:spcBef>
                <a:spcPts val="1714"/>
              </a:spcBef>
            </a:pPr>
            <a:r>
              <a:rPr spc="190" dirty="0"/>
              <a:t>Interacting</a:t>
            </a:r>
            <a:r>
              <a:rPr spc="-204" dirty="0"/>
              <a:t> </a:t>
            </a:r>
            <a:r>
              <a:rPr sz="7000" spc="204" dirty="0"/>
              <a:t>w</a:t>
            </a:r>
            <a:r>
              <a:rPr spc="204" dirty="0"/>
              <a:t>ith </a:t>
            </a:r>
            <a:r>
              <a:rPr spc="-10" dirty="0"/>
              <a:t>P</a:t>
            </a:r>
            <a:r>
              <a:rPr sz="7000" spc="-10" dirty="0"/>
              <a:t>y</a:t>
            </a:r>
            <a:r>
              <a:rPr spc="-10" dirty="0"/>
              <a:t>Spark </a:t>
            </a:r>
            <a:r>
              <a:rPr spc="75" dirty="0"/>
              <a:t>DataFrames</a:t>
            </a:r>
            <a:endParaRPr sz="7000" dirty="0"/>
          </a:p>
          <a:p>
            <a:pPr algn="ctr">
              <a:lnSpc>
                <a:spcPct val="100000"/>
              </a:lnSpc>
              <a:spcBef>
                <a:spcPts val="910"/>
              </a:spcBef>
              <a:tabLst>
                <a:tab pos="738505" algn="l"/>
                <a:tab pos="1772285" algn="l"/>
                <a:tab pos="4735830" algn="l"/>
                <a:tab pos="5770245" algn="l"/>
              </a:tabLst>
            </a:pPr>
            <a:r>
              <a:rPr sz="2250" spc="-55" dirty="0"/>
              <a:t>B</a:t>
            </a:r>
            <a:r>
              <a:rPr sz="2250" spc="-300" dirty="0"/>
              <a:t> </a:t>
            </a:r>
            <a:r>
              <a:rPr sz="2250" dirty="0"/>
              <a:t>I</a:t>
            </a:r>
            <a:r>
              <a:rPr sz="2250" spc="-285" dirty="0"/>
              <a:t> </a:t>
            </a:r>
            <a:r>
              <a:rPr sz="2250" spc="-50" dirty="0"/>
              <a:t>G</a:t>
            </a:r>
            <a:r>
              <a:rPr sz="2250" dirty="0"/>
              <a:t>	</a:t>
            </a:r>
            <a:r>
              <a:rPr sz="2250" spc="175" dirty="0"/>
              <a:t>DATA</a:t>
            </a:r>
            <a:r>
              <a:rPr sz="2250" dirty="0"/>
              <a:t>	</a:t>
            </a:r>
            <a:r>
              <a:rPr sz="2250" spc="-35" dirty="0"/>
              <a:t>F</a:t>
            </a:r>
            <a:r>
              <a:rPr sz="2250" spc="-315" dirty="0"/>
              <a:t> </a:t>
            </a:r>
            <a:r>
              <a:rPr sz="2250" spc="-55" dirty="0"/>
              <a:t>U</a:t>
            </a:r>
            <a:r>
              <a:rPr sz="2250" spc="-300" dirty="0"/>
              <a:t> </a:t>
            </a:r>
            <a:r>
              <a:rPr sz="2250" spc="80" dirty="0"/>
              <a:t>N</a:t>
            </a:r>
            <a:r>
              <a:rPr sz="2250" spc="-300" dirty="0"/>
              <a:t> </a:t>
            </a:r>
            <a:r>
              <a:rPr sz="2250" spc="215" dirty="0"/>
              <a:t>DA</a:t>
            </a:r>
            <a:r>
              <a:rPr sz="2250" spc="-300" dirty="0"/>
              <a:t> </a:t>
            </a:r>
            <a:r>
              <a:rPr sz="2250" spc="220" dirty="0"/>
              <a:t>M</a:t>
            </a:r>
            <a:r>
              <a:rPr sz="2250" spc="-300" dirty="0"/>
              <a:t> </a:t>
            </a:r>
            <a:r>
              <a:rPr sz="2250" spc="-100" dirty="0"/>
              <a:t>E</a:t>
            </a:r>
            <a:r>
              <a:rPr sz="2250" spc="-300" dirty="0"/>
              <a:t> </a:t>
            </a:r>
            <a:r>
              <a:rPr sz="2250" spc="80" dirty="0"/>
              <a:t>N</a:t>
            </a:r>
            <a:r>
              <a:rPr sz="2250" spc="-300" dirty="0"/>
              <a:t> </a:t>
            </a:r>
            <a:r>
              <a:rPr sz="2250" spc="105" dirty="0"/>
              <a:t>TA</a:t>
            </a:r>
            <a:r>
              <a:rPr sz="2250" spc="-300" dirty="0"/>
              <a:t> </a:t>
            </a:r>
            <a:r>
              <a:rPr sz="2250" spc="-45" dirty="0"/>
              <a:t>L</a:t>
            </a:r>
            <a:r>
              <a:rPr sz="2250" spc="-300" dirty="0"/>
              <a:t> </a:t>
            </a:r>
            <a:r>
              <a:rPr sz="2250" spc="-50" dirty="0"/>
              <a:t>S</a:t>
            </a:r>
            <a:r>
              <a:rPr sz="2250" dirty="0"/>
              <a:t>	W</a:t>
            </a:r>
            <a:r>
              <a:rPr sz="2250" spc="-285" dirty="0"/>
              <a:t> </a:t>
            </a:r>
            <a:r>
              <a:rPr sz="2250" dirty="0"/>
              <a:t>I</a:t>
            </a:r>
            <a:r>
              <a:rPr sz="2250" spc="-280" dirty="0"/>
              <a:t> </a:t>
            </a:r>
            <a:r>
              <a:rPr sz="2250" spc="-55" dirty="0"/>
              <a:t>T</a:t>
            </a:r>
            <a:r>
              <a:rPr sz="2250" spc="-285" dirty="0"/>
              <a:t> </a:t>
            </a:r>
            <a:r>
              <a:rPr sz="2250" spc="30" dirty="0"/>
              <a:t>H</a:t>
            </a:r>
            <a:r>
              <a:rPr sz="2250" dirty="0"/>
              <a:t>	</a:t>
            </a:r>
            <a:r>
              <a:rPr sz="2250" spc="-114" dirty="0"/>
              <a:t>P</a:t>
            </a:r>
            <a:r>
              <a:rPr sz="2250" spc="-285" dirty="0"/>
              <a:t> </a:t>
            </a:r>
            <a:r>
              <a:rPr sz="2250" dirty="0"/>
              <a:t>YS</a:t>
            </a:r>
            <a:r>
              <a:rPr sz="2250" spc="-280" dirty="0"/>
              <a:t> </a:t>
            </a:r>
            <a:r>
              <a:rPr sz="2250" spc="85" dirty="0"/>
              <a:t>PA</a:t>
            </a:r>
            <a:r>
              <a:rPr sz="2250" spc="-280" dirty="0"/>
              <a:t> </a:t>
            </a:r>
            <a:r>
              <a:rPr sz="2250" spc="-220" dirty="0"/>
              <a:t>R</a:t>
            </a:r>
            <a:r>
              <a:rPr sz="2250" spc="-285" dirty="0"/>
              <a:t> </a:t>
            </a:r>
            <a:r>
              <a:rPr sz="2250" spc="-50" dirty="0"/>
              <a:t>K</a:t>
            </a:r>
            <a:endParaRPr sz="2250" dirty="0"/>
          </a:p>
        </p:txBody>
      </p:sp>
      <p:grpSp>
        <p:nvGrpSpPr>
          <p:cNvPr id="3" name="object 3"/>
          <p:cNvGrpSpPr/>
          <p:nvPr/>
        </p:nvGrpSpPr>
        <p:grpSpPr>
          <a:xfrm>
            <a:off x="7287459" y="5404183"/>
            <a:ext cx="982980" cy="982980"/>
            <a:chOff x="7287459" y="5404183"/>
            <a:chExt cx="982980" cy="982980"/>
          </a:xfrm>
        </p:grpSpPr>
        <p:sp>
          <p:nvSpPr>
            <p:cNvPr id="4" name="object 4"/>
            <p:cNvSpPr/>
            <p:nvPr/>
          </p:nvSpPr>
          <p:spPr>
            <a:xfrm>
              <a:off x="7287459" y="5404183"/>
              <a:ext cx="982980" cy="982980"/>
            </a:xfrm>
            <a:custGeom>
              <a:avLst/>
              <a:gdLst/>
              <a:ahLst/>
              <a:cxnLst/>
              <a:rect l="l" t="t" r="r" b="b"/>
              <a:pathLst>
                <a:path w="982979" h="982979">
                  <a:moveTo>
                    <a:pt x="491289" y="982578"/>
                  </a:moveTo>
                  <a:lnTo>
                    <a:pt x="443134" y="980213"/>
                  </a:lnTo>
                  <a:lnTo>
                    <a:pt x="395443" y="973138"/>
                  </a:lnTo>
                  <a:lnTo>
                    <a:pt x="348675" y="961423"/>
                  </a:lnTo>
                  <a:lnTo>
                    <a:pt x="303281" y="945181"/>
                  </a:lnTo>
                  <a:lnTo>
                    <a:pt x="259697" y="924568"/>
                  </a:lnTo>
                  <a:lnTo>
                    <a:pt x="218343" y="899781"/>
                  </a:lnTo>
                  <a:lnTo>
                    <a:pt x="179618" y="871061"/>
                  </a:lnTo>
                  <a:lnTo>
                    <a:pt x="143895" y="838683"/>
                  </a:lnTo>
                  <a:lnTo>
                    <a:pt x="111517" y="802960"/>
                  </a:lnTo>
                  <a:lnTo>
                    <a:pt x="82797" y="764235"/>
                  </a:lnTo>
                  <a:lnTo>
                    <a:pt x="58010" y="722881"/>
                  </a:lnTo>
                  <a:lnTo>
                    <a:pt x="37397" y="679297"/>
                  </a:lnTo>
                  <a:lnTo>
                    <a:pt x="21154" y="633903"/>
                  </a:lnTo>
                  <a:lnTo>
                    <a:pt x="9439" y="587135"/>
                  </a:lnTo>
                  <a:lnTo>
                    <a:pt x="2365" y="539444"/>
                  </a:lnTo>
                  <a:lnTo>
                    <a:pt x="0" y="491289"/>
                  </a:lnTo>
                  <a:lnTo>
                    <a:pt x="591" y="467182"/>
                  </a:lnTo>
                  <a:lnTo>
                    <a:pt x="5317" y="419202"/>
                  </a:lnTo>
                  <a:lnTo>
                    <a:pt x="14722" y="371915"/>
                  </a:lnTo>
                  <a:lnTo>
                    <a:pt x="28718" y="325778"/>
                  </a:lnTo>
                  <a:lnTo>
                    <a:pt x="47168" y="281235"/>
                  </a:lnTo>
                  <a:lnTo>
                    <a:pt x="69896" y="238716"/>
                  </a:lnTo>
                  <a:lnTo>
                    <a:pt x="96681" y="198628"/>
                  </a:lnTo>
                  <a:lnTo>
                    <a:pt x="127267" y="161359"/>
                  </a:lnTo>
                  <a:lnTo>
                    <a:pt x="161359" y="127267"/>
                  </a:lnTo>
                  <a:lnTo>
                    <a:pt x="198628" y="96681"/>
                  </a:lnTo>
                  <a:lnTo>
                    <a:pt x="238716" y="69896"/>
                  </a:lnTo>
                  <a:lnTo>
                    <a:pt x="281235" y="47168"/>
                  </a:lnTo>
                  <a:lnTo>
                    <a:pt x="325778" y="28718"/>
                  </a:lnTo>
                  <a:lnTo>
                    <a:pt x="371915" y="14722"/>
                  </a:lnTo>
                  <a:lnTo>
                    <a:pt x="419202" y="5317"/>
                  </a:lnTo>
                  <a:lnTo>
                    <a:pt x="467182" y="591"/>
                  </a:lnTo>
                  <a:lnTo>
                    <a:pt x="491289" y="0"/>
                  </a:lnTo>
                  <a:lnTo>
                    <a:pt x="515395" y="591"/>
                  </a:lnTo>
                  <a:lnTo>
                    <a:pt x="563376" y="5317"/>
                  </a:lnTo>
                  <a:lnTo>
                    <a:pt x="610663" y="14722"/>
                  </a:lnTo>
                  <a:lnTo>
                    <a:pt x="656799" y="28718"/>
                  </a:lnTo>
                  <a:lnTo>
                    <a:pt x="701342" y="47168"/>
                  </a:lnTo>
                  <a:lnTo>
                    <a:pt x="743862" y="69896"/>
                  </a:lnTo>
                  <a:lnTo>
                    <a:pt x="783950" y="96681"/>
                  </a:lnTo>
                  <a:lnTo>
                    <a:pt x="821219" y="127267"/>
                  </a:lnTo>
                  <a:lnTo>
                    <a:pt x="855311" y="161359"/>
                  </a:lnTo>
                  <a:lnTo>
                    <a:pt x="885896" y="198628"/>
                  </a:lnTo>
                  <a:lnTo>
                    <a:pt x="912682" y="238716"/>
                  </a:lnTo>
                  <a:lnTo>
                    <a:pt x="935410" y="281235"/>
                  </a:lnTo>
                  <a:lnTo>
                    <a:pt x="953860" y="325778"/>
                  </a:lnTo>
                  <a:lnTo>
                    <a:pt x="967855" y="371915"/>
                  </a:lnTo>
                  <a:lnTo>
                    <a:pt x="977261" y="419202"/>
                  </a:lnTo>
                  <a:lnTo>
                    <a:pt x="981987" y="467182"/>
                  </a:lnTo>
                  <a:lnTo>
                    <a:pt x="982578" y="491289"/>
                  </a:lnTo>
                  <a:lnTo>
                    <a:pt x="981987" y="515395"/>
                  </a:lnTo>
                  <a:lnTo>
                    <a:pt x="977261" y="563376"/>
                  </a:lnTo>
                  <a:lnTo>
                    <a:pt x="967855" y="610663"/>
                  </a:lnTo>
                  <a:lnTo>
                    <a:pt x="953860" y="656799"/>
                  </a:lnTo>
                  <a:lnTo>
                    <a:pt x="935410" y="701342"/>
                  </a:lnTo>
                  <a:lnTo>
                    <a:pt x="912682" y="743862"/>
                  </a:lnTo>
                  <a:lnTo>
                    <a:pt x="885897" y="783950"/>
                  </a:lnTo>
                  <a:lnTo>
                    <a:pt x="855311" y="821219"/>
                  </a:lnTo>
                  <a:lnTo>
                    <a:pt x="821219" y="855311"/>
                  </a:lnTo>
                  <a:lnTo>
                    <a:pt x="783950" y="885896"/>
                  </a:lnTo>
                  <a:lnTo>
                    <a:pt x="743862" y="912682"/>
                  </a:lnTo>
                  <a:lnTo>
                    <a:pt x="701342" y="935410"/>
                  </a:lnTo>
                  <a:lnTo>
                    <a:pt x="656799" y="953860"/>
                  </a:lnTo>
                  <a:lnTo>
                    <a:pt x="610663" y="967855"/>
                  </a:lnTo>
                  <a:lnTo>
                    <a:pt x="563376" y="977261"/>
                  </a:lnTo>
                  <a:lnTo>
                    <a:pt x="515395" y="981987"/>
                  </a:lnTo>
                  <a:lnTo>
                    <a:pt x="491289" y="982578"/>
                  </a:lnTo>
                  <a:close/>
                </a:path>
              </a:pathLst>
            </a:custGeom>
            <a:solidFill>
              <a:srgbClr val="0418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22163" y="5638833"/>
              <a:ext cx="513715" cy="513715"/>
            </a:xfrm>
            <a:custGeom>
              <a:avLst/>
              <a:gdLst/>
              <a:ahLst/>
              <a:cxnLst/>
              <a:rect l="l" t="t" r="r" b="b"/>
              <a:pathLst>
                <a:path w="513715" h="513714">
                  <a:moveTo>
                    <a:pt x="117428" y="381294"/>
                  </a:moveTo>
                  <a:lnTo>
                    <a:pt x="74714" y="381294"/>
                  </a:lnTo>
                  <a:lnTo>
                    <a:pt x="50407" y="376670"/>
                  </a:lnTo>
                  <a:lnTo>
                    <a:pt x="17654" y="344031"/>
                  </a:lnTo>
                  <a:lnTo>
                    <a:pt x="2057" y="285327"/>
                  </a:lnTo>
                  <a:lnTo>
                    <a:pt x="0" y="254879"/>
                  </a:lnTo>
                  <a:lnTo>
                    <a:pt x="2201" y="226301"/>
                  </a:lnTo>
                  <a:lnTo>
                    <a:pt x="19909" y="166879"/>
                  </a:lnTo>
                  <a:lnTo>
                    <a:pt x="60328" y="135494"/>
                  </a:lnTo>
                  <a:lnTo>
                    <a:pt x="86296" y="131497"/>
                  </a:lnTo>
                  <a:lnTo>
                    <a:pt x="257156" y="131497"/>
                  </a:lnTo>
                  <a:lnTo>
                    <a:pt x="257156" y="115867"/>
                  </a:lnTo>
                  <a:lnTo>
                    <a:pt x="132921" y="115867"/>
                  </a:lnTo>
                  <a:lnTo>
                    <a:pt x="132921" y="68973"/>
                  </a:lnTo>
                  <a:lnTo>
                    <a:pt x="144264" y="27132"/>
                  </a:lnTo>
                  <a:lnTo>
                    <a:pt x="195043" y="5018"/>
                  </a:lnTo>
                  <a:lnTo>
                    <a:pt x="238677" y="386"/>
                  </a:lnTo>
                  <a:lnTo>
                    <a:pt x="254403" y="0"/>
                  </a:lnTo>
                  <a:lnTo>
                    <a:pt x="270474" y="246"/>
                  </a:lnTo>
                  <a:lnTo>
                    <a:pt x="319129" y="5019"/>
                  </a:lnTo>
                  <a:lnTo>
                    <a:pt x="362826" y="26581"/>
                  </a:lnTo>
                  <a:lnTo>
                    <a:pt x="375075" y="43991"/>
                  </a:lnTo>
                  <a:lnTo>
                    <a:pt x="186925" y="43991"/>
                  </a:lnTo>
                  <a:lnTo>
                    <a:pt x="176932" y="46017"/>
                  </a:lnTo>
                  <a:lnTo>
                    <a:pt x="168775" y="51538"/>
                  </a:lnTo>
                  <a:lnTo>
                    <a:pt x="163276" y="59722"/>
                  </a:lnTo>
                  <a:lnTo>
                    <a:pt x="161260" y="69732"/>
                  </a:lnTo>
                  <a:lnTo>
                    <a:pt x="163276" y="79698"/>
                  </a:lnTo>
                  <a:lnTo>
                    <a:pt x="168775" y="87831"/>
                  </a:lnTo>
                  <a:lnTo>
                    <a:pt x="176932" y="93311"/>
                  </a:lnTo>
                  <a:lnTo>
                    <a:pt x="186925" y="95320"/>
                  </a:lnTo>
                  <a:lnTo>
                    <a:pt x="381241" y="95320"/>
                  </a:lnTo>
                  <a:lnTo>
                    <a:pt x="381226" y="186200"/>
                  </a:lnTo>
                  <a:lnTo>
                    <a:pt x="376393" y="210390"/>
                  </a:lnTo>
                  <a:lnTo>
                    <a:pt x="363136" y="230271"/>
                  </a:lnTo>
                  <a:lnTo>
                    <a:pt x="343404" y="243709"/>
                  </a:lnTo>
                  <a:lnTo>
                    <a:pt x="319126" y="248647"/>
                  </a:lnTo>
                  <a:lnTo>
                    <a:pt x="195036" y="248647"/>
                  </a:lnTo>
                  <a:lnTo>
                    <a:pt x="165136" y="254879"/>
                  </a:lnTo>
                  <a:lnTo>
                    <a:pt x="140433" y="271635"/>
                  </a:lnTo>
                  <a:lnTo>
                    <a:pt x="123630" y="296005"/>
                  </a:lnTo>
                  <a:lnTo>
                    <a:pt x="117428" y="325078"/>
                  </a:lnTo>
                  <a:lnTo>
                    <a:pt x="117428" y="381294"/>
                  </a:lnTo>
                  <a:close/>
                </a:path>
                <a:path w="513715" h="513714">
                  <a:moveTo>
                    <a:pt x="381241" y="95320"/>
                  </a:moveTo>
                  <a:lnTo>
                    <a:pt x="186925" y="95320"/>
                  </a:lnTo>
                  <a:lnTo>
                    <a:pt x="196894" y="93311"/>
                  </a:lnTo>
                  <a:lnTo>
                    <a:pt x="205054" y="87831"/>
                  </a:lnTo>
                  <a:lnTo>
                    <a:pt x="210565" y="79698"/>
                  </a:lnTo>
                  <a:lnTo>
                    <a:pt x="212589" y="69732"/>
                  </a:lnTo>
                  <a:lnTo>
                    <a:pt x="210565" y="59722"/>
                  </a:lnTo>
                  <a:lnTo>
                    <a:pt x="205054" y="51538"/>
                  </a:lnTo>
                  <a:lnTo>
                    <a:pt x="196894" y="46017"/>
                  </a:lnTo>
                  <a:lnTo>
                    <a:pt x="186925" y="43991"/>
                  </a:lnTo>
                  <a:lnTo>
                    <a:pt x="375075" y="43991"/>
                  </a:lnTo>
                  <a:lnTo>
                    <a:pt x="376276" y="45698"/>
                  </a:lnTo>
                  <a:lnTo>
                    <a:pt x="381241" y="68973"/>
                  </a:lnTo>
                  <a:lnTo>
                    <a:pt x="381241" y="95320"/>
                  </a:lnTo>
                  <a:close/>
                </a:path>
                <a:path w="513715" h="513714">
                  <a:moveTo>
                    <a:pt x="252945" y="513267"/>
                  </a:moveTo>
                  <a:lnTo>
                    <a:pt x="193919" y="503970"/>
                  </a:lnTo>
                  <a:lnTo>
                    <a:pt x="150634" y="481799"/>
                  </a:lnTo>
                  <a:lnTo>
                    <a:pt x="131930" y="441929"/>
                  </a:lnTo>
                  <a:lnTo>
                    <a:pt x="132050" y="325078"/>
                  </a:lnTo>
                  <a:lnTo>
                    <a:pt x="136845" y="301852"/>
                  </a:lnTo>
                  <a:lnTo>
                    <a:pt x="150204" y="282092"/>
                  </a:lnTo>
                  <a:lnTo>
                    <a:pt x="169923" y="268604"/>
                  </a:lnTo>
                  <a:lnTo>
                    <a:pt x="193919" y="263613"/>
                  </a:lnTo>
                  <a:lnTo>
                    <a:pt x="317758" y="263613"/>
                  </a:lnTo>
                  <a:lnTo>
                    <a:pt x="347268" y="257429"/>
                  </a:lnTo>
                  <a:lnTo>
                    <a:pt x="371956" y="240672"/>
                  </a:lnTo>
                  <a:lnTo>
                    <a:pt x="388908" y="216032"/>
                  </a:lnTo>
                  <a:lnTo>
                    <a:pt x="395207" y="186200"/>
                  </a:lnTo>
                  <a:lnTo>
                    <a:pt x="395207" y="131983"/>
                  </a:lnTo>
                  <a:lnTo>
                    <a:pt x="441734" y="131983"/>
                  </a:lnTo>
                  <a:lnTo>
                    <a:pt x="482921" y="149689"/>
                  </a:lnTo>
                  <a:lnTo>
                    <a:pt x="503726" y="193887"/>
                  </a:lnTo>
                  <a:lnTo>
                    <a:pt x="513228" y="259988"/>
                  </a:lnTo>
                  <a:lnTo>
                    <a:pt x="510929" y="289354"/>
                  </a:lnTo>
                  <a:lnTo>
                    <a:pt x="493822" y="343327"/>
                  </a:lnTo>
                  <a:lnTo>
                    <a:pt x="464860" y="375435"/>
                  </a:lnTo>
                  <a:lnTo>
                    <a:pt x="441734" y="379882"/>
                  </a:lnTo>
                  <a:lnTo>
                    <a:pt x="255912" y="379882"/>
                  </a:lnTo>
                  <a:lnTo>
                    <a:pt x="255912" y="395391"/>
                  </a:lnTo>
                  <a:lnTo>
                    <a:pt x="379746" y="395391"/>
                  </a:lnTo>
                  <a:lnTo>
                    <a:pt x="379746" y="417958"/>
                  </a:lnTo>
                  <a:lnTo>
                    <a:pt x="311579" y="417958"/>
                  </a:lnTo>
                  <a:lnTo>
                    <a:pt x="301609" y="419965"/>
                  </a:lnTo>
                  <a:lnTo>
                    <a:pt x="293449" y="425443"/>
                  </a:lnTo>
                  <a:lnTo>
                    <a:pt x="287939" y="433574"/>
                  </a:lnTo>
                  <a:lnTo>
                    <a:pt x="285916" y="443539"/>
                  </a:lnTo>
                  <a:lnTo>
                    <a:pt x="287939" y="453551"/>
                  </a:lnTo>
                  <a:lnTo>
                    <a:pt x="293450" y="461736"/>
                  </a:lnTo>
                  <a:lnTo>
                    <a:pt x="301610" y="467260"/>
                  </a:lnTo>
                  <a:lnTo>
                    <a:pt x="311579" y="469286"/>
                  </a:lnTo>
                  <a:lnTo>
                    <a:pt x="371227" y="469286"/>
                  </a:lnTo>
                  <a:lnTo>
                    <a:pt x="360456" y="482826"/>
                  </a:lnTo>
                  <a:lnTo>
                    <a:pt x="340610" y="495478"/>
                  </a:lnTo>
                  <a:lnTo>
                    <a:pt x="317757" y="503970"/>
                  </a:lnTo>
                  <a:lnTo>
                    <a:pt x="284115" y="511232"/>
                  </a:lnTo>
                  <a:lnTo>
                    <a:pt x="252945" y="513267"/>
                  </a:lnTo>
                  <a:close/>
                </a:path>
                <a:path w="513715" h="513714">
                  <a:moveTo>
                    <a:pt x="371227" y="469286"/>
                  </a:moveTo>
                  <a:lnTo>
                    <a:pt x="311579" y="469286"/>
                  </a:lnTo>
                  <a:lnTo>
                    <a:pt x="321571" y="467260"/>
                  </a:lnTo>
                  <a:lnTo>
                    <a:pt x="329729" y="461736"/>
                  </a:lnTo>
                  <a:lnTo>
                    <a:pt x="335228" y="453551"/>
                  </a:lnTo>
                  <a:lnTo>
                    <a:pt x="337245" y="443539"/>
                  </a:lnTo>
                  <a:lnTo>
                    <a:pt x="335228" y="433574"/>
                  </a:lnTo>
                  <a:lnTo>
                    <a:pt x="329729" y="425443"/>
                  </a:lnTo>
                  <a:lnTo>
                    <a:pt x="321571" y="419965"/>
                  </a:lnTo>
                  <a:lnTo>
                    <a:pt x="311579" y="417958"/>
                  </a:lnTo>
                  <a:lnTo>
                    <a:pt x="379746" y="417958"/>
                  </a:lnTo>
                  <a:lnTo>
                    <a:pt x="379746" y="441929"/>
                  </a:lnTo>
                  <a:lnTo>
                    <a:pt x="374449" y="465235"/>
                  </a:lnTo>
                  <a:lnTo>
                    <a:pt x="371227" y="4692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14826" y="6192547"/>
            <a:ext cx="3413125" cy="88391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550" spc="90" dirty="0">
                <a:solidFill>
                  <a:srgbClr val="FFFFFF"/>
                </a:solidFill>
                <a:latin typeface="Arial"/>
                <a:cs typeface="Arial"/>
              </a:rPr>
              <a:t>Upendra</a:t>
            </a:r>
            <a:r>
              <a:rPr sz="255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spc="18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800" spc="18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550" spc="180" dirty="0">
                <a:solidFill>
                  <a:srgbClr val="FFFFFF"/>
                </a:solidFill>
                <a:latin typeface="Arial"/>
                <a:cs typeface="Arial"/>
              </a:rPr>
              <a:t>ise</a:t>
            </a:r>
            <a:r>
              <a:rPr sz="2450" spc="1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spc="18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200" spc="45" dirty="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sz="22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FFFFFF"/>
                </a:solidFill>
                <a:latin typeface="Arial"/>
                <a:cs typeface="Arial"/>
              </a:rPr>
              <a:t>Anal</a:t>
            </a:r>
            <a:r>
              <a:rPr sz="2450" spc="4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200" spc="45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2450" spc="4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4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50" spc="-1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Verse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589" y="221721"/>
            <a:ext cx="8737600" cy="775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00" dirty="0"/>
              <a:t>DataFrame</a:t>
            </a:r>
            <a:r>
              <a:rPr spc="-65" dirty="0"/>
              <a:t> </a:t>
            </a:r>
            <a:r>
              <a:rPr spc="90" dirty="0"/>
              <a:t>operators</a:t>
            </a:r>
            <a:r>
              <a:rPr spc="-65" dirty="0"/>
              <a:t> </a:t>
            </a:r>
            <a:r>
              <a:rPr spc="180" dirty="0"/>
              <a:t>in</a:t>
            </a:r>
            <a:r>
              <a:rPr spc="-60" dirty="0"/>
              <a:t> </a:t>
            </a:r>
            <a:r>
              <a:rPr spc="-10" dirty="0"/>
              <a:t>P</a:t>
            </a:r>
            <a:r>
              <a:rPr sz="4900" spc="-10" dirty="0"/>
              <a:t>y</a:t>
            </a:r>
            <a:r>
              <a:rPr spc="-10" dirty="0"/>
              <a:t>Spark</a:t>
            </a:r>
            <a:endParaRPr sz="49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39"/>
            <a:ext cx="102352" cy="1023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2006092"/>
            <a:ext cx="102352" cy="1023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9991" y="2487146"/>
            <a:ext cx="122822" cy="12282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3152434"/>
            <a:ext cx="102352" cy="1023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9991" y="3633488"/>
            <a:ext cx="122822" cy="12282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47056" y="918516"/>
            <a:ext cx="14227175" cy="2991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212840">
              <a:lnSpc>
                <a:spcPct val="153500"/>
              </a:lnSpc>
              <a:spcBef>
                <a:spcPts val="95"/>
              </a:spcBef>
            </a:pP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operations</a:t>
            </a:r>
            <a:r>
              <a:rPr sz="2800" spc="80" dirty="0">
                <a:solidFill>
                  <a:srgbClr val="04182D"/>
                </a:solidFill>
                <a:latin typeface="Arial"/>
                <a:cs typeface="Arial"/>
              </a:rPr>
              <a:t>:</a:t>
            </a:r>
            <a:r>
              <a:rPr sz="2800" spc="-1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Transformations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and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Actions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Transformations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:</a:t>
            </a:r>
            <a:endParaRPr sz="2800" dirty="0">
              <a:latin typeface="Arial"/>
              <a:cs typeface="Arial"/>
            </a:endParaRPr>
          </a:p>
          <a:p>
            <a:pPr marL="381000">
              <a:lnSpc>
                <a:spcPct val="100000"/>
              </a:lnSpc>
              <a:spcBef>
                <a:spcPts val="509"/>
              </a:spcBef>
            </a:pP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select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(),</a:t>
            </a:r>
            <a:r>
              <a:rPr sz="28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fi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lter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(),</a:t>
            </a:r>
            <a:r>
              <a:rPr sz="28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45" dirty="0">
                <a:solidFill>
                  <a:srgbClr val="04182D"/>
                </a:solidFill>
                <a:latin typeface="Arial"/>
                <a:cs typeface="Arial"/>
              </a:rPr>
              <a:t>gro</a:t>
            </a:r>
            <a:r>
              <a:rPr sz="2800" spc="4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45" dirty="0">
                <a:solidFill>
                  <a:srgbClr val="04182D"/>
                </a:solidFill>
                <a:latin typeface="Arial"/>
                <a:cs typeface="Arial"/>
              </a:rPr>
              <a:t>pb</a:t>
            </a:r>
            <a:r>
              <a:rPr sz="2800" spc="45" dirty="0">
                <a:solidFill>
                  <a:srgbClr val="04182D"/>
                </a:solidFill>
                <a:latin typeface="Arial"/>
                <a:cs typeface="Arial"/>
              </a:rPr>
              <a:t>y(),</a:t>
            </a:r>
            <a:r>
              <a:rPr sz="28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45" dirty="0">
                <a:solidFill>
                  <a:srgbClr val="04182D"/>
                </a:solidFill>
                <a:latin typeface="Arial"/>
                <a:cs typeface="Arial"/>
              </a:rPr>
              <a:t>orderb</a:t>
            </a:r>
            <a:r>
              <a:rPr sz="2800" spc="45" dirty="0">
                <a:solidFill>
                  <a:srgbClr val="04182D"/>
                </a:solidFill>
                <a:latin typeface="Arial"/>
                <a:cs typeface="Arial"/>
              </a:rPr>
              <a:t>y(),</a:t>
            </a:r>
            <a:r>
              <a:rPr sz="28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dropD</a:t>
            </a:r>
            <a:r>
              <a:rPr sz="2800" spc="8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plicates</a:t>
            </a:r>
            <a:r>
              <a:rPr sz="2800" spc="85" dirty="0">
                <a:solidFill>
                  <a:srgbClr val="04182D"/>
                </a:solidFill>
                <a:latin typeface="Arial"/>
                <a:cs typeface="Arial"/>
              </a:rPr>
              <a:t>()</a:t>
            </a:r>
            <a:r>
              <a:rPr sz="28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and</a:t>
            </a:r>
            <a:r>
              <a:rPr sz="2500" spc="1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04182D"/>
                </a:solidFill>
                <a:latin typeface="Arial"/>
                <a:cs typeface="Arial"/>
              </a:rPr>
              <a:t>w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ithCol</a:t>
            </a:r>
            <a:r>
              <a:rPr sz="2800" spc="6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mnRenamed</a:t>
            </a:r>
            <a:r>
              <a:rPr sz="2800" spc="60" dirty="0">
                <a:solidFill>
                  <a:srgbClr val="04182D"/>
                </a:solidFill>
                <a:latin typeface="Arial"/>
                <a:cs typeface="Arial"/>
              </a:rPr>
              <a:t>()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Actions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-50" dirty="0">
                <a:solidFill>
                  <a:srgbClr val="04182D"/>
                </a:solidFill>
                <a:latin typeface="Arial"/>
                <a:cs typeface="Arial"/>
              </a:rPr>
              <a:t>:</a:t>
            </a:r>
            <a:endParaRPr sz="2800" dirty="0">
              <a:latin typeface="Arial"/>
              <a:cs typeface="Arial"/>
            </a:endParaRPr>
          </a:p>
          <a:p>
            <a:pPr marL="381000">
              <a:lnSpc>
                <a:spcPct val="100000"/>
              </a:lnSpc>
              <a:spcBef>
                <a:spcPts val="509"/>
              </a:spcBef>
            </a:pPr>
            <a:r>
              <a:rPr sz="2500" spc="45" dirty="0">
                <a:solidFill>
                  <a:srgbClr val="04182D"/>
                </a:solidFill>
                <a:latin typeface="Arial"/>
                <a:cs typeface="Arial"/>
              </a:rPr>
              <a:t>head</a:t>
            </a:r>
            <a:r>
              <a:rPr sz="2800" spc="45" dirty="0">
                <a:solidFill>
                  <a:srgbClr val="04182D"/>
                </a:solidFill>
                <a:latin typeface="Arial"/>
                <a:cs typeface="Arial"/>
              </a:rPr>
              <a:t>(),</a:t>
            </a:r>
            <a:r>
              <a:rPr sz="2800" spc="2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sho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w(),</a:t>
            </a:r>
            <a:r>
              <a:rPr sz="2800" spc="2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co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nt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(),</a:t>
            </a:r>
            <a:r>
              <a:rPr sz="2800" spc="2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col</a:t>
            </a:r>
            <a:r>
              <a:rPr sz="2800" spc="6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mns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and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describe</a:t>
            </a:r>
            <a:r>
              <a:rPr sz="2800" spc="60" dirty="0">
                <a:solidFill>
                  <a:srgbClr val="04182D"/>
                </a:solidFill>
                <a:latin typeface="Arial"/>
                <a:cs typeface="Arial"/>
              </a:rPr>
              <a:t>()</a:t>
            </a:r>
            <a:endParaRPr lang="en-PT" sz="2800" spc="60" dirty="0">
              <a:solidFill>
                <a:srgbClr val="04182D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select</a:t>
            </a:r>
            <a:r>
              <a:rPr sz="4900" dirty="0"/>
              <a:t>()</a:t>
            </a:r>
            <a:r>
              <a:rPr sz="4900" spc="-120" dirty="0"/>
              <a:t> </a:t>
            </a:r>
            <a:r>
              <a:rPr spc="155" dirty="0"/>
              <a:t>and</a:t>
            </a:r>
            <a:r>
              <a:rPr spc="-5" dirty="0"/>
              <a:t> </a:t>
            </a:r>
            <a:r>
              <a:rPr spc="-10" dirty="0"/>
              <a:t>sho</a:t>
            </a:r>
            <a:r>
              <a:rPr sz="4900" spc="-10" dirty="0"/>
              <a:t>w()</a:t>
            </a:r>
            <a:r>
              <a:rPr sz="4900" spc="-120" dirty="0"/>
              <a:t> </a:t>
            </a:r>
            <a:r>
              <a:rPr spc="70" dirty="0"/>
              <a:t>operations</a:t>
            </a:r>
            <a:endParaRPr sz="4900"/>
          </a:p>
        </p:txBody>
      </p:sp>
      <p:sp>
        <p:nvSpPr>
          <p:cNvPr id="3" name="object 3"/>
          <p:cNvSpPr/>
          <p:nvPr/>
        </p:nvSpPr>
        <p:spPr>
          <a:xfrm>
            <a:off x="491289" y="1821858"/>
            <a:ext cx="14575155" cy="593725"/>
          </a:xfrm>
          <a:custGeom>
            <a:avLst/>
            <a:gdLst/>
            <a:ahLst/>
            <a:cxnLst/>
            <a:rect l="l" t="t" r="r" b="b"/>
            <a:pathLst>
              <a:path w="14575155" h="593725">
                <a:moveTo>
                  <a:pt x="14498413" y="593641"/>
                </a:moveTo>
                <a:lnTo>
                  <a:pt x="76505" y="593641"/>
                </a:lnTo>
                <a:lnTo>
                  <a:pt x="71180" y="593116"/>
                </a:lnTo>
                <a:lnTo>
                  <a:pt x="31920" y="576854"/>
                </a:lnTo>
                <a:lnTo>
                  <a:pt x="4175" y="538127"/>
                </a:lnTo>
                <a:lnTo>
                  <a:pt x="0" y="517136"/>
                </a:lnTo>
                <a:lnTo>
                  <a:pt x="0" y="511759"/>
                </a:lnTo>
                <a:lnTo>
                  <a:pt x="0" y="76504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4"/>
                </a:lnTo>
                <a:lnTo>
                  <a:pt x="14574918" y="517136"/>
                </a:lnTo>
                <a:lnTo>
                  <a:pt x="14558132" y="561721"/>
                </a:lnTo>
                <a:lnTo>
                  <a:pt x="14519404" y="589465"/>
                </a:lnTo>
                <a:lnTo>
                  <a:pt x="14503737" y="593116"/>
                </a:lnTo>
                <a:lnTo>
                  <a:pt x="14498413" y="593641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1289" y="3316197"/>
            <a:ext cx="14575155" cy="593725"/>
          </a:xfrm>
          <a:custGeom>
            <a:avLst/>
            <a:gdLst/>
            <a:ahLst/>
            <a:cxnLst/>
            <a:rect l="l" t="t" r="r" b="b"/>
            <a:pathLst>
              <a:path w="14575155" h="593725">
                <a:moveTo>
                  <a:pt x="14498413" y="593640"/>
                </a:moveTo>
                <a:lnTo>
                  <a:pt x="76505" y="593640"/>
                </a:lnTo>
                <a:lnTo>
                  <a:pt x="71180" y="593116"/>
                </a:lnTo>
                <a:lnTo>
                  <a:pt x="31920" y="576854"/>
                </a:lnTo>
                <a:lnTo>
                  <a:pt x="4175" y="538126"/>
                </a:lnTo>
                <a:lnTo>
                  <a:pt x="0" y="517135"/>
                </a:lnTo>
                <a:lnTo>
                  <a:pt x="0" y="511759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517135"/>
                </a:lnTo>
                <a:lnTo>
                  <a:pt x="14558132" y="561720"/>
                </a:lnTo>
                <a:lnTo>
                  <a:pt x="14519404" y="589465"/>
                </a:lnTo>
                <a:lnTo>
                  <a:pt x="14503737" y="593116"/>
                </a:lnTo>
                <a:lnTo>
                  <a:pt x="14498413" y="593640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1289" y="4155483"/>
            <a:ext cx="14575155" cy="2866390"/>
          </a:xfrm>
          <a:custGeom>
            <a:avLst/>
            <a:gdLst/>
            <a:ahLst/>
            <a:cxnLst/>
            <a:rect l="l" t="t" r="r" b="b"/>
            <a:pathLst>
              <a:path w="14575155" h="2866390">
                <a:moveTo>
                  <a:pt x="14498413" y="2865854"/>
                </a:moveTo>
                <a:lnTo>
                  <a:pt x="76505" y="2865854"/>
                </a:lnTo>
                <a:lnTo>
                  <a:pt x="71180" y="2865329"/>
                </a:lnTo>
                <a:lnTo>
                  <a:pt x="31920" y="2849067"/>
                </a:lnTo>
                <a:lnTo>
                  <a:pt x="4175" y="2810340"/>
                </a:lnTo>
                <a:lnTo>
                  <a:pt x="0" y="2789350"/>
                </a:lnTo>
                <a:lnTo>
                  <a:pt x="0" y="2783973"/>
                </a:lnTo>
                <a:lnTo>
                  <a:pt x="0" y="76505"/>
                </a:lnTo>
                <a:lnTo>
                  <a:pt x="16786" y="31919"/>
                </a:lnTo>
                <a:lnTo>
                  <a:pt x="55513" y="4174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2789350"/>
                </a:lnTo>
                <a:lnTo>
                  <a:pt x="14558132" y="2833933"/>
                </a:lnTo>
                <a:lnTo>
                  <a:pt x="14519404" y="2861678"/>
                </a:lnTo>
                <a:lnTo>
                  <a:pt x="14503737" y="2865329"/>
                </a:lnTo>
                <a:lnTo>
                  <a:pt x="14498413" y="2865854"/>
                </a:lnTo>
                <a:close/>
              </a:path>
            </a:pathLst>
          </a:custGeom>
          <a:solidFill>
            <a:srgbClr val="04182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39"/>
            <a:ext cx="102352" cy="102351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900697" y="1207747"/>
            <a:ext cx="1453515" cy="429895"/>
          </a:xfrm>
          <a:custGeom>
            <a:avLst/>
            <a:gdLst/>
            <a:ahLst/>
            <a:cxnLst/>
            <a:rect l="l" t="t" r="r" b="b"/>
            <a:pathLst>
              <a:path w="1453514" h="429894">
                <a:moveTo>
                  <a:pt x="1376892" y="429878"/>
                </a:moveTo>
                <a:lnTo>
                  <a:pt x="76505" y="429878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376892" y="0"/>
                </a:lnTo>
                <a:lnTo>
                  <a:pt x="1421477" y="16786"/>
                </a:lnTo>
                <a:lnTo>
                  <a:pt x="1449222" y="55513"/>
                </a:lnTo>
                <a:lnTo>
                  <a:pt x="1453397" y="76505"/>
                </a:lnTo>
                <a:lnTo>
                  <a:pt x="1453397" y="353373"/>
                </a:lnTo>
                <a:lnTo>
                  <a:pt x="1436611" y="397957"/>
                </a:lnTo>
                <a:lnTo>
                  <a:pt x="1397883" y="425702"/>
                </a:lnTo>
                <a:lnTo>
                  <a:pt x="1382217" y="429353"/>
                </a:lnTo>
                <a:lnTo>
                  <a:pt x="1376892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28938" y="1215517"/>
            <a:ext cx="140144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select()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22745" y="1144771"/>
            <a:ext cx="8274684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120" dirty="0">
                <a:solidFill>
                  <a:srgbClr val="04182D"/>
                </a:solidFill>
                <a:latin typeface="Arial"/>
                <a:cs typeface="Arial"/>
              </a:rPr>
              <a:t>transformation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bsets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col</a:t>
            </a:r>
            <a:r>
              <a:rPr sz="2800" spc="6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mns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in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 DataFrame</a:t>
            </a:r>
            <a:endParaRPr sz="2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3095" y="1997486"/>
            <a:ext cx="3634740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dirty="0">
                <a:solidFill>
                  <a:srgbClr val="04182D"/>
                </a:solidFill>
                <a:latin typeface="Courier New"/>
                <a:cs typeface="Courier New"/>
              </a:rPr>
              <a:t>df_id_age</a:t>
            </a:r>
            <a:r>
              <a:rPr sz="1550" spc="4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1550" spc="4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04182D"/>
                </a:solidFill>
                <a:latin typeface="Courier New"/>
                <a:cs typeface="Courier New"/>
              </a:rPr>
              <a:t>test.select(</a:t>
            </a:r>
            <a:r>
              <a:rPr sz="1550" spc="-10" dirty="0">
                <a:solidFill>
                  <a:srgbClr val="BE2F72"/>
                </a:solidFill>
                <a:latin typeface="Courier New"/>
                <a:cs typeface="Courier New"/>
              </a:rPr>
              <a:t>'Age'</a:t>
            </a:r>
            <a:r>
              <a:rPr sz="155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1550">
              <a:latin typeface="Courier New"/>
              <a:cs typeface="Courier New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2845378"/>
            <a:ext cx="102352" cy="102351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900697" y="2702085"/>
            <a:ext cx="1105535" cy="429895"/>
          </a:xfrm>
          <a:custGeom>
            <a:avLst/>
            <a:gdLst/>
            <a:ahLst/>
            <a:cxnLst/>
            <a:rect l="l" t="t" r="r" b="b"/>
            <a:pathLst>
              <a:path w="1105535" h="429894">
                <a:moveTo>
                  <a:pt x="1028895" y="429877"/>
                </a:moveTo>
                <a:lnTo>
                  <a:pt x="76505" y="429877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2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028895" y="0"/>
                </a:lnTo>
                <a:lnTo>
                  <a:pt x="1073480" y="16786"/>
                </a:lnTo>
                <a:lnTo>
                  <a:pt x="1101225" y="55513"/>
                </a:lnTo>
                <a:lnTo>
                  <a:pt x="1105401" y="76505"/>
                </a:lnTo>
                <a:lnTo>
                  <a:pt x="1105401" y="353372"/>
                </a:lnTo>
                <a:lnTo>
                  <a:pt x="1088614" y="397957"/>
                </a:lnTo>
                <a:lnTo>
                  <a:pt x="1049886" y="425702"/>
                </a:lnTo>
                <a:lnTo>
                  <a:pt x="1034220" y="429353"/>
                </a:lnTo>
                <a:lnTo>
                  <a:pt x="1028895" y="429877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28938" y="2709856"/>
            <a:ext cx="105727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show()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78906" y="2639110"/>
            <a:ext cx="6703059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action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prints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75" dirty="0">
                <a:solidFill>
                  <a:srgbClr val="04182D"/>
                </a:solidFill>
                <a:latin typeface="Arial"/>
                <a:cs typeface="Arial"/>
              </a:rPr>
              <a:t>fi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rst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20</a:t>
            </a:r>
            <a:r>
              <a:rPr sz="2800" spc="-2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ro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w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in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endParaRPr sz="2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3095" y="3491825"/>
            <a:ext cx="2070735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-10" dirty="0">
                <a:solidFill>
                  <a:srgbClr val="04182D"/>
                </a:solidFill>
                <a:latin typeface="Courier New"/>
                <a:cs typeface="Courier New"/>
              </a:rPr>
              <a:t>df_id_age.show(</a:t>
            </a:r>
            <a:r>
              <a:rPr sz="1550" spc="-10" dirty="0">
                <a:solidFill>
                  <a:srgbClr val="BE2F72"/>
                </a:solidFill>
                <a:latin typeface="Courier New"/>
                <a:cs typeface="Courier New"/>
              </a:rPr>
              <a:t>3</a:t>
            </a:r>
            <a:r>
              <a:rPr sz="155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3095" y="4203375"/>
            <a:ext cx="2793365" cy="264604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+---</a:t>
            </a: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|Age|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+---</a:t>
            </a: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155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25" dirty="0">
                <a:solidFill>
                  <a:srgbClr val="FFFFFF"/>
                </a:solidFill>
                <a:latin typeface="Courier New"/>
                <a:cs typeface="Courier New"/>
              </a:rPr>
              <a:t>17|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155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25" dirty="0">
                <a:solidFill>
                  <a:srgbClr val="FFFFFF"/>
                </a:solidFill>
                <a:latin typeface="Courier New"/>
                <a:cs typeface="Courier New"/>
              </a:rPr>
              <a:t>17|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155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25" dirty="0">
                <a:solidFill>
                  <a:srgbClr val="FFFFFF"/>
                </a:solidFill>
                <a:latin typeface="Courier New"/>
                <a:cs typeface="Courier New"/>
              </a:rPr>
              <a:t>17|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+---</a:t>
            </a: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only</a:t>
            </a:r>
            <a:r>
              <a:rPr sz="1550" spc="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showing</a:t>
            </a:r>
            <a:r>
              <a:rPr sz="1550" spc="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top</a:t>
            </a:r>
            <a:r>
              <a:rPr sz="1550" spc="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r>
              <a:rPr sz="1550" spc="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20" dirty="0">
                <a:solidFill>
                  <a:srgbClr val="FFFFFF"/>
                </a:solidFill>
                <a:latin typeface="Courier New"/>
                <a:cs typeface="Courier New"/>
              </a:rPr>
              <a:t>rows</a:t>
            </a:r>
            <a:endParaRPr sz="15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763</TotalTime>
  <Words>1926</Words>
  <Application>Microsoft Macintosh PowerPoint</Application>
  <PresentationFormat>Custom</PresentationFormat>
  <Paragraphs>263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Charlemagne Std</vt:lpstr>
      <vt:lpstr>Courier New</vt:lpstr>
      <vt:lpstr>Office Theme</vt:lpstr>
      <vt:lpstr>PowerPoint Presentation</vt:lpstr>
      <vt:lpstr>What are PySpark DataFrames?</vt:lpstr>
      <vt:lpstr>SparkSession - Entry point for DataFrame API</vt:lpstr>
      <vt:lpstr>Creating DataFrames in PySpark</vt:lpstr>
      <vt:lpstr>Create a DataFrame from RDD</vt:lpstr>
      <vt:lpstr>Create a DataFrame from reading a CSV/JSON/TXT</vt:lpstr>
      <vt:lpstr>PowerPoint Presentation</vt:lpstr>
      <vt:lpstr>DataFrame operators in PySpark</vt:lpstr>
      <vt:lpstr>select() and show() operations</vt:lpstr>
      <vt:lpstr>filter() and show() operations</vt:lpstr>
      <vt:lpstr>groupby() and count() operations</vt:lpstr>
      <vt:lpstr>orderby() Transformations</vt:lpstr>
      <vt:lpstr>dropDuplicates()</vt:lpstr>
      <vt:lpstr>withColumnRenamed Transformations</vt:lpstr>
      <vt:lpstr>printSchema()</vt:lpstr>
      <vt:lpstr>columns actions</vt:lpstr>
      <vt:lpstr>describe() actions</vt:lpstr>
      <vt:lpstr>PowerPoint Presentation</vt:lpstr>
      <vt:lpstr>DataFrame API vs SQL queries</vt:lpstr>
      <vt:lpstr>Executing SQL Queries</vt:lpstr>
      <vt:lpstr>SQL query to extract data</vt:lpstr>
      <vt:lpstr>Summarizing and grouping data using SQL queries</vt:lpstr>
      <vt:lpstr>Filtering columns using SQL queries</vt:lpstr>
      <vt:lpstr>Data Visualization in PySpark using DataFrames B I G DATA F U N DA M E N TA L S W I T H P YS PA R K</vt:lpstr>
      <vt:lpstr>What is Data visualization?</vt:lpstr>
      <vt:lpstr>Data Visualization using Pyspark_dist_explore</vt:lpstr>
      <vt:lpstr>Using Pandas for plotting DataFrames</vt:lpstr>
      <vt:lpstr>Pandas DataFrame vs PySpark DataFrame</vt:lpstr>
      <vt:lpstr>HandySpark method of visualization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António Gonçalves</cp:lastModifiedBy>
  <cp:revision>1</cp:revision>
  <dcterms:created xsi:type="dcterms:W3CDTF">2022-11-09T19:45:50Z</dcterms:created>
  <dcterms:modified xsi:type="dcterms:W3CDTF">2022-11-11T09:35:23Z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2022-02-23T00:00:00Z</vt:filetime>
  </property>
  <property fmtid="{D5CDD505-2E9C-101B-9397-08002B2CF9AE}" pid="3" name="Creator">
    <vt:lpwstr>Chromium</vt:lpwstr>
  </property>
  <property fmtid="{D5CDD505-2E9C-101B-9397-08002B2CF9AE}" pid="4" name="LastSaved">
    <vt:filetime>2022-11-09T00:00:00Z</vt:filetime>
  </property>
  <property fmtid="{D5CDD505-2E9C-101B-9397-08002B2CF9AE}" pid="5" name="Producer">
    <vt:lpwstr>Skia/PDF m89</vt:lpwstr>
  </property>
</Properties>
</file>