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3"/>
  </p:notesMasterIdLst>
  <p:sldIdLst>
    <p:sldId id="315" r:id="rId2"/>
    <p:sldId id="316" r:id="rId3"/>
    <p:sldId id="317" r:id="rId4"/>
    <p:sldId id="318" r:id="rId5"/>
    <p:sldId id="319" r:id="rId6"/>
    <p:sldId id="320" r:id="rId7"/>
    <p:sldId id="321" r:id="rId8"/>
    <p:sldId id="284" r:id="rId9"/>
    <p:sldId id="283" r:id="rId10"/>
    <p:sldId id="285" r:id="rId11"/>
    <p:sldId id="322" r:id="rId12"/>
    <p:sldId id="323" r:id="rId13"/>
    <p:sldId id="324" r:id="rId14"/>
    <p:sldId id="325" r:id="rId15"/>
    <p:sldId id="326" r:id="rId16"/>
    <p:sldId id="332" r:id="rId17"/>
    <p:sldId id="333" r:id="rId18"/>
    <p:sldId id="329" r:id="rId19"/>
    <p:sldId id="334" r:id="rId20"/>
    <p:sldId id="344" r:id="rId21"/>
    <p:sldId id="330" r:id="rId22"/>
    <p:sldId id="335" r:id="rId23"/>
    <p:sldId id="336" r:id="rId24"/>
    <p:sldId id="337" r:id="rId25"/>
    <p:sldId id="338" r:id="rId26"/>
    <p:sldId id="331" r:id="rId27"/>
    <p:sldId id="339" r:id="rId28"/>
    <p:sldId id="340" r:id="rId29"/>
    <p:sldId id="341" r:id="rId30"/>
    <p:sldId id="342" r:id="rId31"/>
    <p:sldId id="343" r:id="rId32"/>
  </p:sldIdLst>
  <p:sldSz cx="9144000" cy="5143500" type="screen16x9"/>
  <p:notesSz cx="9144000" cy="51435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D1E5038-F535-5B42-B74B-428F53B0E2A7}" v="6" dt="2022-12-17T09:53:03.541"/>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47483"/>
  </p:normalViewPr>
  <p:slideViewPr>
    <p:cSldViewPr>
      <p:cViewPr varScale="1">
        <p:scale>
          <a:sx n="76" d="100"/>
          <a:sy n="76" d="100"/>
        </p:scale>
        <p:origin x="3224" y="17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5/10/relationships/revisionInfo" Target="revisionInfo.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tónio Gonçalves" userId="78fffafe-1b89-4629-a5b6-2aadb2b26810" providerId="ADAL" clId="{BD1E5038-F535-5B42-B74B-428F53B0E2A7}"/>
    <pc:docChg chg="undo custSel addSld delSld modSld">
      <pc:chgData name="António Gonçalves" userId="78fffafe-1b89-4629-a5b6-2aadb2b26810" providerId="ADAL" clId="{BD1E5038-F535-5B42-B74B-428F53B0E2A7}" dt="2022-12-17T09:53:03.499" v="198"/>
      <pc:docMkLst>
        <pc:docMk/>
      </pc:docMkLst>
      <pc:sldChg chg="add del">
        <pc:chgData name="António Gonçalves" userId="78fffafe-1b89-4629-a5b6-2aadb2b26810" providerId="ADAL" clId="{BD1E5038-F535-5B42-B74B-428F53B0E2A7}" dt="2022-12-17T09:53:03.499" v="198"/>
        <pc:sldMkLst>
          <pc:docMk/>
          <pc:sldMk cId="0" sldId="256"/>
        </pc:sldMkLst>
      </pc:sldChg>
      <pc:sldChg chg="add del">
        <pc:chgData name="António Gonçalves" userId="78fffafe-1b89-4629-a5b6-2aadb2b26810" providerId="ADAL" clId="{BD1E5038-F535-5B42-B74B-428F53B0E2A7}" dt="2022-12-17T09:53:03.499" v="198"/>
        <pc:sldMkLst>
          <pc:docMk/>
          <pc:sldMk cId="0" sldId="257"/>
        </pc:sldMkLst>
      </pc:sldChg>
      <pc:sldChg chg="add del">
        <pc:chgData name="António Gonçalves" userId="78fffafe-1b89-4629-a5b6-2aadb2b26810" providerId="ADAL" clId="{BD1E5038-F535-5B42-B74B-428F53B0E2A7}" dt="2022-12-17T09:53:03.499" v="198"/>
        <pc:sldMkLst>
          <pc:docMk/>
          <pc:sldMk cId="0" sldId="258"/>
        </pc:sldMkLst>
      </pc:sldChg>
      <pc:sldChg chg="add del">
        <pc:chgData name="António Gonçalves" userId="78fffafe-1b89-4629-a5b6-2aadb2b26810" providerId="ADAL" clId="{BD1E5038-F535-5B42-B74B-428F53B0E2A7}" dt="2022-12-17T09:53:03.499" v="198"/>
        <pc:sldMkLst>
          <pc:docMk/>
          <pc:sldMk cId="0" sldId="259"/>
        </pc:sldMkLst>
      </pc:sldChg>
      <pc:sldChg chg="add del">
        <pc:chgData name="António Gonçalves" userId="78fffafe-1b89-4629-a5b6-2aadb2b26810" providerId="ADAL" clId="{BD1E5038-F535-5B42-B74B-428F53B0E2A7}" dt="2022-12-17T09:53:03.499" v="198"/>
        <pc:sldMkLst>
          <pc:docMk/>
          <pc:sldMk cId="0" sldId="260"/>
        </pc:sldMkLst>
      </pc:sldChg>
      <pc:sldChg chg="add del">
        <pc:chgData name="António Gonçalves" userId="78fffafe-1b89-4629-a5b6-2aadb2b26810" providerId="ADAL" clId="{BD1E5038-F535-5B42-B74B-428F53B0E2A7}" dt="2022-12-17T09:53:03.499" v="198"/>
        <pc:sldMkLst>
          <pc:docMk/>
          <pc:sldMk cId="0" sldId="261"/>
        </pc:sldMkLst>
      </pc:sldChg>
      <pc:sldChg chg="add del">
        <pc:chgData name="António Gonçalves" userId="78fffafe-1b89-4629-a5b6-2aadb2b26810" providerId="ADAL" clId="{BD1E5038-F535-5B42-B74B-428F53B0E2A7}" dt="2022-12-17T09:53:03.499" v="198"/>
        <pc:sldMkLst>
          <pc:docMk/>
          <pc:sldMk cId="0" sldId="262"/>
        </pc:sldMkLst>
      </pc:sldChg>
      <pc:sldChg chg="add del">
        <pc:chgData name="António Gonçalves" userId="78fffafe-1b89-4629-a5b6-2aadb2b26810" providerId="ADAL" clId="{BD1E5038-F535-5B42-B74B-428F53B0E2A7}" dt="2022-12-17T09:53:03.499" v="198"/>
        <pc:sldMkLst>
          <pc:docMk/>
          <pc:sldMk cId="0" sldId="263"/>
        </pc:sldMkLst>
      </pc:sldChg>
      <pc:sldChg chg="add del">
        <pc:chgData name="António Gonçalves" userId="78fffafe-1b89-4629-a5b6-2aadb2b26810" providerId="ADAL" clId="{BD1E5038-F535-5B42-B74B-428F53B0E2A7}" dt="2022-12-17T09:53:03.499" v="198"/>
        <pc:sldMkLst>
          <pc:docMk/>
          <pc:sldMk cId="0" sldId="264"/>
        </pc:sldMkLst>
      </pc:sldChg>
      <pc:sldChg chg="add del">
        <pc:chgData name="António Gonçalves" userId="78fffafe-1b89-4629-a5b6-2aadb2b26810" providerId="ADAL" clId="{BD1E5038-F535-5B42-B74B-428F53B0E2A7}" dt="2022-12-17T09:53:03.499" v="198"/>
        <pc:sldMkLst>
          <pc:docMk/>
          <pc:sldMk cId="0" sldId="265"/>
        </pc:sldMkLst>
      </pc:sldChg>
      <pc:sldChg chg="add del">
        <pc:chgData name="António Gonçalves" userId="78fffafe-1b89-4629-a5b6-2aadb2b26810" providerId="ADAL" clId="{BD1E5038-F535-5B42-B74B-428F53B0E2A7}" dt="2022-12-17T09:53:03.499" v="198"/>
        <pc:sldMkLst>
          <pc:docMk/>
          <pc:sldMk cId="0" sldId="266"/>
        </pc:sldMkLst>
      </pc:sldChg>
      <pc:sldChg chg="del">
        <pc:chgData name="António Gonçalves" userId="78fffafe-1b89-4629-a5b6-2aadb2b26810" providerId="ADAL" clId="{BD1E5038-F535-5B42-B74B-428F53B0E2A7}" dt="2022-12-01T16:07:03.392" v="0" actId="2696"/>
        <pc:sldMkLst>
          <pc:docMk/>
          <pc:sldMk cId="0" sldId="267"/>
        </pc:sldMkLst>
      </pc:sldChg>
      <pc:sldChg chg="del">
        <pc:chgData name="António Gonçalves" userId="78fffafe-1b89-4629-a5b6-2aadb2b26810" providerId="ADAL" clId="{BD1E5038-F535-5B42-B74B-428F53B0E2A7}" dt="2022-12-01T16:07:03.392" v="0" actId="2696"/>
        <pc:sldMkLst>
          <pc:docMk/>
          <pc:sldMk cId="0" sldId="268"/>
        </pc:sldMkLst>
      </pc:sldChg>
      <pc:sldChg chg="add del">
        <pc:chgData name="António Gonçalves" userId="78fffafe-1b89-4629-a5b6-2aadb2b26810" providerId="ADAL" clId="{BD1E5038-F535-5B42-B74B-428F53B0E2A7}" dt="2022-12-17T09:53:03.499" v="198"/>
        <pc:sldMkLst>
          <pc:docMk/>
          <pc:sldMk cId="0" sldId="269"/>
        </pc:sldMkLst>
      </pc:sldChg>
      <pc:sldChg chg="add del">
        <pc:chgData name="António Gonçalves" userId="78fffafe-1b89-4629-a5b6-2aadb2b26810" providerId="ADAL" clId="{BD1E5038-F535-5B42-B74B-428F53B0E2A7}" dt="2022-12-17T09:53:03.499" v="198"/>
        <pc:sldMkLst>
          <pc:docMk/>
          <pc:sldMk cId="0" sldId="270"/>
        </pc:sldMkLst>
      </pc:sldChg>
      <pc:sldChg chg="del">
        <pc:chgData name="António Gonçalves" userId="78fffafe-1b89-4629-a5b6-2aadb2b26810" providerId="ADAL" clId="{BD1E5038-F535-5B42-B74B-428F53B0E2A7}" dt="2022-12-01T16:07:03.392" v="0" actId="2696"/>
        <pc:sldMkLst>
          <pc:docMk/>
          <pc:sldMk cId="0" sldId="271"/>
        </pc:sldMkLst>
      </pc:sldChg>
      <pc:sldChg chg="del">
        <pc:chgData name="António Gonçalves" userId="78fffafe-1b89-4629-a5b6-2aadb2b26810" providerId="ADAL" clId="{BD1E5038-F535-5B42-B74B-428F53B0E2A7}" dt="2022-12-01T16:07:03.392" v="0" actId="2696"/>
        <pc:sldMkLst>
          <pc:docMk/>
          <pc:sldMk cId="0" sldId="272"/>
        </pc:sldMkLst>
      </pc:sldChg>
      <pc:sldChg chg="del">
        <pc:chgData name="António Gonçalves" userId="78fffafe-1b89-4629-a5b6-2aadb2b26810" providerId="ADAL" clId="{BD1E5038-F535-5B42-B74B-428F53B0E2A7}" dt="2022-12-01T16:07:03.392" v="0" actId="2696"/>
        <pc:sldMkLst>
          <pc:docMk/>
          <pc:sldMk cId="0" sldId="273"/>
        </pc:sldMkLst>
      </pc:sldChg>
      <pc:sldChg chg="del">
        <pc:chgData name="António Gonçalves" userId="78fffafe-1b89-4629-a5b6-2aadb2b26810" providerId="ADAL" clId="{BD1E5038-F535-5B42-B74B-428F53B0E2A7}" dt="2022-12-01T16:07:03.392" v="0" actId="2696"/>
        <pc:sldMkLst>
          <pc:docMk/>
          <pc:sldMk cId="0" sldId="274"/>
        </pc:sldMkLst>
      </pc:sldChg>
      <pc:sldChg chg="del">
        <pc:chgData name="António Gonçalves" userId="78fffafe-1b89-4629-a5b6-2aadb2b26810" providerId="ADAL" clId="{BD1E5038-F535-5B42-B74B-428F53B0E2A7}" dt="2022-12-01T16:07:03.392" v="0" actId="2696"/>
        <pc:sldMkLst>
          <pc:docMk/>
          <pc:sldMk cId="0" sldId="275"/>
        </pc:sldMkLst>
      </pc:sldChg>
      <pc:sldChg chg="del">
        <pc:chgData name="António Gonçalves" userId="78fffafe-1b89-4629-a5b6-2aadb2b26810" providerId="ADAL" clId="{BD1E5038-F535-5B42-B74B-428F53B0E2A7}" dt="2022-12-01T16:07:03.392" v="0" actId="2696"/>
        <pc:sldMkLst>
          <pc:docMk/>
          <pc:sldMk cId="0" sldId="276"/>
        </pc:sldMkLst>
      </pc:sldChg>
      <pc:sldChg chg="del">
        <pc:chgData name="António Gonçalves" userId="78fffafe-1b89-4629-a5b6-2aadb2b26810" providerId="ADAL" clId="{BD1E5038-F535-5B42-B74B-428F53B0E2A7}" dt="2022-12-01T16:07:03.392" v="0" actId="2696"/>
        <pc:sldMkLst>
          <pc:docMk/>
          <pc:sldMk cId="0" sldId="277"/>
        </pc:sldMkLst>
      </pc:sldChg>
      <pc:sldChg chg="del">
        <pc:chgData name="António Gonçalves" userId="78fffafe-1b89-4629-a5b6-2aadb2b26810" providerId="ADAL" clId="{BD1E5038-F535-5B42-B74B-428F53B0E2A7}" dt="2022-12-01T16:07:03.392" v="0" actId="2696"/>
        <pc:sldMkLst>
          <pc:docMk/>
          <pc:sldMk cId="0" sldId="278"/>
        </pc:sldMkLst>
      </pc:sldChg>
      <pc:sldChg chg="del">
        <pc:chgData name="António Gonçalves" userId="78fffafe-1b89-4629-a5b6-2aadb2b26810" providerId="ADAL" clId="{BD1E5038-F535-5B42-B74B-428F53B0E2A7}" dt="2022-12-01T16:07:03.392" v="0" actId="2696"/>
        <pc:sldMkLst>
          <pc:docMk/>
          <pc:sldMk cId="4239683535" sldId="279"/>
        </pc:sldMkLst>
      </pc:sldChg>
      <pc:sldChg chg="del">
        <pc:chgData name="António Gonçalves" userId="78fffafe-1b89-4629-a5b6-2aadb2b26810" providerId="ADAL" clId="{BD1E5038-F535-5B42-B74B-428F53B0E2A7}" dt="2022-12-01T16:07:03.392" v="0" actId="2696"/>
        <pc:sldMkLst>
          <pc:docMk/>
          <pc:sldMk cId="3496973471" sldId="280"/>
        </pc:sldMkLst>
      </pc:sldChg>
      <pc:sldChg chg="del">
        <pc:chgData name="António Gonçalves" userId="78fffafe-1b89-4629-a5b6-2aadb2b26810" providerId="ADAL" clId="{BD1E5038-F535-5B42-B74B-428F53B0E2A7}" dt="2022-12-01T16:07:03.392" v="0" actId="2696"/>
        <pc:sldMkLst>
          <pc:docMk/>
          <pc:sldMk cId="749002092" sldId="281"/>
        </pc:sldMkLst>
      </pc:sldChg>
      <pc:sldChg chg="del">
        <pc:chgData name="António Gonçalves" userId="78fffafe-1b89-4629-a5b6-2aadb2b26810" providerId="ADAL" clId="{BD1E5038-F535-5B42-B74B-428F53B0E2A7}" dt="2022-12-01T16:07:03.392" v="0" actId="2696"/>
        <pc:sldMkLst>
          <pc:docMk/>
          <pc:sldMk cId="3232922642" sldId="282"/>
        </pc:sldMkLst>
      </pc:sldChg>
      <pc:sldChg chg="del">
        <pc:chgData name="António Gonçalves" userId="78fffafe-1b89-4629-a5b6-2aadb2b26810" providerId="ADAL" clId="{BD1E5038-F535-5B42-B74B-428F53B0E2A7}" dt="2022-12-01T16:07:03.392" v="0" actId="2696"/>
        <pc:sldMkLst>
          <pc:docMk/>
          <pc:sldMk cId="251311289" sldId="286"/>
        </pc:sldMkLst>
      </pc:sldChg>
      <pc:sldChg chg="del">
        <pc:chgData name="António Gonçalves" userId="78fffafe-1b89-4629-a5b6-2aadb2b26810" providerId="ADAL" clId="{BD1E5038-F535-5B42-B74B-428F53B0E2A7}" dt="2022-12-01T16:07:03.392" v="0" actId="2696"/>
        <pc:sldMkLst>
          <pc:docMk/>
          <pc:sldMk cId="544213059" sldId="287"/>
        </pc:sldMkLst>
      </pc:sldChg>
      <pc:sldChg chg="del">
        <pc:chgData name="António Gonçalves" userId="78fffafe-1b89-4629-a5b6-2aadb2b26810" providerId="ADAL" clId="{BD1E5038-F535-5B42-B74B-428F53B0E2A7}" dt="2022-12-01T16:07:03.392" v="0" actId="2696"/>
        <pc:sldMkLst>
          <pc:docMk/>
          <pc:sldMk cId="197075652" sldId="288"/>
        </pc:sldMkLst>
      </pc:sldChg>
      <pc:sldChg chg="del">
        <pc:chgData name="António Gonçalves" userId="78fffafe-1b89-4629-a5b6-2aadb2b26810" providerId="ADAL" clId="{BD1E5038-F535-5B42-B74B-428F53B0E2A7}" dt="2022-12-01T16:07:03.392" v="0" actId="2696"/>
        <pc:sldMkLst>
          <pc:docMk/>
          <pc:sldMk cId="2459134204" sldId="289"/>
        </pc:sldMkLst>
      </pc:sldChg>
      <pc:sldChg chg="del">
        <pc:chgData name="António Gonçalves" userId="78fffafe-1b89-4629-a5b6-2aadb2b26810" providerId="ADAL" clId="{BD1E5038-F535-5B42-B74B-428F53B0E2A7}" dt="2022-12-01T16:07:03.392" v="0" actId="2696"/>
        <pc:sldMkLst>
          <pc:docMk/>
          <pc:sldMk cId="3283491501" sldId="290"/>
        </pc:sldMkLst>
      </pc:sldChg>
      <pc:sldChg chg="del">
        <pc:chgData name="António Gonçalves" userId="78fffafe-1b89-4629-a5b6-2aadb2b26810" providerId="ADAL" clId="{BD1E5038-F535-5B42-B74B-428F53B0E2A7}" dt="2022-12-01T16:07:03.392" v="0" actId="2696"/>
        <pc:sldMkLst>
          <pc:docMk/>
          <pc:sldMk cId="2187098164" sldId="291"/>
        </pc:sldMkLst>
      </pc:sldChg>
      <pc:sldChg chg="del">
        <pc:chgData name="António Gonçalves" userId="78fffafe-1b89-4629-a5b6-2aadb2b26810" providerId="ADAL" clId="{BD1E5038-F535-5B42-B74B-428F53B0E2A7}" dt="2022-12-01T16:07:03.392" v="0" actId="2696"/>
        <pc:sldMkLst>
          <pc:docMk/>
          <pc:sldMk cId="1767896798" sldId="292"/>
        </pc:sldMkLst>
      </pc:sldChg>
      <pc:sldChg chg="del">
        <pc:chgData name="António Gonçalves" userId="78fffafe-1b89-4629-a5b6-2aadb2b26810" providerId="ADAL" clId="{BD1E5038-F535-5B42-B74B-428F53B0E2A7}" dt="2022-12-01T16:07:03.392" v="0" actId="2696"/>
        <pc:sldMkLst>
          <pc:docMk/>
          <pc:sldMk cId="1465088389" sldId="293"/>
        </pc:sldMkLst>
      </pc:sldChg>
      <pc:sldChg chg="del">
        <pc:chgData name="António Gonçalves" userId="78fffafe-1b89-4629-a5b6-2aadb2b26810" providerId="ADAL" clId="{BD1E5038-F535-5B42-B74B-428F53B0E2A7}" dt="2022-12-01T16:07:03.392" v="0" actId="2696"/>
        <pc:sldMkLst>
          <pc:docMk/>
          <pc:sldMk cId="2459017073" sldId="294"/>
        </pc:sldMkLst>
      </pc:sldChg>
      <pc:sldChg chg="del">
        <pc:chgData name="António Gonçalves" userId="78fffafe-1b89-4629-a5b6-2aadb2b26810" providerId="ADAL" clId="{BD1E5038-F535-5B42-B74B-428F53B0E2A7}" dt="2022-12-01T16:07:03.392" v="0" actId="2696"/>
        <pc:sldMkLst>
          <pc:docMk/>
          <pc:sldMk cId="3083187162" sldId="295"/>
        </pc:sldMkLst>
      </pc:sldChg>
      <pc:sldChg chg="del">
        <pc:chgData name="António Gonçalves" userId="78fffafe-1b89-4629-a5b6-2aadb2b26810" providerId="ADAL" clId="{BD1E5038-F535-5B42-B74B-428F53B0E2A7}" dt="2022-12-01T16:07:03.392" v="0" actId="2696"/>
        <pc:sldMkLst>
          <pc:docMk/>
          <pc:sldMk cId="4129583547" sldId="296"/>
        </pc:sldMkLst>
      </pc:sldChg>
      <pc:sldChg chg="del">
        <pc:chgData name="António Gonçalves" userId="78fffafe-1b89-4629-a5b6-2aadb2b26810" providerId="ADAL" clId="{BD1E5038-F535-5B42-B74B-428F53B0E2A7}" dt="2022-12-01T16:07:03.392" v="0" actId="2696"/>
        <pc:sldMkLst>
          <pc:docMk/>
          <pc:sldMk cId="3724775836" sldId="297"/>
        </pc:sldMkLst>
      </pc:sldChg>
      <pc:sldChg chg="del">
        <pc:chgData name="António Gonçalves" userId="78fffafe-1b89-4629-a5b6-2aadb2b26810" providerId="ADAL" clId="{BD1E5038-F535-5B42-B74B-428F53B0E2A7}" dt="2022-12-01T16:07:03.392" v="0" actId="2696"/>
        <pc:sldMkLst>
          <pc:docMk/>
          <pc:sldMk cId="1224214412" sldId="298"/>
        </pc:sldMkLst>
      </pc:sldChg>
      <pc:sldChg chg="del">
        <pc:chgData name="António Gonçalves" userId="78fffafe-1b89-4629-a5b6-2aadb2b26810" providerId="ADAL" clId="{BD1E5038-F535-5B42-B74B-428F53B0E2A7}" dt="2022-12-01T16:07:03.392" v="0" actId="2696"/>
        <pc:sldMkLst>
          <pc:docMk/>
          <pc:sldMk cId="1979364877" sldId="299"/>
        </pc:sldMkLst>
      </pc:sldChg>
      <pc:sldChg chg="del">
        <pc:chgData name="António Gonçalves" userId="78fffafe-1b89-4629-a5b6-2aadb2b26810" providerId="ADAL" clId="{BD1E5038-F535-5B42-B74B-428F53B0E2A7}" dt="2022-12-01T16:07:03.392" v="0" actId="2696"/>
        <pc:sldMkLst>
          <pc:docMk/>
          <pc:sldMk cId="2542187717" sldId="300"/>
        </pc:sldMkLst>
      </pc:sldChg>
      <pc:sldChg chg="del">
        <pc:chgData name="António Gonçalves" userId="78fffafe-1b89-4629-a5b6-2aadb2b26810" providerId="ADAL" clId="{BD1E5038-F535-5B42-B74B-428F53B0E2A7}" dt="2022-12-01T16:07:03.392" v="0" actId="2696"/>
        <pc:sldMkLst>
          <pc:docMk/>
          <pc:sldMk cId="3575708398" sldId="301"/>
        </pc:sldMkLst>
      </pc:sldChg>
      <pc:sldChg chg="del">
        <pc:chgData name="António Gonçalves" userId="78fffafe-1b89-4629-a5b6-2aadb2b26810" providerId="ADAL" clId="{BD1E5038-F535-5B42-B74B-428F53B0E2A7}" dt="2022-12-01T16:07:03.392" v="0" actId="2696"/>
        <pc:sldMkLst>
          <pc:docMk/>
          <pc:sldMk cId="2647286007" sldId="302"/>
        </pc:sldMkLst>
      </pc:sldChg>
      <pc:sldChg chg="del">
        <pc:chgData name="António Gonçalves" userId="78fffafe-1b89-4629-a5b6-2aadb2b26810" providerId="ADAL" clId="{BD1E5038-F535-5B42-B74B-428F53B0E2A7}" dt="2022-12-01T16:07:03.392" v="0" actId="2696"/>
        <pc:sldMkLst>
          <pc:docMk/>
          <pc:sldMk cId="3584478007" sldId="303"/>
        </pc:sldMkLst>
      </pc:sldChg>
      <pc:sldChg chg="del">
        <pc:chgData name="António Gonçalves" userId="78fffafe-1b89-4629-a5b6-2aadb2b26810" providerId="ADAL" clId="{BD1E5038-F535-5B42-B74B-428F53B0E2A7}" dt="2022-12-01T16:07:03.392" v="0" actId="2696"/>
        <pc:sldMkLst>
          <pc:docMk/>
          <pc:sldMk cId="3679298200" sldId="304"/>
        </pc:sldMkLst>
      </pc:sldChg>
      <pc:sldChg chg="del">
        <pc:chgData name="António Gonçalves" userId="78fffafe-1b89-4629-a5b6-2aadb2b26810" providerId="ADAL" clId="{BD1E5038-F535-5B42-B74B-428F53B0E2A7}" dt="2022-12-01T16:07:03.392" v="0" actId="2696"/>
        <pc:sldMkLst>
          <pc:docMk/>
          <pc:sldMk cId="3591402395" sldId="305"/>
        </pc:sldMkLst>
      </pc:sldChg>
      <pc:sldChg chg="del">
        <pc:chgData name="António Gonçalves" userId="78fffafe-1b89-4629-a5b6-2aadb2b26810" providerId="ADAL" clId="{BD1E5038-F535-5B42-B74B-428F53B0E2A7}" dt="2022-12-01T16:07:03.392" v="0" actId="2696"/>
        <pc:sldMkLst>
          <pc:docMk/>
          <pc:sldMk cId="3940686357" sldId="306"/>
        </pc:sldMkLst>
      </pc:sldChg>
      <pc:sldChg chg="del">
        <pc:chgData name="António Gonçalves" userId="78fffafe-1b89-4629-a5b6-2aadb2b26810" providerId="ADAL" clId="{BD1E5038-F535-5B42-B74B-428F53B0E2A7}" dt="2022-12-01T16:07:03.392" v="0" actId="2696"/>
        <pc:sldMkLst>
          <pc:docMk/>
          <pc:sldMk cId="3279296876" sldId="307"/>
        </pc:sldMkLst>
      </pc:sldChg>
      <pc:sldChg chg="del">
        <pc:chgData name="António Gonçalves" userId="78fffafe-1b89-4629-a5b6-2aadb2b26810" providerId="ADAL" clId="{BD1E5038-F535-5B42-B74B-428F53B0E2A7}" dt="2022-12-01T16:07:03.392" v="0" actId="2696"/>
        <pc:sldMkLst>
          <pc:docMk/>
          <pc:sldMk cId="3093049714" sldId="308"/>
        </pc:sldMkLst>
      </pc:sldChg>
      <pc:sldChg chg="del">
        <pc:chgData name="António Gonçalves" userId="78fffafe-1b89-4629-a5b6-2aadb2b26810" providerId="ADAL" clId="{BD1E5038-F535-5B42-B74B-428F53B0E2A7}" dt="2022-12-01T16:07:03.392" v="0" actId="2696"/>
        <pc:sldMkLst>
          <pc:docMk/>
          <pc:sldMk cId="1457107297" sldId="309"/>
        </pc:sldMkLst>
      </pc:sldChg>
      <pc:sldChg chg="del">
        <pc:chgData name="António Gonçalves" userId="78fffafe-1b89-4629-a5b6-2aadb2b26810" providerId="ADAL" clId="{BD1E5038-F535-5B42-B74B-428F53B0E2A7}" dt="2022-12-01T16:07:03.392" v="0" actId="2696"/>
        <pc:sldMkLst>
          <pc:docMk/>
          <pc:sldMk cId="818468663" sldId="310"/>
        </pc:sldMkLst>
      </pc:sldChg>
      <pc:sldChg chg="del">
        <pc:chgData name="António Gonçalves" userId="78fffafe-1b89-4629-a5b6-2aadb2b26810" providerId="ADAL" clId="{BD1E5038-F535-5B42-B74B-428F53B0E2A7}" dt="2022-12-01T16:07:03.392" v="0" actId="2696"/>
        <pc:sldMkLst>
          <pc:docMk/>
          <pc:sldMk cId="158813210" sldId="311"/>
        </pc:sldMkLst>
      </pc:sldChg>
      <pc:sldChg chg="del">
        <pc:chgData name="António Gonçalves" userId="78fffafe-1b89-4629-a5b6-2aadb2b26810" providerId="ADAL" clId="{BD1E5038-F535-5B42-B74B-428F53B0E2A7}" dt="2022-12-01T16:07:03.392" v="0" actId="2696"/>
        <pc:sldMkLst>
          <pc:docMk/>
          <pc:sldMk cId="140146598" sldId="312"/>
        </pc:sldMkLst>
      </pc:sldChg>
      <pc:sldChg chg="del">
        <pc:chgData name="António Gonçalves" userId="78fffafe-1b89-4629-a5b6-2aadb2b26810" providerId="ADAL" clId="{BD1E5038-F535-5B42-B74B-428F53B0E2A7}" dt="2022-12-01T16:07:03.392" v="0" actId="2696"/>
        <pc:sldMkLst>
          <pc:docMk/>
          <pc:sldMk cId="1643066632" sldId="313"/>
        </pc:sldMkLst>
      </pc:sldChg>
      <pc:sldChg chg="del">
        <pc:chgData name="António Gonçalves" userId="78fffafe-1b89-4629-a5b6-2aadb2b26810" providerId="ADAL" clId="{BD1E5038-F535-5B42-B74B-428F53B0E2A7}" dt="2022-12-01T16:07:03.392" v="0" actId="2696"/>
        <pc:sldMkLst>
          <pc:docMk/>
          <pc:sldMk cId="3578634571" sldId="314"/>
        </pc:sldMkLst>
      </pc:sldChg>
      <pc:sldChg chg="delSp modSp mod">
        <pc:chgData name="António Gonçalves" userId="78fffafe-1b89-4629-a5b6-2aadb2b26810" providerId="ADAL" clId="{BD1E5038-F535-5B42-B74B-428F53B0E2A7}" dt="2022-12-14T09:16:28.344" v="194" actId="478"/>
        <pc:sldMkLst>
          <pc:docMk/>
          <pc:sldMk cId="0" sldId="330"/>
        </pc:sldMkLst>
        <pc:spChg chg="del mod">
          <ac:chgData name="António Gonçalves" userId="78fffafe-1b89-4629-a5b6-2aadb2b26810" providerId="ADAL" clId="{BD1E5038-F535-5B42-B74B-428F53B0E2A7}" dt="2022-12-14T09:16:28.344" v="194" actId="478"/>
          <ac:spMkLst>
            <pc:docMk/>
            <pc:sldMk cId="0" sldId="330"/>
            <ac:spMk id="24" creationId="{9536D7FA-4BB2-FDB3-E005-F53F26307537}"/>
          </ac:spMkLst>
        </pc:spChg>
      </pc:sldChg>
      <pc:sldChg chg="modNotesTx">
        <pc:chgData name="António Gonçalves" userId="78fffafe-1b89-4629-a5b6-2aadb2b26810" providerId="ADAL" clId="{BD1E5038-F535-5B42-B74B-428F53B0E2A7}" dt="2022-12-13T22:08:34.992" v="3" actId="790"/>
        <pc:sldMkLst>
          <pc:docMk/>
          <pc:sldMk cId="812307933" sldId="337"/>
        </pc:sldMkLst>
      </pc:sldChg>
      <pc:sldChg chg="modNotesTx">
        <pc:chgData name="António Gonçalves" userId="78fffafe-1b89-4629-a5b6-2aadb2b26810" providerId="ADAL" clId="{BD1E5038-F535-5B42-B74B-428F53B0E2A7}" dt="2022-12-13T22:11:10.714" v="141" actId="20577"/>
        <pc:sldMkLst>
          <pc:docMk/>
          <pc:sldMk cId="1585989378" sldId="340"/>
        </pc:sldMkLst>
      </pc:sldChg>
      <pc:sldChg chg="addSp delSp modSp new mod">
        <pc:chgData name="António Gonçalves" userId="78fffafe-1b89-4629-a5b6-2aadb2b26810" providerId="ADAL" clId="{BD1E5038-F535-5B42-B74B-428F53B0E2A7}" dt="2022-12-14T09:16:17.930" v="193"/>
        <pc:sldMkLst>
          <pc:docMk/>
          <pc:sldMk cId="3805424519" sldId="344"/>
        </pc:sldMkLst>
        <pc:spChg chg="del">
          <ac:chgData name="António Gonçalves" userId="78fffafe-1b89-4629-a5b6-2aadb2b26810" providerId="ADAL" clId="{BD1E5038-F535-5B42-B74B-428F53B0E2A7}" dt="2022-12-14T09:15:45.325" v="189" actId="478"/>
          <ac:spMkLst>
            <pc:docMk/>
            <pc:sldMk cId="3805424519" sldId="344"/>
            <ac:spMk id="2" creationId="{83EC559B-0399-3690-DBDC-3D0D03BC4942}"/>
          </ac:spMkLst>
        </pc:spChg>
        <pc:spChg chg="del">
          <ac:chgData name="António Gonçalves" userId="78fffafe-1b89-4629-a5b6-2aadb2b26810" providerId="ADAL" clId="{BD1E5038-F535-5B42-B74B-428F53B0E2A7}" dt="2022-12-14T09:15:43.639" v="188" actId="478"/>
          <ac:spMkLst>
            <pc:docMk/>
            <pc:sldMk cId="3805424519" sldId="344"/>
            <ac:spMk id="3" creationId="{8894FE4F-2FA2-1CAA-7B52-C2ABE1BD539F}"/>
          </ac:spMkLst>
        </pc:spChg>
        <pc:spChg chg="add del">
          <ac:chgData name="António Gonçalves" userId="78fffafe-1b89-4629-a5b6-2aadb2b26810" providerId="ADAL" clId="{BD1E5038-F535-5B42-B74B-428F53B0E2A7}" dt="2022-12-14T09:16:00.657" v="190" actId="478"/>
          <ac:spMkLst>
            <pc:docMk/>
            <pc:sldMk cId="3805424519" sldId="344"/>
            <ac:spMk id="5" creationId="{B4800849-642D-FEC0-A0ED-48EBF60AD8BB}"/>
          </ac:spMkLst>
        </pc:spChg>
        <pc:spChg chg="add del">
          <ac:chgData name="António Gonçalves" userId="78fffafe-1b89-4629-a5b6-2aadb2b26810" providerId="ADAL" clId="{BD1E5038-F535-5B42-B74B-428F53B0E2A7}" dt="2022-12-14T09:16:16.835" v="192" actId="478"/>
          <ac:spMkLst>
            <pc:docMk/>
            <pc:sldMk cId="3805424519" sldId="344"/>
            <ac:spMk id="7" creationId="{917F2D7D-E74E-C194-AD6D-243D715BA136}"/>
          </ac:spMkLst>
        </pc:spChg>
        <pc:picChg chg="add mod">
          <ac:chgData name="António Gonçalves" userId="78fffafe-1b89-4629-a5b6-2aadb2b26810" providerId="ADAL" clId="{BD1E5038-F535-5B42-B74B-428F53B0E2A7}" dt="2022-12-14T09:16:17.930" v="193"/>
          <ac:picMkLst>
            <pc:docMk/>
            <pc:sldMk cId="3805424519" sldId="344"/>
            <ac:picMk id="8" creationId="{DE863194-B8E1-29D1-80C2-257FEB896D39}"/>
          </ac:picMkLst>
        </pc:picChg>
      </pc:sldChg>
      <pc:sldChg chg="del">
        <pc:chgData name="António Gonçalves" userId="78fffafe-1b89-4629-a5b6-2aadb2b26810" providerId="ADAL" clId="{BD1E5038-F535-5B42-B74B-428F53B0E2A7}" dt="2022-12-01T16:07:25.305" v="1" actId="2696"/>
        <pc:sldMkLst>
          <pc:docMk/>
          <pc:sldMk cId="4126670847" sldId="344"/>
        </pc:sldMkLst>
      </pc:sldChg>
      <pc:sldChg chg="del">
        <pc:chgData name="António Gonçalves" userId="78fffafe-1b89-4629-a5b6-2aadb2b26810" providerId="ADAL" clId="{BD1E5038-F535-5B42-B74B-428F53B0E2A7}" dt="2022-12-01T16:07:26.537" v="2" actId="2696"/>
        <pc:sldMkLst>
          <pc:docMk/>
          <pc:sldMk cId="1386134537" sldId="345"/>
        </pc:sldMkLst>
      </pc:sldChg>
    </pc:docChg>
  </pc:docChgLst>
  <pc:docChgLst>
    <pc:chgData name="António Gonçalves" userId="78fffafe-1b89-4629-a5b6-2aadb2b26810" providerId="ADAL" clId="{B6B46600-D9B4-9642-9D90-99E637212DAF}"/>
    <pc:docChg chg="undo custSel modSld">
      <pc:chgData name="António Gonçalves" userId="78fffafe-1b89-4629-a5b6-2aadb2b26810" providerId="ADAL" clId="{B6B46600-D9B4-9642-9D90-99E637212DAF}" dt="2022-12-13T19:55:58.384" v="781" actId="790"/>
      <pc:docMkLst>
        <pc:docMk/>
      </pc:docMkLst>
      <pc:sldChg chg="modSp mod">
        <pc:chgData name="António Gonçalves" userId="78fffafe-1b89-4629-a5b6-2aadb2b26810" providerId="ADAL" clId="{B6B46600-D9B4-9642-9D90-99E637212DAF}" dt="2022-12-13T19:33:34.672" v="31" actId="1076"/>
        <pc:sldMkLst>
          <pc:docMk/>
          <pc:sldMk cId="603192352" sldId="283"/>
        </pc:sldMkLst>
        <pc:spChg chg="mod">
          <ac:chgData name="António Gonçalves" userId="78fffafe-1b89-4629-a5b6-2aadb2b26810" providerId="ADAL" clId="{B6B46600-D9B4-9642-9D90-99E637212DAF}" dt="2022-12-13T19:33:34.672" v="31" actId="1076"/>
          <ac:spMkLst>
            <pc:docMk/>
            <pc:sldMk cId="603192352" sldId="283"/>
            <ac:spMk id="4" creationId="{00000000-0000-0000-0000-000000000000}"/>
          </ac:spMkLst>
        </pc:spChg>
      </pc:sldChg>
      <pc:sldChg chg="modSp mod">
        <pc:chgData name="António Gonçalves" userId="78fffafe-1b89-4629-a5b6-2aadb2b26810" providerId="ADAL" clId="{B6B46600-D9B4-9642-9D90-99E637212DAF}" dt="2022-12-13T19:33:24.675" v="30" actId="1076"/>
        <pc:sldMkLst>
          <pc:docMk/>
          <pc:sldMk cId="3846303619" sldId="284"/>
        </pc:sldMkLst>
        <pc:spChg chg="mod">
          <ac:chgData name="António Gonçalves" userId="78fffafe-1b89-4629-a5b6-2aadb2b26810" providerId="ADAL" clId="{B6B46600-D9B4-9642-9D90-99E637212DAF}" dt="2022-12-13T19:33:22.377" v="29" actId="14100"/>
          <ac:spMkLst>
            <pc:docMk/>
            <pc:sldMk cId="3846303619" sldId="284"/>
            <ac:spMk id="2" creationId="{00000000-0000-0000-0000-000000000000}"/>
          </ac:spMkLst>
        </pc:spChg>
        <pc:spChg chg="mod">
          <ac:chgData name="António Gonçalves" userId="78fffafe-1b89-4629-a5b6-2aadb2b26810" providerId="ADAL" clId="{B6B46600-D9B4-9642-9D90-99E637212DAF}" dt="2022-12-13T19:33:24.675" v="30" actId="1076"/>
          <ac:spMkLst>
            <pc:docMk/>
            <pc:sldMk cId="3846303619" sldId="284"/>
            <ac:spMk id="4" creationId="{00000000-0000-0000-0000-000000000000}"/>
          </ac:spMkLst>
        </pc:spChg>
      </pc:sldChg>
      <pc:sldChg chg="modNotesTx">
        <pc:chgData name="António Gonçalves" userId="78fffafe-1b89-4629-a5b6-2aadb2b26810" providerId="ADAL" clId="{B6B46600-D9B4-9642-9D90-99E637212DAF}" dt="2022-12-13T19:35:32.871" v="196" actId="20577"/>
        <pc:sldMkLst>
          <pc:docMk/>
          <pc:sldMk cId="3919689585" sldId="285"/>
        </pc:sldMkLst>
      </pc:sldChg>
      <pc:sldChg chg="modNotesTx">
        <pc:chgData name="António Gonçalves" userId="78fffafe-1b89-4629-a5b6-2aadb2b26810" providerId="ADAL" clId="{B6B46600-D9B4-9642-9D90-99E637212DAF}" dt="2022-12-13T19:28:59.565" v="28" actId="20577"/>
        <pc:sldMkLst>
          <pc:docMk/>
          <pc:sldMk cId="0" sldId="318"/>
        </pc:sldMkLst>
      </pc:sldChg>
      <pc:sldChg chg="modNotesTx">
        <pc:chgData name="António Gonçalves" userId="78fffafe-1b89-4629-a5b6-2aadb2b26810" providerId="ADAL" clId="{B6B46600-D9B4-9642-9D90-99E637212DAF}" dt="2022-12-13T19:38:48.868" v="272" actId="20577"/>
        <pc:sldMkLst>
          <pc:docMk/>
          <pc:sldMk cId="4072245762" sldId="322"/>
        </pc:sldMkLst>
      </pc:sldChg>
      <pc:sldChg chg="modNotesTx">
        <pc:chgData name="António Gonçalves" userId="78fffafe-1b89-4629-a5b6-2aadb2b26810" providerId="ADAL" clId="{B6B46600-D9B4-9642-9D90-99E637212DAF}" dt="2022-12-13T19:39:46.936" v="299"/>
        <pc:sldMkLst>
          <pc:docMk/>
          <pc:sldMk cId="0" sldId="323"/>
        </pc:sldMkLst>
      </pc:sldChg>
      <pc:sldChg chg="modNotesTx">
        <pc:chgData name="António Gonçalves" userId="78fffafe-1b89-4629-a5b6-2aadb2b26810" providerId="ADAL" clId="{B6B46600-D9B4-9642-9D90-99E637212DAF}" dt="2022-12-13T19:42:29.972" v="471" actId="20577"/>
        <pc:sldMkLst>
          <pc:docMk/>
          <pc:sldMk cId="0" sldId="326"/>
        </pc:sldMkLst>
      </pc:sldChg>
      <pc:sldChg chg="modNotesTx">
        <pc:chgData name="António Gonçalves" userId="78fffafe-1b89-4629-a5b6-2aadb2b26810" providerId="ADAL" clId="{B6B46600-D9B4-9642-9D90-99E637212DAF}" dt="2022-12-13T19:46:50.412" v="515" actId="790"/>
        <pc:sldMkLst>
          <pc:docMk/>
          <pc:sldMk cId="0" sldId="329"/>
        </pc:sldMkLst>
      </pc:sldChg>
      <pc:sldChg chg="modNotesTx">
        <pc:chgData name="António Gonçalves" userId="78fffafe-1b89-4629-a5b6-2aadb2b26810" providerId="ADAL" clId="{B6B46600-D9B4-9642-9D90-99E637212DAF}" dt="2022-12-13T19:52:28.805" v="779" actId="20577"/>
        <pc:sldMkLst>
          <pc:docMk/>
          <pc:sldMk cId="0" sldId="330"/>
        </pc:sldMkLst>
      </pc:sldChg>
      <pc:sldChg chg="modSp mod">
        <pc:chgData name="António Gonçalves" userId="78fffafe-1b89-4629-a5b6-2aadb2b26810" providerId="ADAL" clId="{B6B46600-D9B4-9642-9D90-99E637212DAF}" dt="2022-12-13T19:54:48.876" v="780" actId="14100"/>
        <pc:sldMkLst>
          <pc:docMk/>
          <pc:sldMk cId="0" sldId="331"/>
        </pc:sldMkLst>
        <pc:spChg chg="mod">
          <ac:chgData name="António Gonçalves" userId="78fffafe-1b89-4629-a5b6-2aadb2b26810" providerId="ADAL" clId="{B6B46600-D9B4-9642-9D90-99E637212DAF}" dt="2022-12-13T19:54:48.876" v="780" actId="14100"/>
          <ac:spMkLst>
            <pc:docMk/>
            <pc:sldMk cId="0" sldId="331"/>
            <ac:spMk id="8" creationId="{00000000-0000-0000-0000-000000000000}"/>
          </ac:spMkLst>
        </pc:spChg>
      </pc:sldChg>
      <pc:sldChg chg="modNotesTx">
        <pc:chgData name="António Gonçalves" userId="78fffafe-1b89-4629-a5b6-2aadb2b26810" providerId="ADAL" clId="{B6B46600-D9B4-9642-9D90-99E637212DAF}" dt="2022-12-13T19:44:39.622" v="511"/>
        <pc:sldMkLst>
          <pc:docMk/>
          <pc:sldMk cId="4255343676" sldId="332"/>
        </pc:sldMkLst>
      </pc:sldChg>
      <pc:sldChg chg="modNotesTx">
        <pc:chgData name="António Gonçalves" userId="78fffafe-1b89-4629-a5b6-2aadb2b26810" providerId="ADAL" clId="{B6B46600-D9B4-9642-9D90-99E637212DAF}" dt="2022-12-13T19:45:54.662" v="512"/>
        <pc:sldMkLst>
          <pc:docMk/>
          <pc:sldMk cId="1791909941" sldId="333"/>
        </pc:sldMkLst>
      </pc:sldChg>
      <pc:sldChg chg="modNotesTx">
        <pc:chgData name="António Gonçalves" userId="78fffafe-1b89-4629-a5b6-2aadb2b26810" providerId="ADAL" clId="{B6B46600-D9B4-9642-9D90-99E637212DAF}" dt="2022-12-13T19:48:43.354" v="756" actId="20577"/>
        <pc:sldMkLst>
          <pc:docMk/>
          <pc:sldMk cId="372193537" sldId="334"/>
        </pc:sldMkLst>
      </pc:sldChg>
      <pc:sldChg chg="modNotesTx">
        <pc:chgData name="António Gonçalves" userId="78fffafe-1b89-4629-a5b6-2aadb2b26810" providerId="ADAL" clId="{B6B46600-D9B4-9642-9D90-99E637212DAF}" dt="2022-12-13T19:55:58.384" v="781" actId="790"/>
        <pc:sldMkLst>
          <pc:docMk/>
          <pc:sldMk cId="119065005" sldId="342"/>
        </pc:sldMkLst>
      </pc:sldChg>
    </pc:docChg>
  </pc:docChgLst>
  <pc:docChgLst>
    <pc:chgData name="António Gonçalves" userId="78fffafe-1b89-4629-a5b6-2aadb2b26810" providerId="ADAL" clId="{5800783F-7ACC-764C-822B-F85DE2AE3E11}"/>
    <pc:docChg chg="undo custSel addSld delSld modSld">
      <pc:chgData name="António Gonçalves" userId="78fffafe-1b89-4629-a5b6-2aadb2b26810" providerId="ADAL" clId="{5800783F-7ACC-764C-822B-F85DE2AE3E11}" dt="2022-12-01T15:19:57.534" v="155" actId="20577"/>
      <pc:docMkLst>
        <pc:docMk/>
      </pc:docMkLst>
      <pc:sldChg chg="add">
        <pc:chgData name="António Gonçalves" userId="78fffafe-1b89-4629-a5b6-2aadb2b26810" providerId="ADAL" clId="{5800783F-7ACC-764C-822B-F85DE2AE3E11}" dt="2022-11-21T22:24:34.026" v="0"/>
        <pc:sldMkLst>
          <pc:docMk/>
          <pc:sldMk cId="603192352" sldId="283"/>
        </pc:sldMkLst>
      </pc:sldChg>
      <pc:sldChg chg="add">
        <pc:chgData name="António Gonçalves" userId="78fffafe-1b89-4629-a5b6-2aadb2b26810" providerId="ADAL" clId="{5800783F-7ACC-764C-822B-F85DE2AE3E11}" dt="2022-11-21T22:24:34.026" v="0"/>
        <pc:sldMkLst>
          <pc:docMk/>
          <pc:sldMk cId="3846303619" sldId="284"/>
        </pc:sldMkLst>
      </pc:sldChg>
      <pc:sldChg chg="add">
        <pc:chgData name="António Gonçalves" userId="78fffafe-1b89-4629-a5b6-2aadb2b26810" providerId="ADAL" clId="{5800783F-7ACC-764C-822B-F85DE2AE3E11}" dt="2022-11-21T22:24:34.026" v="0"/>
        <pc:sldMkLst>
          <pc:docMk/>
          <pc:sldMk cId="3919689585" sldId="285"/>
        </pc:sldMkLst>
      </pc:sldChg>
      <pc:sldChg chg="addSp delSp modSp add mod">
        <pc:chgData name="António Gonçalves" userId="78fffafe-1b89-4629-a5b6-2aadb2b26810" providerId="ADAL" clId="{5800783F-7ACC-764C-822B-F85DE2AE3E11}" dt="2022-12-01T14:34:17.197" v="12"/>
        <pc:sldMkLst>
          <pc:docMk/>
          <pc:sldMk cId="0" sldId="315"/>
        </pc:sldMkLst>
        <pc:spChg chg="del mod">
          <ac:chgData name="António Gonçalves" userId="78fffafe-1b89-4629-a5b6-2aadb2b26810" providerId="ADAL" clId="{5800783F-7ACC-764C-822B-F85DE2AE3E11}" dt="2022-12-01T14:34:15.959" v="11" actId="478"/>
          <ac:spMkLst>
            <pc:docMk/>
            <pc:sldMk cId="0" sldId="315"/>
            <ac:spMk id="2" creationId="{00000000-0000-0000-0000-000000000000}"/>
          </ac:spMkLst>
        </pc:spChg>
        <pc:spChg chg="add mod">
          <ac:chgData name="António Gonçalves" userId="78fffafe-1b89-4629-a5b6-2aadb2b26810" providerId="ADAL" clId="{5800783F-7ACC-764C-822B-F85DE2AE3E11}" dt="2022-12-01T14:34:15.959" v="11" actId="478"/>
          <ac:spMkLst>
            <pc:docMk/>
            <pc:sldMk cId="0" sldId="315"/>
            <ac:spMk id="4" creationId="{30B9DF88-F0B1-24DD-46B1-2C5A01CA2CEF}"/>
          </ac:spMkLst>
        </pc:spChg>
        <pc:picChg chg="add mod">
          <ac:chgData name="António Gonçalves" userId="78fffafe-1b89-4629-a5b6-2aadb2b26810" providerId="ADAL" clId="{5800783F-7ACC-764C-822B-F85DE2AE3E11}" dt="2022-12-01T14:34:17.197" v="12"/>
          <ac:picMkLst>
            <pc:docMk/>
            <pc:sldMk cId="0" sldId="315"/>
            <ac:picMk id="5" creationId="{9A39D885-1C72-C96F-25CA-7B3142054AF7}"/>
          </ac:picMkLst>
        </pc:picChg>
      </pc:sldChg>
      <pc:sldChg chg="add">
        <pc:chgData name="António Gonçalves" userId="78fffafe-1b89-4629-a5b6-2aadb2b26810" providerId="ADAL" clId="{5800783F-7ACC-764C-822B-F85DE2AE3E11}" dt="2022-11-21T22:24:34.026" v="0"/>
        <pc:sldMkLst>
          <pc:docMk/>
          <pc:sldMk cId="0" sldId="316"/>
        </pc:sldMkLst>
      </pc:sldChg>
      <pc:sldChg chg="add">
        <pc:chgData name="António Gonçalves" userId="78fffafe-1b89-4629-a5b6-2aadb2b26810" providerId="ADAL" clId="{5800783F-7ACC-764C-822B-F85DE2AE3E11}" dt="2022-11-21T22:24:34.026" v="0"/>
        <pc:sldMkLst>
          <pc:docMk/>
          <pc:sldMk cId="0" sldId="317"/>
        </pc:sldMkLst>
      </pc:sldChg>
      <pc:sldChg chg="add">
        <pc:chgData name="António Gonçalves" userId="78fffafe-1b89-4629-a5b6-2aadb2b26810" providerId="ADAL" clId="{5800783F-7ACC-764C-822B-F85DE2AE3E11}" dt="2022-11-21T22:24:34.026" v="0"/>
        <pc:sldMkLst>
          <pc:docMk/>
          <pc:sldMk cId="0" sldId="318"/>
        </pc:sldMkLst>
      </pc:sldChg>
      <pc:sldChg chg="add">
        <pc:chgData name="António Gonçalves" userId="78fffafe-1b89-4629-a5b6-2aadb2b26810" providerId="ADAL" clId="{5800783F-7ACC-764C-822B-F85DE2AE3E11}" dt="2022-11-21T22:24:34.026" v="0"/>
        <pc:sldMkLst>
          <pc:docMk/>
          <pc:sldMk cId="1090222323" sldId="319"/>
        </pc:sldMkLst>
      </pc:sldChg>
      <pc:sldChg chg="add">
        <pc:chgData name="António Gonçalves" userId="78fffafe-1b89-4629-a5b6-2aadb2b26810" providerId="ADAL" clId="{5800783F-7ACC-764C-822B-F85DE2AE3E11}" dt="2022-11-21T22:24:34.026" v="0"/>
        <pc:sldMkLst>
          <pc:docMk/>
          <pc:sldMk cId="1319311830" sldId="320"/>
        </pc:sldMkLst>
      </pc:sldChg>
      <pc:sldChg chg="add">
        <pc:chgData name="António Gonçalves" userId="78fffafe-1b89-4629-a5b6-2aadb2b26810" providerId="ADAL" clId="{5800783F-7ACC-764C-822B-F85DE2AE3E11}" dt="2022-11-21T22:24:34.026" v="0"/>
        <pc:sldMkLst>
          <pc:docMk/>
          <pc:sldMk cId="1139970180" sldId="321"/>
        </pc:sldMkLst>
      </pc:sldChg>
      <pc:sldChg chg="addSp delSp modSp add mod modNotesTx">
        <pc:chgData name="António Gonçalves" userId="78fffafe-1b89-4629-a5b6-2aadb2b26810" providerId="ADAL" clId="{5800783F-7ACC-764C-822B-F85DE2AE3E11}" dt="2022-12-01T14:38:05.125" v="15"/>
        <pc:sldMkLst>
          <pc:docMk/>
          <pc:sldMk cId="4072245762" sldId="322"/>
        </pc:sldMkLst>
        <pc:picChg chg="add mod">
          <ac:chgData name="António Gonçalves" userId="78fffafe-1b89-4629-a5b6-2aadb2b26810" providerId="ADAL" clId="{5800783F-7ACC-764C-822B-F85DE2AE3E11}" dt="2022-12-01T14:35:37.635" v="14"/>
          <ac:picMkLst>
            <pc:docMk/>
            <pc:sldMk cId="4072245762" sldId="322"/>
            <ac:picMk id="2" creationId="{6DE0828C-B8D5-960F-520E-28E63EAAA854}"/>
          </ac:picMkLst>
        </pc:picChg>
        <pc:picChg chg="del">
          <ac:chgData name="António Gonçalves" userId="78fffafe-1b89-4629-a5b6-2aadb2b26810" providerId="ADAL" clId="{5800783F-7ACC-764C-822B-F85DE2AE3E11}" dt="2022-12-01T14:35:22.005" v="13" actId="478"/>
          <ac:picMkLst>
            <pc:docMk/>
            <pc:sldMk cId="4072245762" sldId="322"/>
            <ac:picMk id="7" creationId="{57BAC633-8712-46F5-A4E6-152A25303532}"/>
          </ac:picMkLst>
        </pc:picChg>
      </pc:sldChg>
      <pc:sldChg chg="add">
        <pc:chgData name="António Gonçalves" userId="78fffafe-1b89-4629-a5b6-2aadb2b26810" providerId="ADAL" clId="{5800783F-7ACC-764C-822B-F85DE2AE3E11}" dt="2022-11-21T22:24:34.026" v="0"/>
        <pc:sldMkLst>
          <pc:docMk/>
          <pc:sldMk cId="0" sldId="323"/>
        </pc:sldMkLst>
      </pc:sldChg>
      <pc:sldChg chg="add">
        <pc:chgData name="António Gonçalves" userId="78fffafe-1b89-4629-a5b6-2aadb2b26810" providerId="ADAL" clId="{5800783F-7ACC-764C-822B-F85DE2AE3E11}" dt="2022-11-21T22:24:34.026" v="0"/>
        <pc:sldMkLst>
          <pc:docMk/>
          <pc:sldMk cId="0" sldId="324"/>
        </pc:sldMkLst>
      </pc:sldChg>
      <pc:sldChg chg="add">
        <pc:chgData name="António Gonçalves" userId="78fffafe-1b89-4629-a5b6-2aadb2b26810" providerId="ADAL" clId="{5800783F-7ACC-764C-822B-F85DE2AE3E11}" dt="2022-11-21T22:24:34.026" v="0"/>
        <pc:sldMkLst>
          <pc:docMk/>
          <pc:sldMk cId="0" sldId="325"/>
        </pc:sldMkLst>
      </pc:sldChg>
      <pc:sldChg chg="delSp add mod modNotesTx">
        <pc:chgData name="António Gonçalves" userId="78fffafe-1b89-4629-a5b6-2aadb2b26810" providerId="ADAL" clId="{5800783F-7ACC-764C-822B-F85DE2AE3E11}" dt="2022-12-01T14:32:14.233" v="9"/>
        <pc:sldMkLst>
          <pc:docMk/>
          <pc:sldMk cId="0" sldId="326"/>
        </pc:sldMkLst>
        <pc:spChg chg="del">
          <ac:chgData name="António Gonçalves" userId="78fffafe-1b89-4629-a5b6-2aadb2b26810" providerId="ADAL" clId="{5800783F-7ACC-764C-822B-F85DE2AE3E11}" dt="2022-11-21T22:25:00.377" v="1" actId="478"/>
          <ac:spMkLst>
            <pc:docMk/>
            <pc:sldMk cId="0" sldId="326"/>
            <ac:spMk id="10" creationId="{00000000-0000-0000-0000-000000000000}"/>
          </ac:spMkLst>
        </pc:spChg>
      </pc:sldChg>
      <pc:sldChg chg="delSp add del mod modNotesTx">
        <pc:chgData name="António Gonçalves" userId="78fffafe-1b89-4629-a5b6-2aadb2b26810" providerId="ADAL" clId="{5800783F-7ACC-764C-822B-F85DE2AE3E11}" dt="2022-12-01T14:45:40.119" v="40" actId="2696"/>
        <pc:sldMkLst>
          <pc:docMk/>
          <pc:sldMk cId="0" sldId="327"/>
        </pc:sldMkLst>
        <pc:spChg chg="del">
          <ac:chgData name="António Gonçalves" userId="78fffafe-1b89-4629-a5b6-2aadb2b26810" providerId="ADAL" clId="{5800783F-7ACC-764C-822B-F85DE2AE3E11}" dt="2022-11-21T22:25:04.674" v="2" actId="478"/>
          <ac:spMkLst>
            <pc:docMk/>
            <pc:sldMk cId="0" sldId="327"/>
            <ac:spMk id="13" creationId="{00000000-0000-0000-0000-000000000000}"/>
          </ac:spMkLst>
        </pc:spChg>
      </pc:sldChg>
      <pc:sldChg chg="addSp delSp modSp add del mod">
        <pc:chgData name="António Gonçalves" userId="78fffafe-1b89-4629-a5b6-2aadb2b26810" providerId="ADAL" clId="{5800783F-7ACC-764C-822B-F85DE2AE3E11}" dt="2022-12-01T14:45:33.710" v="39" actId="2696"/>
        <pc:sldMkLst>
          <pc:docMk/>
          <pc:sldMk cId="0" sldId="328"/>
        </pc:sldMkLst>
        <pc:spChg chg="add del">
          <ac:chgData name="António Gonçalves" userId="78fffafe-1b89-4629-a5b6-2aadb2b26810" providerId="ADAL" clId="{5800783F-7ACC-764C-822B-F85DE2AE3E11}" dt="2022-12-01T14:45:08.827" v="33" actId="478"/>
          <ac:spMkLst>
            <pc:docMk/>
            <pc:sldMk cId="0" sldId="328"/>
            <ac:spMk id="2" creationId="{00000000-0000-0000-0000-000000000000}"/>
          </ac:spMkLst>
        </pc:spChg>
        <pc:spChg chg="add del">
          <ac:chgData name="António Gonçalves" userId="78fffafe-1b89-4629-a5b6-2aadb2b26810" providerId="ADAL" clId="{5800783F-7ACC-764C-822B-F85DE2AE3E11}" dt="2022-12-01T14:45:09.195" v="34" actId="478"/>
          <ac:spMkLst>
            <pc:docMk/>
            <pc:sldMk cId="0" sldId="328"/>
            <ac:spMk id="4" creationId="{00000000-0000-0000-0000-000000000000}"/>
          </ac:spMkLst>
        </pc:spChg>
        <pc:spChg chg="del">
          <ac:chgData name="António Gonçalves" userId="78fffafe-1b89-4629-a5b6-2aadb2b26810" providerId="ADAL" clId="{5800783F-7ACC-764C-822B-F85DE2AE3E11}" dt="2022-11-21T22:25:08.721" v="3" actId="478"/>
          <ac:spMkLst>
            <pc:docMk/>
            <pc:sldMk cId="0" sldId="328"/>
            <ac:spMk id="9" creationId="{00000000-0000-0000-0000-000000000000}"/>
          </ac:spMkLst>
        </pc:spChg>
        <pc:spChg chg="add del mod">
          <ac:chgData name="António Gonçalves" userId="78fffafe-1b89-4629-a5b6-2aadb2b26810" providerId="ADAL" clId="{5800783F-7ACC-764C-822B-F85DE2AE3E11}" dt="2022-12-01T14:45:08.827" v="33" actId="478"/>
          <ac:spMkLst>
            <pc:docMk/>
            <pc:sldMk cId="0" sldId="328"/>
            <ac:spMk id="11" creationId="{575B60AB-CAF6-30B9-5D88-435738F3C70B}"/>
          </ac:spMkLst>
        </pc:spChg>
        <pc:picChg chg="add del">
          <ac:chgData name="António Gonçalves" userId="78fffafe-1b89-4629-a5b6-2aadb2b26810" providerId="ADAL" clId="{5800783F-7ACC-764C-822B-F85DE2AE3E11}" dt="2022-12-01T14:45:07.705" v="31" actId="478"/>
          <ac:picMkLst>
            <pc:docMk/>
            <pc:sldMk cId="0" sldId="328"/>
            <ac:picMk id="3" creationId="{00000000-0000-0000-0000-000000000000}"/>
          </ac:picMkLst>
        </pc:picChg>
        <pc:picChg chg="add del">
          <ac:chgData name="António Gonçalves" userId="78fffafe-1b89-4629-a5b6-2aadb2b26810" providerId="ADAL" clId="{5800783F-7ACC-764C-822B-F85DE2AE3E11}" dt="2022-12-01T14:45:07.705" v="31" actId="478"/>
          <ac:picMkLst>
            <pc:docMk/>
            <pc:sldMk cId="0" sldId="328"/>
            <ac:picMk id="5" creationId="{00000000-0000-0000-0000-000000000000}"/>
          </ac:picMkLst>
        </pc:picChg>
        <pc:picChg chg="add del">
          <ac:chgData name="António Gonçalves" userId="78fffafe-1b89-4629-a5b6-2aadb2b26810" providerId="ADAL" clId="{5800783F-7ACC-764C-822B-F85DE2AE3E11}" dt="2022-12-01T14:45:07.705" v="31" actId="478"/>
          <ac:picMkLst>
            <pc:docMk/>
            <pc:sldMk cId="0" sldId="328"/>
            <ac:picMk id="6" creationId="{00000000-0000-0000-0000-000000000000}"/>
          </ac:picMkLst>
        </pc:picChg>
      </pc:sldChg>
      <pc:sldChg chg="addSp delSp modSp add mod modNotesTx">
        <pc:chgData name="António Gonçalves" userId="78fffafe-1b89-4629-a5b6-2aadb2b26810" providerId="ADAL" clId="{5800783F-7ACC-764C-822B-F85DE2AE3E11}" dt="2022-12-01T14:51:40.043" v="49" actId="478"/>
        <pc:sldMkLst>
          <pc:docMk/>
          <pc:sldMk cId="0" sldId="329"/>
        </pc:sldMkLst>
        <pc:spChg chg="del">
          <ac:chgData name="António Gonçalves" userId="78fffafe-1b89-4629-a5b6-2aadb2b26810" providerId="ADAL" clId="{5800783F-7ACC-764C-822B-F85DE2AE3E11}" dt="2022-12-01T14:46:25.836" v="43" actId="478"/>
          <ac:spMkLst>
            <pc:docMk/>
            <pc:sldMk cId="0" sldId="329"/>
            <ac:spMk id="2" creationId="{00000000-0000-0000-0000-000000000000}"/>
          </ac:spMkLst>
        </pc:spChg>
        <pc:spChg chg="del">
          <ac:chgData name="António Gonçalves" userId="78fffafe-1b89-4629-a5b6-2aadb2b26810" providerId="ADAL" clId="{5800783F-7ACC-764C-822B-F85DE2AE3E11}" dt="2022-12-01T14:46:22.826" v="42" actId="478"/>
          <ac:spMkLst>
            <pc:docMk/>
            <pc:sldMk cId="0" sldId="329"/>
            <ac:spMk id="7" creationId="{00000000-0000-0000-0000-000000000000}"/>
          </ac:spMkLst>
        </pc:spChg>
        <pc:spChg chg="del">
          <ac:chgData name="António Gonçalves" userId="78fffafe-1b89-4629-a5b6-2aadb2b26810" providerId="ADAL" clId="{5800783F-7ACC-764C-822B-F85DE2AE3E11}" dt="2022-12-01T14:46:21.197" v="41" actId="478"/>
          <ac:spMkLst>
            <pc:docMk/>
            <pc:sldMk cId="0" sldId="329"/>
            <ac:spMk id="8" creationId="{00000000-0000-0000-0000-000000000000}"/>
          </ac:spMkLst>
        </pc:spChg>
        <pc:spChg chg="del">
          <ac:chgData name="António Gonçalves" userId="78fffafe-1b89-4629-a5b6-2aadb2b26810" providerId="ADAL" clId="{5800783F-7ACC-764C-822B-F85DE2AE3E11}" dt="2022-11-21T22:25:12.492" v="4" actId="478"/>
          <ac:spMkLst>
            <pc:docMk/>
            <pc:sldMk cId="0" sldId="329"/>
            <ac:spMk id="11" creationId="{00000000-0000-0000-0000-000000000000}"/>
          </ac:spMkLst>
        </pc:spChg>
        <pc:spChg chg="add del mod">
          <ac:chgData name="António Gonçalves" userId="78fffafe-1b89-4629-a5b6-2aadb2b26810" providerId="ADAL" clId="{5800783F-7ACC-764C-822B-F85DE2AE3E11}" dt="2022-12-01T14:46:29.963" v="44" actId="478"/>
          <ac:spMkLst>
            <pc:docMk/>
            <pc:sldMk cId="0" sldId="329"/>
            <ac:spMk id="13" creationId="{457CEA92-28C9-DC1B-BD25-161EC1388DBA}"/>
          </ac:spMkLst>
        </pc:spChg>
        <pc:picChg chg="del">
          <ac:chgData name="António Gonçalves" userId="78fffafe-1b89-4629-a5b6-2aadb2b26810" providerId="ADAL" clId="{5800783F-7ACC-764C-822B-F85DE2AE3E11}" dt="2022-12-01T14:46:22.826" v="42" actId="478"/>
          <ac:picMkLst>
            <pc:docMk/>
            <pc:sldMk cId="0" sldId="329"/>
            <ac:picMk id="3" creationId="{00000000-0000-0000-0000-000000000000}"/>
          </ac:picMkLst>
        </pc:picChg>
        <pc:picChg chg="del">
          <ac:chgData name="António Gonçalves" userId="78fffafe-1b89-4629-a5b6-2aadb2b26810" providerId="ADAL" clId="{5800783F-7ACC-764C-822B-F85DE2AE3E11}" dt="2022-12-01T14:46:22.826" v="42" actId="478"/>
          <ac:picMkLst>
            <pc:docMk/>
            <pc:sldMk cId="0" sldId="329"/>
            <ac:picMk id="4" creationId="{00000000-0000-0000-0000-000000000000}"/>
          </ac:picMkLst>
        </pc:picChg>
        <pc:picChg chg="del">
          <ac:chgData name="António Gonçalves" userId="78fffafe-1b89-4629-a5b6-2aadb2b26810" providerId="ADAL" clId="{5800783F-7ACC-764C-822B-F85DE2AE3E11}" dt="2022-12-01T14:46:22.826" v="42" actId="478"/>
          <ac:picMkLst>
            <pc:docMk/>
            <pc:sldMk cId="0" sldId="329"/>
            <ac:picMk id="5" creationId="{00000000-0000-0000-0000-000000000000}"/>
          </ac:picMkLst>
        </pc:picChg>
        <pc:picChg chg="del">
          <ac:chgData name="António Gonçalves" userId="78fffafe-1b89-4629-a5b6-2aadb2b26810" providerId="ADAL" clId="{5800783F-7ACC-764C-822B-F85DE2AE3E11}" dt="2022-12-01T14:46:22.826" v="42" actId="478"/>
          <ac:picMkLst>
            <pc:docMk/>
            <pc:sldMk cId="0" sldId="329"/>
            <ac:picMk id="6" creationId="{00000000-0000-0000-0000-000000000000}"/>
          </ac:picMkLst>
        </pc:picChg>
        <pc:picChg chg="add mod">
          <ac:chgData name="António Gonçalves" userId="78fffafe-1b89-4629-a5b6-2aadb2b26810" providerId="ADAL" clId="{5800783F-7ACC-764C-822B-F85DE2AE3E11}" dt="2022-12-01T14:46:31.826" v="45"/>
          <ac:picMkLst>
            <pc:docMk/>
            <pc:sldMk cId="0" sldId="329"/>
            <ac:picMk id="14" creationId="{CA22BE22-65BB-17BA-D821-7C04FD2C4124}"/>
          </ac:picMkLst>
        </pc:picChg>
        <pc:picChg chg="add del mod">
          <ac:chgData name="António Gonçalves" userId="78fffafe-1b89-4629-a5b6-2aadb2b26810" providerId="ADAL" clId="{5800783F-7ACC-764C-822B-F85DE2AE3E11}" dt="2022-12-01T14:51:40.043" v="49" actId="478"/>
          <ac:picMkLst>
            <pc:docMk/>
            <pc:sldMk cId="0" sldId="329"/>
            <ac:picMk id="15" creationId="{F0461947-5E2B-F74A-7B01-FE585C9C86E1}"/>
          </ac:picMkLst>
        </pc:picChg>
      </pc:sldChg>
      <pc:sldChg chg="addSp delSp modSp add mod">
        <pc:chgData name="António Gonçalves" userId="78fffafe-1b89-4629-a5b6-2aadb2b26810" providerId="ADAL" clId="{5800783F-7ACC-764C-822B-F85DE2AE3E11}" dt="2022-12-01T15:00:39.158" v="111"/>
        <pc:sldMkLst>
          <pc:docMk/>
          <pc:sldMk cId="0" sldId="330"/>
        </pc:sldMkLst>
        <pc:spChg chg="del">
          <ac:chgData name="António Gonçalves" userId="78fffafe-1b89-4629-a5b6-2aadb2b26810" providerId="ADAL" clId="{5800783F-7ACC-764C-822B-F85DE2AE3E11}" dt="2022-12-01T14:55:49.558" v="58" actId="478"/>
          <ac:spMkLst>
            <pc:docMk/>
            <pc:sldMk cId="0" sldId="330"/>
            <ac:spMk id="2" creationId="{00000000-0000-0000-0000-000000000000}"/>
          </ac:spMkLst>
        </pc:spChg>
        <pc:spChg chg="del">
          <ac:chgData name="António Gonçalves" userId="78fffafe-1b89-4629-a5b6-2aadb2b26810" providerId="ADAL" clId="{5800783F-7ACC-764C-822B-F85DE2AE3E11}" dt="2022-12-01T14:55:52.480" v="59" actId="478"/>
          <ac:spMkLst>
            <pc:docMk/>
            <pc:sldMk cId="0" sldId="330"/>
            <ac:spMk id="3" creationId="{00000000-0000-0000-0000-000000000000}"/>
          </ac:spMkLst>
        </pc:spChg>
        <pc:spChg chg="del">
          <ac:chgData name="António Gonçalves" userId="78fffafe-1b89-4629-a5b6-2aadb2b26810" providerId="ADAL" clId="{5800783F-7ACC-764C-822B-F85DE2AE3E11}" dt="2022-12-01T14:55:52.480" v="59" actId="478"/>
          <ac:spMkLst>
            <pc:docMk/>
            <pc:sldMk cId="0" sldId="330"/>
            <ac:spMk id="4" creationId="{00000000-0000-0000-0000-000000000000}"/>
          </ac:spMkLst>
        </pc:spChg>
        <pc:spChg chg="del">
          <ac:chgData name="António Gonçalves" userId="78fffafe-1b89-4629-a5b6-2aadb2b26810" providerId="ADAL" clId="{5800783F-7ACC-764C-822B-F85DE2AE3E11}" dt="2022-12-01T14:55:52.480" v="59" actId="478"/>
          <ac:spMkLst>
            <pc:docMk/>
            <pc:sldMk cId="0" sldId="330"/>
            <ac:spMk id="5" creationId="{00000000-0000-0000-0000-000000000000}"/>
          </ac:spMkLst>
        </pc:spChg>
        <pc:spChg chg="del">
          <ac:chgData name="António Gonçalves" userId="78fffafe-1b89-4629-a5b6-2aadb2b26810" providerId="ADAL" clId="{5800783F-7ACC-764C-822B-F85DE2AE3E11}" dt="2022-12-01T14:55:52.480" v="59" actId="478"/>
          <ac:spMkLst>
            <pc:docMk/>
            <pc:sldMk cId="0" sldId="330"/>
            <ac:spMk id="6" creationId="{00000000-0000-0000-0000-000000000000}"/>
          </ac:spMkLst>
        </pc:spChg>
        <pc:spChg chg="del">
          <ac:chgData name="António Gonçalves" userId="78fffafe-1b89-4629-a5b6-2aadb2b26810" providerId="ADAL" clId="{5800783F-7ACC-764C-822B-F85DE2AE3E11}" dt="2022-12-01T14:55:52.480" v="59" actId="478"/>
          <ac:spMkLst>
            <pc:docMk/>
            <pc:sldMk cId="0" sldId="330"/>
            <ac:spMk id="7" creationId="{00000000-0000-0000-0000-000000000000}"/>
          </ac:spMkLst>
        </pc:spChg>
        <pc:spChg chg="del">
          <ac:chgData name="António Gonçalves" userId="78fffafe-1b89-4629-a5b6-2aadb2b26810" providerId="ADAL" clId="{5800783F-7ACC-764C-822B-F85DE2AE3E11}" dt="2022-12-01T14:55:52.480" v="59" actId="478"/>
          <ac:spMkLst>
            <pc:docMk/>
            <pc:sldMk cId="0" sldId="330"/>
            <ac:spMk id="8" creationId="{00000000-0000-0000-0000-000000000000}"/>
          </ac:spMkLst>
        </pc:spChg>
        <pc:spChg chg="del">
          <ac:chgData name="António Gonçalves" userId="78fffafe-1b89-4629-a5b6-2aadb2b26810" providerId="ADAL" clId="{5800783F-7ACC-764C-822B-F85DE2AE3E11}" dt="2022-12-01T14:55:49.558" v="58" actId="478"/>
          <ac:spMkLst>
            <pc:docMk/>
            <pc:sldMk cId="0" sldId="330"/>
            <ac:spMk id="10" creationId="{00000000-0000-0000-0000-000000000000}"/>
          </ac:spMkLst>
        </pc:spChg>
        <pc:spChg chg="del">
          <ac:chgData name="António Gonçalves" userId="78fffafe-1b89-4629-a5b6-2aadb2b26810" providerId="ADAL" clId="{5800783F-7ACC-764C-822B-F85DE2AE3E11}" dt="2022-12-01T14:55:49.558" v="58" actId="478"/>
          <ac:spMkLst>
            <pc:docMk/>
            <pc:sldMk cId="0" sldId="330"/>
            <ac:spMk id="11" creationId="{00000000-0000-0000-0000-000000000000}"/>
          </ac:spMkLst>
        </pc:spChg>
        <pc:spChg chg="del">
          <ac:chgData name="António Gonçalves" userId="78fffafe-1b89-4629-a5b6-2aadb2b26810" providerId="ADAL" clId="{5800783F-7ACC-764C-822B-F85DE2AE3E11}" dt="2022-12-01T14:55:49.558" v="58" actId="478"/>
          <ac:spMkLst>
            <pc:docMk/>
            <pc:sldMk cId="0" sldId="330"/>
            <ac:spMk id="12" creationId="{00000000-0000-0000-0000-000000000000}"/>
          </ac:spMkLst>
        </pc:spChg>
        <pc:spChg chg="del">
          <ac:chgData name="António Gonçalves" userId="78fffafe-1b89-4629-a5b6-2aadb2b26810" providerId="ADAL" clId="{5800783F-7ACC-764C-822B-F85DE2AE3E11}" dt="2022-12-01T14:55:49.558" v="58" actId="478"/>
          <ac:spMkLst>
            <pc:docMk/>
            <pc:sldMk cId="0" sldId="330"/>
            <ac:spMk id="14" creationId="{00000000-0000-0000-0000-000000000000}"/>
          </ac:spMkLst>
        </pc:spChg>
        <pc:spChg chg="del">
          <ac:chgData name="António Gonçalves" userId="78fffafe-1b89-4629-a5b6-2aadb2b26810" providerId="ADAL" clId="{5800783F-7ACC-764C-822B-F85DE2AE3E11}" dt="2022-12-01T14:55:49.558" v="58" actId="478"/>
          <ac:spMkLst>
            <pc:docMk/>
            <pc:sldMk cId="0" sldId="330"/>
            <ac:spMk id="15" creationId="{00000000-0000-0000-0000-000000000000}"/>
          </ac:spMkLst>
        </pc:spChg>
        <pc:spChg chg="del">
          <ac:chgData name="António Gonçalves" userId="78fffafe-1b89-4629-a5b6-2aadb2b26810" providerId="ADAL" clId="{5800783F-7ACC-764C-822B-F85DE2AE3E11}" dt="2022-12-01T14:55:49.558" v="58" actId="478"/>
          <ac:spMkLst>
            <pc:docMk/>
            <pc:sldMk cId="0" sldId="330"/>
            <ac:spMk id="16" creationId="{00000000-0000-0000-0000-000000000000}"/>
          </ac:spMkLst>
        </pc:spChg>
        <pc:spChg chg="del">
          <ac:chgData name="António Gonçalves" userId="78fffafe-1b89-4629-a5b6-2aadb2b26810" providerId="ADAL" clId="{5800783F-7ACC-764C-822B-F85DE2AE3E11}" dt="2022-12-01T14:55:49.558" v="58" actId="478"/>
          <ac:spMkLst>
            <pc:docMk/>
            <pc:sldMk cId="0" sldId="330"/>
            <ac:spMk id="18" creationId="{00000000-0000-0000-0000-000000000000}"/>
          </ac:spMkLst>
        </pc:spChg>
        <pc:spChg chg="del">
          <ac:chgData name="António Gonçalves" userId="78fffafe-1b89-4629-a5b6-2aadb2b26810" providerId="ADAL" clId="{5800783F-7ACC-764C-822B-F85DE2AE3E11}" dt="2022-12-01T14:55:49.558" v="58" actId="478"/>
          <ac:spMkLst>
            <pc:docMk/>
            <pc:sldMk cId="0" sldId="330"/>
            <ac:spMk id="19" creationId="{00000000-0000-0000-0000-000000000000}"/>
          </ac:spMkLst>
        </pc:spChg>
        <pc:spChg chg="del">
          <ac:chgData name="António Gonçalves" userId="78fffafe-1b89-4629-a5b6-2aadb2b26810" providerId="ADAL" clId="{5800783F-7ACC-764C-822B-F85DE2AE3E11}" dt="2022-12-01T14:55:49.558" v="58" actId="478"/>
          <ac:spMkLst>
            <pc:docMk/>
            <pc:sldMk cId="0" sldId="330"/>
            <ac:spMk id="20" creationId="{00000000-0000-0000-0000-000000000000}"/>
          </ac:spMkLst>
        </pc:spChg>
        <pc:spChg chg="del">
          <ac:chgData name="António Gonçalves" userId="78fffafe-1b89-4629-a5b6-2aadb2b26810" providerId="ADAL" clId="{5800783F-7ACC-764C-822B-F85DE2AE3E11}" dt="2022-12-01T14:55:49.558" v="58" actId="478"/>
          <ac:spMkLst>
            <pc:docMk/>
            <pc:sldMk cId="0" sldId="330"/>
            <ac:spMk id="21" creationId="{00000000-0000-0000-0000-000000000000}"/>
          </ac:spMkLst>
        </pc:spChg>
        <pc:spChg chg="del">
          <ac:chgData name="António Gonçalves" userId="78fffafe-1b89-4629-a5b6-2aadb2b26810" providerId="ADAL" clId="{5800783F-7ACC-764C-822B-F85DE2AE3E11}" dt="2022-12-01T14:55:49.558" v="58" actId="478"/>
          <ac:spMkLst>
            <pc:docMk/>
            <pc:sldMk cId="0" sldId="330"/>
            <ac:spMk id="22" creationId="{00000000-0000-0000-0000-000000000000}"/>
          </ac:spMkLst>
        </pc:spChg>
        <pc:spChg chg="del">
          <ac:chgData name="António Gonçalves" userId="78fffafe-1b89-4629-a5b6-2aadb2b26810" providerId="ADAL" clId="{5800783F-7ACC-764C-822B-F85DE2AE3E11}" dt="2022-12-01T14:51:58.056" v="54" actId="478"/>
          <ac:spMkLst>
            <pc:docMk/>
            <pc:sldMk cId="0" sldId="330"/>
            <ac:spMk id="23" creationId="{00000000-0000-0000-0000-000000000000}"/>
          </ac:spMkLst>
        </pc:spChg>
        <pc:spChg chg="add del mod">
          <ac:chgData name="António Gonçalves" userId="78fffafe-1b89-4629-a5b6-2aadb2b26810" providerId="ADAL" clId="{5800783F-7ACC-764C-822B-F85DE2AE3E11}" dt="2022-12-01T14:55:52.480" v="59" actId="478"/>
          <ac:spMkLst>
            <pc:docMk/>
            <pc:sldMk cId="0" sldId="330"/>
            <ac:spMk id="27" creationId="{DDED3C52-A64D-1BB9-8536-D0756EA0DD86}"/>
          </ac:spMkLst>
        </pc:spChg>
        <pc:picChg chg="del">
          <ac:chgData name="António Gonçalves" userId="78fffafe-1b89-4629-a5b6-2aadb2b26810" providerId="ADAL" clId="{5800783F-7ACC-764C-822B-F85DE2AE3E11}" dt="2022-12-01T14:55:49.558" v="58" actId="478"/>
          <ac:picMkLst>
            <pc:docMk/>
            <pc:sldMk cId="0" sldId="330"/>
            <ac:picMk id="9" creationId="{00000000-0000-0000-0000-000000000000}"/>
          </ac:picMkLst>
        </pc:picChg>
        <pc:picChg chg="del">
          <ac:chgData name="António Gonçalves" userId="78fffafe-1b89-4629-a5b6-2aadb2b26810" providerId="ADAL" clId="{5800783F-7ACC-764C-822B-F85DE2AE3E11}" dt="2022-12-01T14:55:49.558" v="58" actId="478"/>
          <ac:picMkLst>
            <pc:docMk/>
            <pc:sldMk cId="0" sldId="330"/>
            <ac:picMk id="13" creationId="{00000000-0000-0000-0000-000000000000}"/>
          </ac:picMkLst>
        </pc:picChg>
        <pc:picChg chg="del">
          <ac:chgData name="António Gonçalves" userId="78fffafe-1b89-4629-a5b6-2aadb2b26810" providerId="ADAL" clId="{5800783F-7ACC-764C-822B-F85DE2AE3E11}" dt="2022-12-01T14:55:49.558" v="58" actId="478"/>
          <ac:picMkLst>
            <pc:docMk/>
            <pc:sldMk cId="0" sldId="330"/>
            <ac:picMk id="17" creationId="{00000000-0000-0000-0000-000000000000}"/>
          </ac:picMkLst>
        </pc:picChg>
        <pc:picChg chg="add del mod">
          <ac:chgData name="António Gonçalves" userId="78fffafe-1b89-4629-a5b6-2aadb2b26810" providerId="ADAL" clId="{5800783F-7ACC-764C-822B-F85DE2AE3E11}" dt="2022-12-01T15:00:37.835" v="110" actId="478"/>
          <ac:picMkLst>
            <pc:docMk/>
            <pc:sldMk cId="0" sldId="330"/>
            <ac:picMk id="25" creationId="{5DB33801-739E-F097-6C0D-06AF571CB0B8}"/>
          </ac:picMkLst>
        </pc:picChg>
        <pc:picChg chg="add mod">
          <ac:chgData name="António Gonçalves" userId="78fffafe-1b89-4629-a5b6-2aadb2b26810" providerId="ADAL" clId="{5800783F-7ACC-764C-822B-F85DE2AE3E11}" dt="2022-12-01T15:00:39.158" v="111"/>
          <ac:picMkLst>
            <pc:docMk/>
            <pc:sldMk cId="0" sldId="330"/>
            <ac:picMk id="28" creationId="{6FA240B6-5A7E-4A9F-20FB-0D85B281F9A2}"/>
          </ac:picMkLst>
        </pc:picChg>
      </pc:sldChg>
      <pc:sldChg chg="delSp add mod">
        <pc:chgData name="António Gonçalves" userId="78fffafe-1b89-4629-a5b6-2aadb2b26810" providerId="ADAL" clId="{5800783F-7ACC-764C-822B-F85DE2AE3E11}" dt="2022-11-21T22:25:16.934" v="5" actId="478"/>
        <pc:sldMkLst>
          <pc:docMk/>
          <pc:sldMk cId="0" sldId="331"/>
        </pc:sldMkLst>
        <pc:spChg chg="del">
          <ac:chgData name="António Gonçalves" userId="78fffafe-1b89-4629-a5b6-2aadb2b26810" providerId="ADAL" clId="{5800783F-7ACC-764C-822B-F85DE2AE3E11}" dt="2022-11-21T22:25:16.934" v="5" actId="478"/>
          <ac:spMkLst>
            <pc:docMk/>
            <pc:sldMk cId="0" sldId="331"/>
            <ac:spMk id="17" creationId="{00000000-0000-0000-0000-000000000000}"/>
          </ac:spMkLst>
        </pc:spChg>
      </pc:sldChg>
      <pc:sldChg chg="addSp delSp modSp add del mod modNotesTx">
        <pc:chgData name="António Gonçalves" userId="78fffafe-1b89-4629-a5b6-2aadb2b26810" providerId="ADAL" clId="{5800783F-7ACC-764C-822B-F85DE2AE3E11}" dt="2022-12-01T14:45:19.110" v="37" actId="2696"/>
        <pc:sldMkLst>
          <pc:docMk/>
          <pc:sldMk cId="1952310565" sldId="332"/>
        </pc:sldMkLst>
        <pc:picChg chg="del">
          <ac:chgData name="António Gonçalves" userId="78fffafe-1b89-4629-a5b6-2aadb2b26810" providerId="ADAL" clId="{5800783F-7ACC-764C-822B-F85DE2AE3E11}" dt="2022-12-01T14:38:33.957" v="18" actId="478"/>
          <ac:picMkLst>
            <pc:docMk/>
            <pc:sldMk cId="1952310565" sldId="332"/>
            <ac:picMk id="2" creationId="{6DE0828C-B8D5-960F-520E-28E63EAAA854}"/>
          </ac:picMkLst>
        </pc:picChg>
        <pc:picChg chg="add mod">
          <ac:chgData name="António Gonçalves" userId="78fffafe-1b89-4629-a5b6-2aadb2b26810" providerId="ADAL" clId="{5800783F-7ACC-764C-822B-F85DE2AE3E11}" dt="2022-12-01T14:38:34.974" v="19"/>
          <ac:picMkLst>
            <pc:docMk/>
            <pc:sldMk cId="1952310565" sldId="332"/>
            <ac:picMk id="3" creationId="{7D912DBC-4445-F933-B6CD-395A4E917BA6}"/>
          </ac:picMkLst>
        </pc:picChg>
      </pc:sldChg>
      <pc:sldChg chg="add">
        <pc:chgData name="António Gonçalves" userId="78fffafe-1b89-4629-a5b6-2aadb2b26810" providerId="ADAL" clId="{5800783F-7ACC-764C-822B-F85DE2AE3E11}" dt="2022-12-01T14:45:28.839" v="38"/>
        <pc:sldMkLst>
          <pc:docMk/>
          <pc:sldMk cId="4255343676" sldId="332"/>
        </pc:sldMkLst>
      </pc:sldChg>
      <pc:sldChg chg="addSp delSp new add del mod modNotesTx">
        <pc:chgData name="António Gonçalves" userId="78fffafe-1b89-4629-a5b6-2aadb2b26810" providerId="ADAL" clId="{5800783F-7ACC-764C-822B-F85DE2AE3E11}" dt="2022-12-01T14:45:19.110" v="37" actId="2696"/>
        <pc:sldMkLst>
          <pc:docMk/>
          <pc:sldMk cId="549827388" sldId="333"/>
        </pc:sldMkLst>
        <pc:spChg chg="del">
          <ac:chgData name="António Gonçalves" userId="78fffafe-1b89-4629-a5b6-2aadb2b26810" providerId="ADAL" clId="{5800783F-7ACC-764C-822B-F85DE2AE3E11}" dt="2022-12-01T14:41:57.901" v="23" actId="478"/>
          <ac:spMkLst>
            <pc:docMk/>
            <pc:sldMk cId="549827388" sldId="333"/>
            <ac:spMk id="2" creationId="{5ACFB99C-EB99-AA9A-E130-72F4C9B629B4}"/>
          </ac:spMkLst>
        </pc:spChg>
        <pc:spChg chg="del">
          <ac:chgData name="António Gonçalves" userId="78fffafe-1b89-4629-a5b6-2aadb2b26810" providerId="ADAL" clId="{5800783F-7ACC-764C-822B-F85DE2AE3E11}" dt="2022-12-01T14:41:56.507" v="22" actId="478"/>
          <ac:spMkLst>
            <pc:docMk/>
            <pc:sldMk cId="549827388" sldId="333"/>
            <ac:spMk id="3" creationId="{84B36D4F-3D67-8DE6-D8F8-989B5D557BBE}"/>
          </ac:spMkLst>
        </pc:spChg>
        <pc:picChg chg="add">
          <ac:chgData name="António Gonçalves" userId="78fffafe-1b89-4629-a5b6-2aadb2b26810" providerId="ADAL" clId="{5800783F-7ACC-764C-822B-F85DE2AE3E11}" dt="2022-12-01T14:42:13.345" v="24"/>
          <ac:picMkLst>
            <pc:docMk/>
            <pc:sldMk cId="549827388" sldId="333"/>
            <ac:picMk id="4" creationId="{4B77A167-F8D0-BD45-F624-5A669C130553}"/>
          </ac:picMkLst>
        </pc:picChg>
      </pc:sldChg>
      <pc:sldChg chg="add">
        <pc:chgData name="António Gonçalves" userId="78fffafe-1b89-4629-a5b6-2aadb2b26810" providerId="ADAL" clId="{5800783F-7ACC-764C-822B-F85DE2AE3E11}" dt="2022-12-01T14:45:28.839" v="38"/>
        <pc:sldMkLst>
          <pc:docMk/>
          <pc:sldMk cId="1791909941" sldId="333"/>
        </pc:sldMkLst>
      </pc:sldChg>
      <pc:sldChg chg="delSp modSp add mod modNotesTx">
        <pc:chgData name="António Gonçalves" userId="78fffafe-1b89-4629-a5b6-2aadb2b26810" providerId="ADAL" clId="{5800783F-7ACC-764C-822B-F85DE2AE3E11}" dt="2022-12-01T14:51:49.974" v="53" actId="20577"/>
        <pc:sldMkLst>
          <pc:docMk/>
          <pc:sldMk cId="372193537" sldId="334"/>
        </pc:sldMkLst>
        <pc:picChg chg="del">
          <ac:chgData name="António Gonçalves" userId="78fffafe-1b89-4629-a5b6-2aadb2b26810" providerId="ADAL" clId="{5800783F-7ACC-764C-822B-F85DE2AE3E11}" dt="2022-12-01T14:51:44.263" v="51" actId="478"/>
          <ac:picMkLst>
            <pc:docMk/>
            <pc:sldMk cId="372193537" sldId="334"/>
            <ac:picMk id="14" creationId="{CA22BE22-65BB-17BA-D821-7C04FD2C4124}"/>
          </ac:picMkLst>
        </pc:picChg>
        <pc:picChg chg="mod">
          <ac:chgData name="António Gonçalves" userId="78fffafe-1b89-4629-a5b6-2aadb2b26810" providerId="ADAL" clId="{5800783F-7ACC-764C-822B-F85DE2AE3E11}" dt="2022-12-01T14:51:47.550" v="52" actId="1076"/>
          <ac:picMkLst>
            <pc:docMk/>
            <pc:sldMk cId="372193537" sldId="334"/>
            <ac:picMk id="15" creationId="{F0461947-5E2B-F74A-7B01-FE585C9C86E1}"/>
          </ac:picMkLst>
        </pc:picChg>
      </pc:sldChg>
      <pc:sldChg chg="delSp modSp add mod">
        <pc:chgData name="António Gonçalves" userId="78fffafe-1b89-4629-a5b6-2aadb2b26810" providerId="ADAL" clId="{5800783F-7ACC-764C-822B-F85DE2AE3E11}" dt="2022-12-01T15:00:48.385" v="113" actId="20577"/>
        <pc:sldMkLst>
          <pc:docMk/>
          <pc:sldMk cId="2476265669" sldId="335"/>
        </pc:sldMkLst>
        <pc:spChg chg="mod">
          <ac:chgData name="António Gonçalves" userId="78fffafe-1b89-4629-a5b6-2aadb2b26810" providerId="ADAL" clId="{5800783F-7ACC-764C-822B-F85DE2AE3E11}" dt="2022-12-01T14:57:30.199" v="105" actId="207"/>
          <ac:spMkLst>
            <pc:docMk/>
            <pc:sldMk cId="2476265669" sldId="335"/>
            <ac:spMk id="11" creationId="{00000000-0000-0000-0000-000000000000}"/>
          </ac:spMkLst>
        </pc:spChg>
        <pc:spChg chg="mod">
          <ac:chgData name="António Gonçalves" userId="78fffafe-1b89-4629-a5b6-2aadb2b26810" providerId="ADAL" clId="{5800783F-7ACC-764C-822B-F85DE2AE3E11}" dt="2022-12-01T14:57:54.060" v="109" actId="20577"/>
          <ac:spMkLst>
            <pc:docMk/>
            <pc:sldMk cId="2476265669" sldId="335"/>
            <ac:spMk id="12" creationId="{00000000-0000-0000-0000-000000000000}"/>
          </ac:spMkLst>
        </pc:spChg>
        <pc:spChg chg="mod">
          <ac:chgData name="António Gonçalves" userId="78fffafe-1b89-4629-a5b6-2aadb2b26810" providerId="ADAL" clId="{5800783F-7ACC-764C-822B-F85DE2AE3E11}" dt="2022-12-01T14:57:36.554" v="106" actId="207"/>
          <ac:spMkLst>
            <pc:docMk/>
            <pc:sldMk cId="2476265669" sldId="335"/>
            <ac:spMk id="15" creationId="{00000000-0000-0000-0000-000000000000}"/>
          </ac:spMkLst>
        </pc:spChg>
        <pc:spChg chg="mod">
          <ac:chgData name="António Gonçalves" userId="78fffafe-1b89-4629-a5b6-2aadb2b26810" providerId="ADAL" clId="{5800783F-7ACC-764C-822B-F85DE2AE3E11}" dt="2022-12-01T15:00:48.385" v="113" actId="20577"/>
          <ac:spMkLst>
            <pc:docMk/>
            <pc:sldMk cId="2476265669" sldId="335"/>
            <ac:spMk id="16" creationId="{00000000-0000-0000-0000-000000000000}"/>
          </ac:spMkLst>
        </pc:spChg>
        <pc:spChg chg="mod">
          <ac:chgData name="António Gonçalves" userId="78fffafe-1b89-4629-a5b6-2aadb2b26810" providerId="ADAL" clId="{5800783F-7ACC-764C-822B-F85DE2AE3E11}" dt="2022-12-01T14:57:42.772" v="107" actId="207"/>
          <ac:spMkLst>
            <pc:docMk/>
            <pc:sldMk cId="2476265669" sldId="335"/>
            <ac:spMk id="19" creationId="{00000000-0000-0000-0000-000000000000}"/>
          </ac:spMkLst>
        </pc:spChg>
        <pc:picChg chg="del">
          <ac:chgData name="António Gonçalves" userId="78fffafe-1b89-4629-a5b6-2aadb2b26810" providerId="ADAL" clId="{5800783F-7ACC-764C-822B-F85DE2AE3E11}" dt="2022-12-01T14:55:58.001" v="61" actId="478"/>
          <ac:picMkLst>
            <pc:docMk/>
            <pc:sldMk cId="2476265669" sldId="335"/>
            <ac:picMk id="25" creationId="{5DB33801-739E-F097-6C0D-06AF571CB0B8}"/>
          </ac:picMkLst>
        </pc:picChg>
      </pc:sldChg>
      <pc:sldChg chg="new">
        <pc:chgData name="António Gonçalves" userId="78fffafe-1b89-4629-a5b6-2aadb2b26810" providerId="ADAL" clId="{5800783F-7ACC-764C-822B-F85DE2AE3E11}" dt="2022-12-01T15:01:06.045" v="114" actId="680"/>
        <pc:sldMkLst>
          <pc:docMk/>
          <pc:sldMk cId="1733613374" sldId="336"/>
        </pc:sldMkLst>
      </pc:sldChg>
      <pc:sldChg chg="addSp delSp modSp new mod modNotesTx">
        <pc:chgData name="António Gonçalves" userId="78fffafe-1b89-4629-a5b6-2aadb2b26810" providerId="ADAL" clId="{5800783F-7ACC-764C-822B-F85DE2AE3E11}" dt="2022-12-01T15:03:42.361" v="120" actId="20577"/>
        <pc:sldMkLst>
          <pc:docMk/>
          <pc:sldMk cId="812307933" sldId="337"/>
        </pc:sldMkLst>
        <pc:spChg chg="del">
          <ac:chgData name="António Gonçalves" userId="78fffafe-1b89-4629-a5b6-2aadb2b26810" providerId="ADAL" clId="{5800783F-7ACC-764C-822B-F85DE2AE3E11}" dt="2022-12-01T15:02:10.326" v="117" actId="478"/>
          <ac:spMkLst>
            <pc:docMk/>
            <pc:sldMk cId="812307933" sldId="337"/>
            <ac:spMk id="2" creationId="{231D2D1C-1559-0A28-8D6A-8C34EEEFE184}"/>
          </ac:spMkLst>
        </pc:spChg>
        <pc:spChg chg="del">
          <ac:chgData name="António Gonçalves" userId="78fffafe-1b89-4629-a5b6-2aadb2b26810" providerId="ADAL" clId="{5800783F-7ACC-764C-822B-F85DE2AE3E11}" dt="2022-12-01T15:02:08.857" v="116" actId="478"/>
          <ac:spMkLst>
            <pc:docMk/>
            <pc:sldMk cId="812307933" sldId="337"/>
            <ac:spMk id="3" creationId="{415BE638-A157-DFC5-DAE2-59A30D59500E}"/>
          </ac:spMkLst>
        </pc:spChg>
        <pc:picChg chg="add mod">
          <ac:chgData name="António Gonçalves" userId="78fffafe-1b89-4629-a5b6-2aadb2b26810" providerId="ADAL" clId="{5800783F-7ACC-764C-822B-F85DE2AE3E11}" dt="2022-12-01T15:02:11.667" v="118"/>
          <ac:picMkLst>
            <pc:docMk/>
            <pc:sldMk cId="812307933" sldId="337"/>
            <ac:picMk id="4" creationId="{A85C2C64-26E3-8BFC-DC95-3E565F87070F}"/>
          </ac:picMkLst>
        </pc:picChg>
      </pc:sldChg>
      <pc:sldChg chg="addSp delSp modSp new mod modNotesTx">
        <pc:chgData name="António Gonçalves" userId="78fffafe-1b89-4629-a5b6-2aadb2b26810" providerId="ADAL" clId="{5800783F-7ACC-764C-822B-F85DE2AE3E11}" dt="2022-12-01T15:05:10.985" v="125"/>
        <pc:sldMkLst>
          <pc:docMk/>
          <pc:sldMk cId="2813609704" sldId="338"/>
        </pc:sldMkLst>
        <pc:spChg chg="del">
          <ac:chgData name="António Gonçalves" userId="78fffafe-1b89-4629-a5b6-2aadb2b26810" providerId="ADAL" clId="{5800783F-7ACC-764C-822B-F85DE2AE3E11}" dt="2022-12-01T15:04:24.802" v="123" actId="478"/>
          <ac:spMkLst>
            <pc:docMk/>
            <pc:sldMk cId="2813609704" sldId="338"/>
            <ac:spMk id="2" creationId="{8A551AA4-462E-6645-772C-8C5CD16214F5}"/>
          </ac:spMkLst>
        </pc:spChg>
        <pc:spChg chg="del">
          <ac:chgData name="António Gonçalves" userId="78fffafe-1b89-4629-a5b6-2aadb2b26810" providerId="ADAL" clId="{5800783F-7ACC-764C-822B-F85DE2AE3E11}" dt="2022-12-01T15:04:23.503" v="122" actId="478"/>
          <ac:spMkLst>
            <pc:docMk/>
            <pc:sldMk cId="2813609704" sldId="338"/>
            <ac:spMk id="3" creationId="{87EDBBF8-83AB-6585-B538-4B5AAA2983A4}"/>
          </ac:spMkLst>
        </pc:spChg>
        <pc:picChg chg="add mod">
          <ac:chgData name="António Gonçalves" userId="78fffafe-1b89-4629-a5b6-2aadb2b26810" providerId="ADAL" clId="{5800783F-7ACC-764C-822B-F85DE2AE3E11}" dt="2022-12-01T15:04:26.001" v="124"/>
          <ac:picMkLst>
            <pc:docMk/>
            <pc:sldMk cId="2813609704" sldId="338"/>
            <ac:picMk id="4" creationId="{F33F34DF-ECB9-1293-47E8-8CD9561C0D13}"/>
          </ac:picMkLst>
        </pc:picChg>
      </pc:sldChg>
      <pc:sldChg chg="addSp delSp modSp new mod">
        <pc:chgData name="António Gonçalves" userId="78fffafe-1b89-4629-a5b6-2aadb2b26810" providerId="ADAL" clId="{5800783F-7ACC-764C-822B-F85DE2AE3E11}" dt="2022-12-01T15:11:47.504" v="134" actId="14100"/>
        <pc:sldMkLst>
          <pc:docMk/>
          <pc:sldMk cId="3998013188" sldId="339"/>
        </pc:sldMkLst>
        <pc:spChg chg="del">
          <ac:chgData name="António Gonçalves" userId="78fffafe-1b89-4629-a5b6-2aadb2b26810" providerId="ADAL" clId="{5800783F-7ACC-764C-822B-F85DE2AE3E11}" dt="2022-12-01T15:11:38.645" v="129" actId="478"/>
          <ac:spMkLst>
            <pc:docMk/>
            <pc:sldMk cId="3998013188" sldId="339"/>
            <ac:spMk id="2" creationId="{DF858498-2FB1-5555-1B0A-5E5773F23D9A}"/>
          </ac:spMkLst>
        </pc:spChg>
        <pc:spChg chg="del">
          <ac:chgData name="António Gonçalves" userId="78fffafe-1b89-4629-a5b6-2aadb2b26810" providerId="ADAL" clId="{5800783F-7ACC-764C-822B-F85DE2AE3E11}" dt="2022-12-01T15:11:37.110" v="128" actId="478"/>
          <ac:spMkLst>
            <pc:docMk/>
            <pc:sldMk cId="3998013188" sldId="339"/>
            <ac:spMk id="3" creationId="{AC06382D-B850-F947-99CD-4022D3E3A408}"/>
          </ac:spMkLst>
        </pc:spChg>
        <pc:spChg chg="add del mod">
          <ac:chgData name="António Gonçalves" userId="78fffafe-1b89-4629-a5b6-2aadb2b26810" providerId="ADAL" clId="{5800783F-7ACC-764C-822B-F85DE2AE3E11}" dt="2022-12-01T15:11:40.063" v="130" actId="478"/>
          <ac:spMkLst>
            <pc:docMk/>
            <pc:sldMk cId="3998013188" sldId="339"/>
            <ac:spMk id="4" creationId="{E8BF2298-A7EE-B0A4-2930-2772DFCF280F}"/>
          </ac:spMkLst>
        </pc:spChg>
        <pc:picChg chg="add mod">
          <ac:chgData name="António Gonçalves" userId="78fffafe-1b89-4629-a5b6-2aadb2b26810" providerId="ADAL" clId="{5800783F-7ACC-764C-822B-F85DE2AE3E11}" dt="2022-12-01T15:11:47.504" v="134" actId="14100"/>
          <ac:picMkLst>
            <pc:docMk/>
            <pc:sldMk cId="3998013188" sldId="339"/>
            <ac:picMk id="5" creationId="{823CFC48-D67D-25F0-7645-53C89D3B7E54}"/>
          </ac:picMkLst>
        </pc:picChg>
      </pc:sldChg>
      <pc:sldChg chg="addSp delSp modSp new mod">
        <pc:chgData name="António Gonçalves" userId="78fffafe-1b89-4629-a5b6-2aadb2b26810" providerId="ADAL" clId="{5800783F-7ACC-764C-822B-F85DE2AE3E11}" dt="2022-12-01T15:13:10.997" v="138"/>
        <pc:sldMkLst>
          <pc:docMk/>
          <pc:sldMk cId="1585989378" sldId="340"/>
        </pc:sldMkLst>
        <pc:spChg chg="del">
          <ac:chgData name="António Gonçalves" userId="78fffafe-1b89-4629-a5b6-2aadb2b26810" providerId="ADAL" clId="{5800783F-7ACC-764C-822B-F85DE2AE3E11}" dt="2022-12-01T15:13:09.799" v="137" actId="478"/>
          <ac:spMkLst>
            <pc:docMk/>
            <pc:sldMk cId="1585989378" sldId="340"/>
            <ac:spMk id="2" creationId="{2DBAB61F-77BD-8B32-C933-A594E6F8559D}"/>
          </ac:spMkLst>
        </pc:spChg>
        <pc:spChg chg="del">
          <ac:chgData name="António Gonçalves" userId="78fffafe-1b89-4629-a5b6-2aadb2b26810" providerId="ADAL" clId="{5800783F-7ACC-764C-822B-F85DE2AE3E11}" dt="2022-12-01T15:13:08.574" v="136" actId="478"/>
          <ac:spMkLst>
            <pc:docMk/>
            <pc:sldMk cId="1585989378" sldId="340"/>
            <ac:spMk id="3" creationId="{C80259AF-E6E0-E2AE-1D56-49DFAFB0BA25}"/>
          </ac:spMkLst>
        </pc:spChg>
        <pc:picChg chg="add mod">
          <ac:chgData name="António Gonçalves" userId="78fffafe-1b89-4629-a5b6-2aadb2b26810" providerId="ADAL" clId="{5800783F-7ACC-764C-822B-F85DE2AE3E11}" dt="2022-12-01T15:13:10.997" v="138"/>
          <ac:picMkLst>
            <pc:docMk/>
            <pc:sldMk cId="1585989378" sldId="340"/>
            <ac:picMk id="4" creationId="{A0F2C5E3-3B87-56E4-B80C-27EB7BC95190}"/>
          </ac:picMkLst>
        </pc:picChg>
      </pc:sldChg>
      <pc:sldChg chg="addSp delSp modSp add mod">
        <pc:chgData name="António Gonçalves" userId="78fffafe-1b89-4629-a5b6-2aadb2b26810" providerId="ADAL" clId="{5800783F-7ACC-764C-822B-F85DE2AE3E11}" dt="2022-12-01T15:13:47.150" v="149"/>
        <pc:sldMkLst>
          <pc:docMk/>
          <pc:sldMk cId="3942874021" sldId="341"/>
        </pc:sldMkLst>
        <pc:picChg chg="add mod">
          <ac:chgData name="António Gonçalves" userId="78fffafe-1b89-4629-a5b6-2aadb2b26810" providerId="ADAL" clId="{5800783F-7ACC-764C-822B-F85DE2AE3E11}" dt="2022-12-01T15:13:47.150" v="149"/>
          <ac:picMkLst>
            <pc:docMk/>
            <pc:sldMk cId="3942874021" sldId="341"/>
            <ac:picMk id="2" creationId="{F87CBCBF-C15C-DE7C-F226-C905CD4B3CD5}"/>
          </ac:picMkLst>
        </pc:picChg>
        <pc:picChg chg="del">
          <ac:chgData name="António Gonçalves" userId="78fffafe-1b89-4629-a5b6-2aadb2b26810" providerId="ADAL" clId="{5800783F-7ACC-764C-822B-F85DE2AE3E11}" dt="2022-12-01T15:13:18.451" v="142" actId="478"/>
          <ac:picMkLst>
            <pc:docMk/>
            <pc:sldMk cId="3942874021" sldId="341"/>
            <ac:picMk id="4" creationId="{A0F2C5E3-3B87-56E4-B80C-27EB7BC95190}"/>
          </ac:picMkLst>
        </pc:picChg>
      </pc:sldChg>
      <pc:sldChg chg="addSp modSp add modNotesTx">
        <pc:chgData name="António Gonçalves" userId="78fffafe-1b89-4629-a5b6-2aadb2b26810" providerId="ADAL" clId="{5800783F-7ACC-764C-822B-F85DE2AE3E11}" dt="2022-12-01T15:17:25.745" v="152" actId="20577"/>
        <pc:sldMkLst>
          <pc:docMk/>
          <pc:sldMk cId="119065005" sldId="342"/>
        </pc:sldMkLst>
        <pc:picChg chg="add mod">
          <ac:chgData name="António Gonçalves" userId="78fffafe-1b89-4629-a5b6-2aadb2b26810" providerId="ADAL" clId="{5800783F-7ACC-764C-822B-F85DE2AE3E11}" dt="2022-12-01T15:16:20.705" v="150"/>
          <ac:picMkLst>
            <pc:docMk/>
            <pc:sldMk cId="119065005" sldId="342"/>
            <ac:picMk id="2" creationId="{73570B7D-FB17-93F4-3653-C45654F7D846}"/>
          </ac:picMkLst>
        </pc:picChg>
      </pc:sldChg>
      <pc:sldChg chg="add del">
        <pc:chgData name="António Gonçalves" userId="78fffafe-1b89-4629-a5b6-2aadb2b26810" providerId="ADAL" clId="{5800783F-7ACC-764C-822B-F85DE2AE3E11}" dt="2022-12-01T15:13:20.322" v="143" actId="2696"/>
        <pc:sldMkLst>
          <pc:docMk/>
          <pc:sldMk cId="370957167" sldId="342"/>
        </pc:sldMkLst>
      </pc:sldChg>
      <pc:sldChg chg="addSp modSp add modNotesTx">
        <pc:chgData name="António Gonçalves" userId="78fffafe-1b89-4629-a5b6-2aadb2b26810" providerId="ADAL" clId="{5800783F-7ACC-764C-822B-F85DE2AE3E11}" dt="2022-12-01T15:19:57.534" v="155" actId="20577"/>
        <pc:sldMkLst>
          <pc:docMk/>
          <pc:sldMk cId="378061296" sldId="343"/>
        </pc:sldMkLst>
        <pc:picChg chg="add mod">
          <ac:chgData name="António Gonçalves" userId="78fffafe-1b89-4629-a5b6-2aadb2b26810" providerId="ADAL" clId="{5800783F-7ACC-764C-822B-F85DE2AE3E11}" dt="2022-12-01T15:18:44.182" v="153"/>
          <ac:picMkLst>
            <pc:docMk/>
            <pc:sldMk cId="378061296" sldId="343"/>
            <ac:picMk id="2" creationId="{0B71A13C-EEDF-EEA8-A164-6E44E5129996}"/>
          </ac:picMkLst>
        </pc:picChg>
      </pc:sldChg>
      <pc:sldChg chg="add del">
        <pc:chgData name="António Gonçalves" userId="78fffafe-1b89-4629-a5b6-2aadb2b26810" providerId="ADAL" clId="{5800783F-7ACC-764C-822B-F85DE2AE3E11}" dt="2022-12-01T15:13:21.212" v="144" actId="2696"/>
        <pc:sldMkLst>
          <pc:docMk/>
          <pc:sldMk cId="553846200" sldId="343"/>
        </pc:sldMkLst>
      </pc:sldChg>
      <pc:sldChg chg="add">
        <pc:chgData name="António Gonçalves" userId="78fffafe-1b89-4629-a5b6-2aadb2b26810" providerId="ADAL" clId="{5800783F-7ACC-764C-822B-F85DE2AE3E11}" dt="2022-12-01T15:13:23.350" v="147"/>
        <pc:sldMkLst>
          <pc:docMk/>
          <pc:sldMk cId="4126670847" sldId="344"/>
        </pc:sldMkLst>
      </pc:sldChg>
      <pc:sldChg chg="add">
        <pc:chgData name="António Gonçalves" userId="78fffafe-1b89-4629-a5b6-2aadb2b26810" providerId="ADAL" clId="{5800783F-7ACC-764C-822B-F85DE2AE3E11}" dt="2022-12-01T15:13:23.593" v="148"/>
        <pc:sldMkLst>
          <pc:docMk/>
          <pc:sldMk cId="1386134537" sldId="345"/>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257175"/>
          </a:xfrm>
          <a:prstGeom prst="rect">
            <a:avLst/>
          </a:prstGeom>
        </p:spPr>
        <p:txBody>
          <a:bodyPr vert="horz" lIns="91440" tIns="45720" rIns="91440" bIns="45720" rtlCol="0"/>
          <a:lstStyle>
            <a:lvl1pPr algn="l">
              <a:defRPr sz="1200"/>
            </a:lvl1pPr>
          </a:lstStyle>
          <a:p>
            <a:endParaRPr lang="en-PT"/>
          </a:p>
        </p:txBody>
      </p:sp>
      <p:sp>
        <p:nvSpPr>
          <p:cNvPr id="3" name="Date Placeholder 2"/>
          <p:cNvSpPr>
            <a:spLocks noGrp="1"/>
          </p:cNvSpPr>
          <p:nvPr>
            <p:ph type="dt" idx="1"/>
          </p:nvPr>
        </p:nvSpPr>
        <p:spPr>
          <a:xfrm>
            <a:off x="5180013" y="0"/>
            <a:ext cx="3962400" cy="257175"/>
          </a:xfrm>
          <a:prstGeom prst="rect">
            <a:avLst/>
          </a:prstGeom>
        </p:spPr>
        <p:txBody>
          <a:bodyPr vert="horz" lIns="91440" tIns="45720" rIns="91440" bIns="45720" rtlCol="0"/>
          <a:lstStyle>
            <a:lvl1pPr algn="r">
              <a:defRPr sz="1200"/>
            </a:lvl1pPr>
          </a:lstStyle>
          <a:p>
            <a:fld id="{45184425-1696-C044-8F4C-A81AE9D1702E}" type="datetimeFigureOut">
              <a:rPr lang="en-PT" smtClean="0"/>
              <a:t>17/12/2022</a:t>
            </a:fld>
            <a:endParaRPr lang="en-PT"/>
          </a:p>
        </p:txBody>
      </p:sp>
      <p:sp>
        <p:nvSpPr>
          <p:cNvPr id="4" name="Slide Image Placeholder 3"/>
          <p:cNvSpPr>
            <a:spLocks noGrp="1" noRot="1" noChangeAspect="1"/>
          </p:cNvSpPr>
          <p:nvPr>
            <p:ph type="sldImg" idx="2"/>
          </p:nvPr>
        </p:nvSpPr>
        <p:spPr>
          <a:xfrm>
            <a:off x="3028950" y="642938"/>
            <a:ext cx="3086100" cy="1736725"/>
          </a:xfrm>
          <a:prstGeom prst="rect">
            <a:avLst/>
          </a:prstGeom>
          <a:noFill/>
          <a:ln w="12700">
            <a:solidFill>
              <a:prstClr val="black"/>
            </a:solidFill>
          </a:ln>
        </p:spPr>
        <p:txBody>
          <a:bodyPr vert="horz" lIns="91440" tIns="45720" rIns="91440" bIns="45720" rtlCol="0" anchor="ctr"/>
          <a:lstStyle/>
          <a:p>
            <a:endParaRPr lang="en-PT"/>
          </a:p>
        </p:txBody>
      </p:sp>
      <p:sp>
        <p:nvSpPr>
          <p:cNvPr id="5" name="Notes Placeholder 4"/>
          <p:cNvSpPr>
            <a:spLocks noGrp="1"/>
          </p:cNvSpPr>
          <p:nvPr>
            <p:ph type="body" sz="quarter" idx="3"/>
          </p:nvPr>
        </p:nvSpPr>
        <p:spPr>
          <a:xfrm>
            <a:off x="914400" y="2474913"/>
            <a:ext cx="7315200" cy="20256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PT"/>
          </a:p>
        </p:txBody>
      </p:sp>
      <p:sp>
        <p:nvSpPr>
          <p:cNvPr id="6" name="Footer Placeholder 5"/>
          <p:cNvSpPr>
            <a:spLocks noGrp="1"/>
          </p:cNvSpPr>
          <p:nvPr>
            <p:ph type="ftr" sz="quarter" idx="4"/>
          </p:nvPr>
        </p:nvSpPr>
        <p:spPr>
          <a:xfrm>
            <a:off x="0" y="4886325"/>
            <a:ext cx="3962400" cy="257175"/>
          </a:xfrm>
          <a:prstGeom prst="rect">
            <a:avLst/>
          </a:prstGeom>
        </p:spPr>
        <p:txBody>
          <a:bodyPr vert="horz" lIns="91440" tIns="45720" rIns="91440" bIns="45720" rtlCol="0" anchor="b"/>
          <a:lstStyle>
            <a:lvl1pPr algn="l">
              <a:defRPr sz="1200"/>
            </a:lvl1pPr>
          </a:lstStyle>
          <a:p>
            <a:endParaRPr lang="en-PT"/>
          </a:p>
        </p:txBody>
      </p:sp>
      <p:sp>
        <p:nvSpPr>
          <p:cNvPr id="7" name="Slide Number Placeholder 6"/>
          <p:cNvSpPr>
            <a:spLocks noGrp="1"/>
          </p:cNvSpPr>
          <p:nvPr>
            <p:ph type="sldNum" sz="quarter" idx="5"/>
          </p:nvPr>
        </p:nvSpPr>
        <p:spPr>
          <a:xfrm>
            <a:off x="5180013" y="4886325"/>
            <a:ext cx="3962400" cy="257175"/>
          </a:xfrm>
          <a:prstGeom prst="rect">
            <a:avLst/>
          </a:prstGeom>
        </p:spPr>
        <p:txBody>
          <a:bodyPr vert="horz" lIns="91440" tIns="45720" rIns="91440" bIns="45720" rtlCol="0" anchor="b"/>
          <a:lstStyle>
            <a:lvl1pPr algn="r">
              <a:defRPr sz="1200"/>
            </a:lvl1pPr>
          </a:lstStyle>
          <a:p>
            <a:fld id="{9008DEAD-AE20-C445-AD2F-2D3FC21AE8E6}" type="slidenum">
              <a:rPr lang="en-PT" smtClean="0"/>
              <a:t>‹#›</a:t>
            </a:fld>
            <a:endParaRPr lang="en-PT"/>
          </a:p>
        </p:txBody>
      </p:sp>
    </p:spTree>
    <p:extLst>
      <p:ext uri="{BB962C8B-B14F-4D97-AF65-F5344CB8AC3E}">
        <p14:creationId xmlns:p14="http://schemas.microsoft.com/office/powerpoint/2010/main" val="9727999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pt.wikipedia.org/wiki/N%C3%B3_(ci%C3%AAncia_da_computa%C3%A7%C3%A3o)" TargetMode="External"/><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hyperlink" Target="https://pt.wikipedia.org/wiki/Software"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T" dirty="0"/>
              <a:t>Não existe uma definição única do que é BigData porque as organizações a utilizam de muitas formas distintas.</a:t>
            </a:r>
          </a:p>
          <a:p>
            <a:endParaRPr lang="en-PT" dirty="0"/>
          </a:p>
          <a:p>
            <a:r>
              <a:rPr lang="en-PT" dirty="0"/>
              <a:t>Mas em geral podemos afirmar que BigData são</a:t>
            </a:r>
            <a:r>
              <a:rPr lang="en-GB" dirty="0"/>
              <a:t>  conjuntos de dados </a:t>
            </a:r>
            <a:r>
              <a:rPr lang="en-GB" dirty="0" err="1"/>
              <a:t>demasiado</a:t>
            </a:r>
            <a:r>
              <a:rPr lang="en-GB" dirty="0"/>
              <a:t> </a:t>
            </a:r>
            <a:r>
              <a:rPr lang="en-GB" dirty="0" err="1"/>
              <a:t>grandes</a:t>
            </a:r>
            <a:r>
              <a:rPr lang="en-GB" dirty="0"/>
              <a:t> </a:t>
            </a:r>
            <a:r>
              <a:rPr lang="en-GB" dirty="0" err="1"/>
              <a:t>ou</a:t>
            </a:r>
            <a:r>
              <a:rPr lang="en-GB" dirty="0"/>
              <a:t> </a:t>
            </a:r>
            <a:r>
              <a:rPr lang="en-GB" dirty="0" err="1"/>
              <a:t>complexos</a:t>
            </a:r>
            <a:r>
              <a:rPr lang="en-GB" dirty="0"/>
              <a:t> para </a:t>
            </a:r>
            <a:r>
              <a:rPr lang="en-GB" dirty="0" err="1"/>
              <a:t>serem</a:t>
            </a:r>
            <a:r>
              <a:rPr lang="en-GB" dirty="0"/>
              <a:t> </a:t>
            </a:r>
            <a:r>
              <a:rPr lang="en-GB" dirty="0" err="1"/>
              <a:t>tratados</a:t>
            </a:r>
            <a:r>
              <a:rPr lang="en-GB" dirty="0"/>
              <a:t> </a:t>
            </a:r>
            <a:r>
              <a:rPr lang="en-GB" dirty="0" err="1"/>
              <a:t>pelo</a:t>
            </a:r>
            <a:r>
              <a:rPr lang="en-GB" dirty="0"/>
              <a:t> software </a:t>
            </a:r>
            <a:r>
              <a:rPr lang="en-GB" dirty="0" err="1"/>
              <a:t>tradicional</a:t>
            </a:r>
            <a:r>
              <a:rPr lang="en-GB" dirty="0"/>
              <a:t> de </a:t>
            </a:r>
            <a:r>
              <a:rPr lang="en-GB" dirty="0" err="1"/>
              <a:t>aplicação</a:t>
            </a:r>
            <a:r>
              <a:rPr lang="en-GB" dirty="0"/>
              <a:t> de </a:t>
            </a:r>
            <a:r>
              <a:rPr lang="en-GB" dirty="0" err="1"/>
              <a:t>processamento</a:t>
            </a:r>
            <a:r>
              <a:rPr lang="en-GB" dirty="0"/>
              <a:t> de dados.</a:t>
            </a:r>
            <a:endParaRPr lang="en-PT" dirty="0"/>
          </a:p>
        </p:txBody>
      </p:sp>
      <p:sp>
        <p:nvSpPr>
          <p:cNvPr id="4" name="Slide Number Placeholder 3"/>
          <p:cNvSpPr>
            <a:spLocks noGrp="1"/>
          </p:cNvSpPr>
          <p:nvPr>
            <p:ph type="sldNum" sz="quarter" idx="5"/>
          </p:nvPr>
        </p:nvSpPr>
        <p:spPr/>
        <p:txBody>
          <a:bodyPr/>
          <a:lstStyle/>
          <a:p>
            <a:fld id="{EA94B588-A89B-A44C-8CF8-5B5848B6EE6C}" type="slidenum">
              <a:rPr lang="en-PT" smtClean="0"/>
              <a:t>2</a:t>
            </a:fld>
            <a:endParaRPr lang="en-PT"/>
          </a:p>
        </p:txBody>
      </p:sp>
    </p:spTree>
    <p:extLst>
      <p:ext uri="{BB962C8B-B14F-4D97-AF65-F5344CB8AC3E}">
        <p14:creationId xmlns:p14="http://schemas.microsoft.com/office/powerpoint/2010/main" val="5277304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noProof="0" dirty="0"/>
          </a:p>
          <a:p>
            <a:endParaRPr lang="pt-PT" noProof="0" dirty="0"/>
          </a:p>
          <a:p>
            <a:r>
              <a:rPr lang="pt-PT" b="0" i="0" u="none" strike="noStrike" noProof="0" dirty="0">
                <a:solidFill>
                  <a:srgbClr val="000000"/>
                </a:solidFill>
                <a:effectLst/>
                <a:latin typeface="-webkit-standard"/>
              </a:rPr>
              <a:t>Apache </a:t>
            </a:r>
            <a:r>
              <a:rPr lang="pt-PT" b="0" i="0" u="none" strike="noStrike" noProof="0" dirty="0" err="1">
                <a:solidFill>
                  <a:srgbClr val="000000"/>
                </a:solidFill>
                <a:effectLst/>
                <a:latin typeface="-webkit-standard"/>
              </a:rPr>
              <a:t>Spark</a:t>
            </a:r>
            <a:r>
              <a:rPr lang="pt-PT" b="0" i="0" u="none" strike="noStrike" noProof="0" dirty="0">
                <a:solidFill>
                  <a:srgbClr val="000000"/>
                </a:solidFill>
                <a:effectLst/>
                <a:latin typeface="-webkit-standard"/>
              </a:rPr>
              <a:t> é uma estrutura de processamento em tempo real. </a:t>
            </a:r>
            <a:br>
              <a:rPr lang="pt-PT" noProof="0" dirty="0"/>
            </a:br>
            <a:endParaRPr lang="pt-PT" noProof="0" dirty="0"/>
          </a:p>
          <a:p>
            <a:r>
              <a:rPr lang="pt-PT" b="0" i="0" u="none" strike="noStrike" noProof="0" dirty="0">
                <a:solidFill>
                  <a:srgbClr val="000000"/>
                </a:solidFill>
                <a:effectLst/>
                <a:latin typeface="-webkit-standard"/>
              </a:rPr>
              <a:t>Faz cálculos na memória e isto permite  </a:t>
            </a:r>
            <a:r>
              <a:rPr lang="pt-PT" b="0" i="0" u="none" strike="noStrike" noProof="0" dirty="0" err="1">
                <a:solidFill>
                  <a:srgbClr val="000000"/>
                </a:solidFill>
                <a:effectLst/>
                <a:latin typeface="-webkit-standard"/>
              </a:rPr>
              <a:t>processor</a:t>
            </a:r>
            <a:r>
              <a:rPr lang="pt-PT" b="0" i="0" u="none" strike="noStrike" noProof="0" dirty="0">
                <a:solidFill>
                  <a:srgbClr val="000000"/>
                </a:solidFill>
                <a:effectLst/>
                <a:latin typeface="-webkit-standard"/>
              </a:rPr>
              <a:t>  dados em tempo real. </a:t>
            </a:r>
            <a:br>
              <a:rPr lang="pt-PT" noProof="0" dirty="0"/>
            </a:br>
            <a:br>
              <a:rPr lang="pt-PT" noProof="0" dirty="0"/>
            </a:br>
            <a:r>
              <a:rPr lang="pt-PT" b="0" i="0" u="none" strike="noStrike" noProof="0" dirty="0">
                <a:solidFill>
                  <a:srgbClr val="000000"/>
                </a:solidFill>
                <a:effectLst/>
                <a:latin typeface="-webkit-standard"/>
              </a:rPr>
              <a:t>Surgiu quando o Apache </a:t>
            </a:r>
            <a:r>
              <a:rPr lang="pt-PT" b="0" i="0" u="none" strike="noStrike" noProof="0" dirty="0" err="1">
                <a:solidFill>
                  <a:srgbClr val="000000"/>
                </a:solidFill>
                <a:effectLst/>
                <a:latin typeface="-webkit-standard"/>
              </a:rPr>
              <a:t>Hadoop</a:t>
            </a:r>
            <a:r>
              <a:rPr lang="pt-PT" b="0" i="0" u="none" strike="noStrike" noProof="0" dirty="0">
                <a:solidFill>
                  <a:srgbClr val="000000"/>
                </a:solidFill>
                <a:effectLst/>
                <a:latin typeface="-webkit-standard"/>
              </a:rPr>
              <a:t> </a:t>
            </a:r>
            <a:r>
              <a:rPr lang="pt-PT" b="0" i="0" u="none" strike="noStrike" noProof="0" dirty="0" err="1">
                <a:solidFill>
                  <a:srgbClr val="000000"/>
                </a:solidFill>
                <a:effectLst/>
                <a:latin typeface="-webkit-standard"/>
              </a:rPr>
              <a:t>MapReduce</a:t>
            </a:r>
            <a:r>
              <a:rPr lang="pt-PT" b="0" i="0" u="none" strike="noStrike" noProof="0" dirty="0">
                <a:solidFill>
                  <a:srgbClr val="000000"/>
                </a:solidFill>
                <a:effectLst/>
                <a:latin typeface="-webkit-standard"/>
              </a:rPr>
              <a:t> executava apenas processamento em lote e não dispunha de uma funcionalidade de processamento em tempo real. </a:t>
            </a:r>
            <a:br>
              <a:rPr lang="pt-PT" noProof="0" dirty="0"/>
            </a:br>
            <a:br>
              <a:rPr lang="pt-PT" noProof="0" dirty="0"/>
            </a:br>
            <a:r>
              <a:rPr lang="pt-PT" b="0" i="0" u="none" strike="noStrike" noProof="0" dirty="0">
                <a:solidFill>
                  <a:srgbClr val="000000"/>
                </a:solidFill>
                <a:effectLst/>
                <a:latin typeface="-webkit-standard"/>
              </a:rPr>
              <a:t>Assim, o Apache </a:t>
            </a:r>
            <a:r>
              <a:rPr lang="pt-PT" b="0" i="0" u="none" strike="noStrike" noProof="0" dirty="0" err="1">
                <a:solidFill>
                  <a:srgbClr val="000000"/>
                </a:solidFill>
                <a:effectLst/>
                <a:latin typeface="-webkit-standard"/>
              </a:rPr>
              <a:t>Spark</a:t>
            </a:r>
            <a:r>
              <a:rPr lang="pt-PT" b="0" i="0" u="none" strike="noStrike" noProof="0" dirty="0">
                <a:solidFill>
                  <a:srgbClr val="000000"/>
                </a:solidFill>
                <a:effectLst/>
                <a:latin typeface="-webkit-standard"/>
              </a:rPr>
              <a:t> foi introduzido uma vez que pode executar processamento em tempo real e também pode processar em lote. </a:t>
            </a:r>
            <a:br>
              <a:rPr lang="pt-PT" noProof="0" dirty="0"/>
            </a:br>
            <a:br>
              <a:rPr lang="pt-PT" noProof="0" dirty="0"/>
            </a:br>
            <a:br>
              <a:rPr lang="pt-PT" noProof="0" dirty="0"/>
            </a:br>
            <a:r>
              <a:rPr lang="pt-PT" b="0" i="0" u="none" strike="noStrike" noProof="0" dirty="0">
                <a:solidFill>
                  <a:srgbClr val="000000"/>
                </a:solidFill>
                <a:effectLst/>
                <a:latin typeface="-webkit-standard"/>
              </a:rPr>
              <a:t>O Apache </a:t>
            </a:r>
            <a:r>
              <a:rPr lang="pt-PT" b="0" i="0" u="none" strike="noStrike" noProof="0" dirty="0" err="1">
                <a:solidFill>
                  <a:srgbClr val="000000"/>
                </a:solidFill>
                <a:effectLst/>
                <a:latin typeface="-webkit-standard"/>
              </a:rPr>
              <a:t>Spark</a:t>
            </a:r>
            <a:r>
              <a:rPr lang="pt-PT" b="0" i="0" u="none" strike="noStrike" noProof="0" dirty="0">
                <a:solidFill>
                  <a:srgbClr val="000000"/>
                </a:solidFill>
                <a:effectLst/>
                <a:latin typeface="-webkit-standard"/>
              </a:rPr>
              <a:t> tem o seu próprio gestor de cluster, onde pode alojar a sua aplicação. </a:t>
            </a:r>
          </a:p>
          <a:p>
            <a:r>
              <a:rPr lang="pt-PT" b="0" i="0" u="none" strike="noStrike" noProof="0" dirty="0">
                <a:solidFill>
                  <a:srgbClr val="000000"/>
                </a:solidFill>
                <a:effectLst/>
                <a:latin typeface="-webkit-standard"/>
              </a:rPr>
              <a:t>É um avanço relativamente ao Apache </a:t>
            </a:r>
            <a:r>
              <a:rPr lang="pt-PT" b="0" i="0" u="none" strike="noStrike" noProof="0" dirty="0" err="1">
                <a:solidFill>
                  <a:srgbClr val="000000"/>
                </a:solidFill>
                <a:effectLst/>
                <a:latin typeface="-webkit-standard"/>
              </a:rPr>
              <a:t>Hadoop</a:t>
            </a:r>
            <a:r>
              <a:rPr lang="pt-PT" b="0" i="0" u="none" strike="noStrike" noProof="0" dirty="0">
                <a:solidFill>
                  <a:srgbClr val="000000"/>
                </a:solidFill>
                <a:effectLst/>
                <a:latin typeface="-webkit-standard"/>
              </a:rPr>
              <a:t> tanto para armazenamento como para processamento. </a:t>
            </a:r>
          </a:p>
          <a:p>
            <a:r>
              <a:rPr lang="pt-PT" b="0" i="0" u="none" strike="noStrike" noProof="0" dirty="0">
                <a:solidFill>
                  <a:srgbClr val="000000"/>
                </a:solidFill>
                <a:effectLst/>
                <a:latin typeface="-webkit-standard"/>
              </a:rPr>
              <a:t>Utiliza HDFS (</a:t>
            </a:r>
            <a:r>
              <a:rPr lang="pt-PT" b="0" i="0" u="none" strike="noStrike" noProof="0" dirty="0" err="1">
                <a:solidFill>
                  <a:srgbClr val="000000"/>
                </a:solidFill>
                <a:effectLst/>
                <a:latin typeface="-webkit-standard"/>
              </a:rPr>
              <a:t>Hadoop</a:t>
            </a:r>
            <a:r>
              <a:rPr lang="pt-PT" b="0" i="0" u="none" strike="noStrike" noProof="0" dirty="0">
                <a:solidFill>
                  <a:srgbClr val="000000"/>
                </a:solidFill>
                <a:effectLst/>
                <a:latin typeface="-webkit-standard"/>
              </a:rPr>
              <a:t> </a:t>
            </a:r>
            <a:r>
              <a:rPr lang="pt-PT" b="0" i="0" u="none" strike="noStrike" noProof="0" dirty="0" err="1">
                <a:solidFill>
                  <a:srgbClr val="000000"/>
                </a:solidFill>
                <a:effectLst/>
                <a:latin typeface="-webkit-standard"/>
              </a:rPr>
              <a:t>Distributed</a:t>
            </a:r>
            <a:r>
              <a:rPr lang="pt-PT" b="0" i="0" u="none" strike="noStrike" noProof="0" dirty="0">
                <a:solidFill>
                  <a:srgbClr val="000000"/>
                </a:solidFill>
                <a:effectLst/>
                <a:latin typeface="-webkit-standard"/>
              </a:rPr>
              <a:t> File </a:t>
            </a:r>
            <a:r>
              <a:rPr lang="pt-PT" b="0" i="0" u="none" strike="noStrike" noProof="0" dirty="0" err="1">
                <a:solidFill>
                  <a:srgbClr val="000000"/>
                </a:solidFill>
                <a:effectLst/>
                <a:latin typeface="-webkit-standard"/>
              </a:rPr>
              <a:t>system</a:t>
            </a:r>
            <a:r>
              <a:rPr lang="pt-PT" b="0" i="0" u="none" strike="noStrike" noProof="0" dirty="0">
                <a:solidFill>
                  <a:srgbClr val="000000"/>
                </a:solidFill>
                <a:effectLst/>
                <a:latin typeface="-webkit-standard"/>
              </a:rPr>
              <a:t>) para armazenamento</a:t>
            </a:r>
            <a:br>
              <a:rPr lang="en-GB" dirty="0"/>
            </a:br>
            <a:endParaRPr lang="pt-PT" noProof="0" dirty="0"/>
          </a:p>
        </p:txBody>
      </p:sp>
      <p:sp>
        <p:nvSpPr>
          <p:cNvPr id="4" name="Slide Number Placeholder 3"/>
          <p:cNvSpPr>
            <a:spLocks noGrp="1"/>
          </p:cNvSpPr>
          <p:nvPr>
            <p:ph type="sldNum" sz="quarter" idx="5"/>
          </p:nvPr>
        </p:nvSpPr>
        <p:spPr/>
        <p:txBody>
          <a:bodyPr/>
          <a:lstStyle/>
          <a:p>
            <a:fld id="{EA94B588-A89B-A44C-8CF8-5B5848B6EE6C}" type="slidenum">
              <a:rPr lang="en-PT" smtClean="0"/>
              <a:t>11</a:t>
            </a:fld>
            <a:endParaRPr lang="en-PT"/>
          </a:p>
        </p:txBody>
      </p:sp>
    </p:spTree>
    <p:extLst>
      <p:ext uri="{BB962C8B-B14F-4D97-AF65-F5344CB8AC3E}">
        <p14:creationId xmlns:p14="http://schemas.microsoft.com/office/powerpoint/2010/main" val="16941435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T" dirty="0"/>
              <a:t>Os componenenets do spark são:</a:t>
            </a:r>
          </a:p>
          <a:p>
            <a:endParaRPr lang="en-PT" dirty="0"/>
          </a:p>
          <a:p>
            <a:r>
              <a:rPr lang="en-PT" dirty="0"/>
              <a:t>No core está o módulo apache SPARK CORE que proprociona as funcionaliaddes báscas do spark designadas por RDD: </a:t>
            </a:r>
            <a:r>
              <a:rPr lang="en-GB" b="0" i="0" u="none" strike="noStrike" dirty="0">
                <a:solidFill>
                  <a:srgbClr val="4D5156"/>
                </a:solidFill>
                <a:effectLst/>
                <a:latin typeface="arial" panose="020B0604020202020204" pitchFamily="34" charset="0"/>
              </a:rPr>
              <a:t>resilient distributed dataset</a:t>
            </a:r>
            <a:endParaRPr lang="en-PT" dirty="0"/>
          </a:p>
          <a:p>
            <a:endParaRPr lang="en-PT" dirty="0"/>
          </a:p>
          <a:p>
            <a:r>
              <a:rPr lang="en-GB" dirty="0"/>
              <a:t>O</a:t>
            </a:r>
            <a:r>
              <a:rPr lang="en-PT" dirty="0"/>
              <a:t>s restantes módulos são construidos sobre o spark core. São eles:</a:t>
            </a:r>
          </a:p>
          <a:p>
            <a:endParaRPr lang="en-PT" dirty="0"/>
          </a:p>
          <a:p>
            <a:r>
              <a:rPr lang="en-PT" dirty="0"/>
              <a:t>SPARK SQL destina-se ao tratamento de daos estruturados e semiestruturados em python , java e SACALA</a:t>
            </a:r>
          </a:p>
          <a:p>
            <a:endParaRPr lang="en-PT" dirty="0"/>
          </a:p>
          <a:p>
            <a:r>
              <a:rPr lang="en-PT" dirty="0"/>
              <a:t>MLIB é uma biblioteca com algortimos de machine learning </a:t>
            </a:r>
          </a:p>
          <a:p>
            <a:endParaRPr lang="en-PT" dirty="0"/>
          </a:p>
          <a:p>
            <a:pPr marL="0" marR="0" lvl="0" indent="0" algn="l" defTabSz="914400" rtl="0" eaLnBrk="1" fontAlgn="auto" latinLnBrk="0" hangingPunct="1">
              <a:lnSpc>
                <a:spcPct val="100000"/>
              </a:lnSpc>
              <a:spcBef>
                <a:spcPts val="0"/>
              </a:spcBef>
              <a:spcAft>
                <a:spcPts val="0"/>
              </a:spcAft>
              <a:buClrTx/>
              <a:buSzTx/>
              <a:buFontTx/>
              <a:buNone/>
              <a:tabLst/>
              <a:defRPr/>
            </a:pPr>
            <a:r>
              <a:rPr lang="en-PT" dirty="0"/>
              <a:t>GraphX é uma biblioteca com algortimos e ferramenta para realzar calculos destinados a gráficos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PT" dirty="0"/>
          </a:p>
          <a:p>
            <a:pPr marL="0" marR="0" lvl="0" indent="0" algn="l" defTabSz="914400" rtl="0" eaLnBrk="1" fontAlgn="auto" latinLnBrk="0" hangingPunct="1">
              <a:lnSpc>
                <a:spcPct val="100000"/>
              </a:lnSpc>
              <a:spcBef>
                <a:spcPts val="0"/>
              </a:spcBef>
              <a:spcAft>
                <a:spcPts val="0"/>
              </a:spcAft>
              <a:buClrTx/>
              <a:buSzTx/>
              <a:buFontTx/>
              <a:buNone/>
              <a:tabLst/>
              <a:defRPr/>
            </a:pPr>
            <a:r>
              <a:rPr lang="en-PT" dirty="0"/>
              <a:t>Spark Streaming é uma biblioteca destinada ao processamento de dados em tempo real.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PT" b="1" dirty="0"/>
          </a:p>
          <a:p>
            <a:endParaRPr lang="en-PT" dirty="0"/>
          </a:p>
        </p:txBody>
      </p:sp>
      <p:sp>
        <p:nvSpPr>
          <p:cNvPr id="4" name="Slide Number Placeholder 3"/>
          <p:cNvSpPr>
            <a:spLocks noGrp="1"/>
          </p:cNvSpPr>
          <p:nvPr>
            <p:ph type="sldNum" sz="quarter" idx="5"/>
          </p:nvPr>
        </p:nvSpPr>
        <p:spPr/>
        <p:txBody>
          <a:bodyPr/>
          <a:lstStyle/>
          <a:p>
            <a:fld id="{EA94B588-A89B-A44C-8CF8-5B5848B6EE6C}" type="slidenum">
              <a:rPr lang="en-PT" smtClean="0"/>
              <a:t>12</a:t>
            </a:fld>
            <a:endParaRPr lang="en-PT"/>
          </a:p>
        </p:txBody>
      </p:sp>
    </p:spTree>
    <p:extLst>
      <p:ext uri="{BB962C8B-B14F-4D97-AF65-F5344CB8AC3E}">
        <p14:creationId xmlns:p14="http://schemas.microsoft.com/office/powerpoint/2010/main" val="28149511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T" dirty="0"/>
              <a:t>O spark pode ser executado em dois modo:</a:t>
            </a:r>
          </a:p>
          <a:p>
            <a:endParaRPr lang="en-PT" dirty="0"/>
          </a:p>
          <a:p>
            <a:r>
              <a:rPr lang="en-PT" dirty="0"/>
              <a:t>O modo local, isto signfica que executa o spark na sua máquina.</a:t>
            </a:r>
          </a:p>
          <a:p>
            <a:r>
              <a:rPr lang="en-PT" dirty="0"/>
              <a:t>O modo local é muito util para o desenvolvimento, correção de erros e demostrações</a:t>
            </a:r>
          </a:p>
          <a:p>
            <a:endParaRPr lang="en-PT" dirty="0"/>
          </a:p>
          <a:p>
            <a:r>
              <a:rPr lang="en-PT" dirty="0"/>
              <a:t>O segundo modo trata-se de um fucncinamento em cluster, utilizado em produção.</a:t>
            </a:r>
          </a:p>
          <a:p>
            <a:endParaRPr lang="en-PT" dirty="0"/>
          </a:p>
          <a:p>
            <a:r>
              <a:rPr lang="en-PT" dirty="0"/>
              <a:t>A partida não é necessário nenhuma alteração  no trabalho realizado quando passamos do modo local para o modo em cluster.</a:t>
            </a:r>
          </a:p>
          <a:p>
            <a:endParaRPr lang="en-PT" dirty="0"/>
          </a:p>
          <a:p>
            <a:endParaRPr lang="en-PT" dirty="0"/>
          </a:p>
          <a:p>
            <a:endParaRPr lang="en-PT" dirty="0"/>
          </a:p>
        </p:txBody>
      </p:sp>
      <p:sp>
        <p:nvSpPr>
          <p:cNvPr id="4" name="Slide Number Placeholder 3"/>
          <p:cNvSpPr>
            <a:spLocks noGrp="1"/>
          </p:cNvSpPr>
          <p:nvPr>
            <p:ph type="sldNum" sz="quarter" idx="5"/>
          </p:nvPr>
        </p:nvSpPr>
        <p:spPr/>
        <p:txBody>
          <a:bodyPr/>
          <a:lstStyle/>
          <a:p>
            <a:fld id="{EA94B588-A89B-A44C-8CF8-5B5848B6EE6C}" type="slidenum">
              <a:rPr lang="en-PT" smtClean="0"/>
              <a:t>13</a:t>
            </a:fld>
            <a:endParaRPr lang="en-PT"/>
          </a:p>
        </p:txBody>
      </p:sp>
    </p:spTree>
    <p:extLst>
      <p:ext uri="{BB962C8B-B14F-4D97-AF65-F5344CB8AC3E}">
        <p14:creationId xmlns:p14="http://schemas.microsoft.com/office/powerpoint/2010/main" val="41777648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Apache Spark </a:t>
            </a:r>
            <a:r>
              <a:rPr lang="en-GB" dirty="0" err="1"/>
              <a:t>está</a:t>
            </a:r>
            <a:r>
              <a:rPr lang="en-GB" dirty="0"/>
              <a:t> </a:t>
            </a:r>
            <a:r>
              <a:rPr lang="en-GB" dirty="0" err="1"/>
              <a:t>escrito</a:t>
            </a:r>
            <a:r>
              <a:rPr lang="en-GB" dirty="0"/>
              <a:t> </a:t>
            </a:r>
            <a:r>
              <a:rPr lang="en-GB" dirty="0" err="1"/>
              <a:t>em</a:t>
            </a:r>
            <a:r>
              <a:rPr lang="en-GB" dirty="0"/>
              <a:t> Scala</a:t>
            </a:r>
          </a:p>
          <a:p>
            <a:endParaRPr lang="en-GB" dirty="0"/>
          </a:p>
          <a:p>
            <a:r>
              <a:rPr lang="en-GB" dirty="0"/>
              <a:t>Para </a:t>
            </a:r>
            <a:r>
              <a:rPr lang="en-GB" dirty="0" err="1"/>
              <a:t>podermos</a:t>
            </a:r>
            <a:r>
              <a:rPr lang="en-GB" dirty="0"/>
              <a:t> </a:t>
            </a:r>
            <a:r>
              <a:rPr lang="en-GB" dirty="0" err="1"/>
              <a:t>utilizar</a:t>
            </a:r>
            <a:r>
              <a:rPr lang="en-GB" dirty="0"/>
              <a:t> o  Python com Spark, a </a:t>
            </a:r>
            <a:r>
              <a:rPr lang="en-GB" dirty="0" err="1"/>
              <a:t>Comunidade</a:t>
            </a:r>
            <a:r>
              <a:rPr lang="en-GB" dirty="0"/>
              <a:t> Apache Spark </a:t>
            </a:r>
            <a:r>
              <a:rPr lang="en-GB" dirty="0" err="1"/>
              <a:t>desenvolveu</a:t>
            </a:r>
            <a:r>
              <a:rPr lang="en-GB" dirty="0"/>
              <a:t> </a:t>
            </a:r>
            <a:r>
              <a:rPr lang="en-GB" dirty="0" err="1"/>
              <a:t>uma</a:t>
            </a:r>
            <a:r>
              <a:rPr lang="en-GB" dirty="0"/>
              <a:t> API </a:t>
            </a:r>
            <a:r>
              <a:rPr lang="en-GB" dirty="0" err="1"/>
              <a:t>designada</a:t>
            </a:r>
            <a:r>
              <a:rPr lang="en-GB" dirty="0"/>
              <a:t> </a:t>
            </a:r>
            <a:r>
              <a:rPr lang="en-GB" dirty="0" err="1"/>
              <a:t>por</a:t>
            </a:r>
            <a:r>
              <a:rPr lang="en-GB" dirty="0"/>
              <a:t>  </a:t>
            </a:r>
            <a:r>
              <a:rPr lang="en-GB" dirty="0" err="1"/>
              <a:t>PySpark</a:t>
            </a:r>
            <a:r>
              <a:rPr lang="en-GB" dirty="0"/>
              <a:t>  </a:t>
            </a:r>
          </a:p>
          <a:p>
            <a:endParaRPr lang="en-GB" dirty="0"/>
          </a:p>
          <a:p>
            <a:r>
              <a:rPr lang="en-GB" dirty="0" err="1"/>
              <a:t>Possui</a:t>
            </a:r>
            <a:r>
              <a:rPr lang="en-GB" dirty="0"/>
              <a:t> o </a:t>
            </a:r>
            <a:r>
              <a:rPr lang="en-GB" dirty="0" err="1"/>
              <a:t>mesmo</a:t>
            </a:r>
            <a:r>
              <a:rPr lang="en-GB" dirty="0"/>
              <a:t> </a:t>
            </a:r>
            <a:r>
              <a:rPr lang="en-GB" dirty="0" err="1"/>
              <a:t>desempenho</a:t>
            </a:r>
            <a:r>
              <a:rPr lang="en-GB" dirty="0"/>
              <a:t> que o </a:t>
            </a:r>
            <a:r>
              <a:rPr lang="en-GB" dirty="0" err="1"/>
              <a:t>desenvolvimento</a:t>
            </a:r>
            <a:r>
              <a:rPr lang="en-GB" dirty="0"/>
              <a:t> </a:t>
            </a:r>
            <a:r>
              <a:rPr lang="en-GB" dirty="0" err="1"/>
              <a:t>em</a:t>
            </a:r>
            <a:r>
              <a:rPr lang="en-GB" dirty="0"/>
              <a:t>  Scala</a:t>
            </a:r>
          </a:p>
          <a:p>
            <a:endParaRPr lang="en-GB" dirty="0"/>
          </a:p>
          <a:p>
            <a:r>
              <a:rPr lang="en-GB" dirty="0"/>
              <a:t>A API </a:t>
            </a:r>
            <a:r>
              <a:rPr lang="en-GB" dirty="0" err="1"/>
              <a:t>PySpark</a:t>
            </a:r>
            <a:r>
              <a:rPr lang="en-GB" dirty="0"/>
              <a:t> </a:t>
            </a:r>
            <a:r>
              <a:rPr lang="en-GB" dirty="0" err="1"/>
              <a:t>é</a:t>
            </a:r>
            <a:r>
              <a:rPr lang="en-GB" dirty="0"/>
              <a:t> </a:t>
            </a:r>
            <a:r>
              <a:rPr lang="en-GB" dirty="0" err="1"/>
              <a:t>semelhantea</a:t>
            </a:r>
            <a:r>
              <a:rPr lang="en-GB" dirty="0"/>
              <a:t> a </a:t>
            </a:r>
            <a:r>
              <a:rPr lang="en-GB" dirty="0" err="1"/>
              <a:t>api</a:t>
            </a:r>
            <a:r>
              <a:rPr lang="en-GB" dirty="0"/>
              <a:t>  Pandas e Scikit-learn</a:t>
            </a:r>
            <a:endParaRPr lang="en-PT" dirty="0"/>
          </a:p>
        </p:txBody>
      </p:sp>
      <p:sp>
        <p:nvSpPr>
          <p:cNvPr id="4" name="Slide Number Placeholder 3"/>
          <p:cNvSpPr>
            <a:spLocks noGrp="1"/>
          </p:cNvSpPr>
          <p:nvPr>
            <p:ph type="sldNum" sz="quarter" idx="5"/>
          </p:nvPr>
        </p:nvSpPr>
        <p:spPr/>
        <p:txBody>
          <a:bodyPr/>
          <a:lstStyle/>
          <a:p>
            <a:fld id="{9008DEAD-AE20-C445-AD2F-2D3FC21AE8E6}" type="slidenum">
              <a:rPr lang="en-PT" smtClean="0"/>
              <a:t>15</a:t>
            </a:fld>
            <a:endParaRPr lang="en-PT"/>
          </a:p>
        </p:txBody>
      </p:sp>
    </p:spTree>
    <p:extLst>
      <p:ext uri="{BB962C8B-B14F-4D97-AF65-F5344CB8AC3E}">
        <p14:creationId xmlns:p14="http://schemas.microsoft.com/office/powerpoint/2010/main" val="33765057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noProof="0" dirty="0"/>
          </a:p>
          <a:p>
            <a:r>
              <a:rPr lang="pt-PT" noProof="0" dirty="0"/>
              <a:t>Através do  </a:t>
            </a:r>
            <a:r>
              <a:rPr lang="pt-PT" noProof="0" dirty="0" err="1"/>
              <a:t>PySpark</a:t>
            </a:r>
            <a:r>
              <a:rPr lang="pt-PT" noProof="0" dirty="0"/>
              <a:t>, também pode trabalhar com </a:t>
            </a:r>
            <a:r>
              <a:rPr lang="pt-PT" noProof="0" dirty="0" err="1"/>
              <a:t>RDDs</a:t>
            </a:r>
            <a:r>
              <a:rPr lang="pt-PT" noProof="0" dirty="0"/>
              <a:t> na  linguagem de programação </a:t>
            </a:r>
            <a:r>
              <a:rPr lang="pt-PT" noProof="0" dirty="0" err="1"/>
              <a:t>Python</a:t>
            </a:r>
            <a:endParaRPr lang="pt-PT" noProof="0" dirty="0"/>
          </a:p>
          <a:p>
            <a:pPr marL="0" marR="0" lvl="0" indent="0" algn="l" defTabSz="914400" rtl="0" eaLnBrk="1" fontAlgn="auto" latinLnBrk="0" hangingPunct="1">
              <a:lnSpc>
                <a:spcPct val="100000"/>
              </a:lnSpc>
              <a:spcBef>
                <a:spcPts val="0"/>
              </a:spcBef>
              <a:spcAft>
                <a:spcPts val="0"/>
              </a:spcAft>
              <a:buClrTx/>
              <a:buSzTx/>
              <a:buFontTx/>
              <a:buNone/>
              <a:tabLst/>
              <a:defRPr/>
            </a:pPr>
            <a:r>
              <a:rPr lang="en-PT" dirty="0"/>
              <a:t>RDD: </a:t>
            </a:r>
            <a:r>
              <a:rPr lang="en-GB" b="0" i="0" u="none" strike="noStrike" dirty="0">
                <a:solidFill>
                  <a:srgbClr val="4D5156"/>
                </a:solidFill>
                <a:effectLst/>
                <a:latin typeface="arial" panose="020B0604020202020204" pitchFamily="34" charset="0"/>
              </a:rPr>
              <a:t>resilient distributed dataset</a:t>
            </a:r>
            <a:endParaRPr lang="en-PT" dirty="0"/>
          </a:p>
          <a:p>
            <a:endParaRPr lang="pt-PT" noProof="0" dirty="0"/>
          </a:p>
          <a:p>
            <a:endParaRPr lang="pt-PT" noProof="0" dirty="0"/>
          </a:p>
        </p:txBody>
      </p:sp>
      <p:sp>
        <p:nvSpPr>
          <p:cNvPr id="4" name="Slide Number Placeholder 3"/>
          <p:cNvSpPr>
            <a:spLocks noGrp="1"/>
          </p:cNvSpPr>
          <p:nvPr>
            <p:ph type="sldNum" sz="quarter" idx="5"/>
          </p:nvPr>
        </p:nvSpPr>
        <p:spPr/>
        <p:txBody>
          <a:bodyPr/>
          <a:lstStyle/>
          <a:p>
            <a:fld id="{EA94B588-A89B-A44C-8CF8-5B5848B6EE6C}" type="slidenum">
              <a:rPr lang="en-PT" smtClean="0"/>
              <a:t>16</a:t>
            </a:fld>
            <a:endParaRPr lang="en-PT"/>
          </a:p>
        </p:txBody>
      </p:sp>
    </p:spTree>
    <p:extLst>
      <p:ext uri="{BB962C8B-B14F-4D97-AF65-F5344CB8AC3E}">
        <p14:creationId xmlns:p14="http://schemas.microsoft.com/office/powerpoint/2010/main" val="6613655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shell </a:t>
            </a:r>
            <a:r>
              <a:rPr lang="en-GB" dirty="0" err="1"/>
              <a:t>PySpark</a:t>
            </a:r>
            <a:r>
              <a:rPr lang="en-GB" dirty="0"/>
              <a:t> </a:t>
            </a:r>
            <a:r>
              <a:rPr lang="en-GB" dirty="0" err="1"/>
              <a:t>é</a:t>
            </a:r>
            <a:r>
              <a:rPr lang="en-GB" dirty="0"/>
              <a:t> </a:t>
            </a:r>
            <a:r>
              <a:rPr lang="en-GB" dirty="0" err="1"/>
              <a:t>referido</a:t>
            </a:r>
            <a:r>
              <a:rPr lang="en-GB" dirty="0"/>
              <a:t> </a:t>
            </a:r>
            <a:r>
              <a:rPr lang="en-GB" dirty="0" err="1"/>
              <a:t>como</a:t>
            </a:r>
            <a:r>
              <a:rPr lang="en-GB" dirty="0"/>
              <a:t> REPL (Read Eval Print Loop) que </a:t>
            </a:r>
            <a:r>
              <a:rPr lang="en-GB" dirty="0" err="1"/>
              <a:t>é</a:t>
            </a:r>
            <a:r>
              <a:rPr lang="en-GB" dirty="0"/>
              <a:t> </a:t>
            </a:r>
            <a:r>
              <a:rPr lang="en-GB" dirty="0" err="1"/>
              <a:t>utilizado</a:t>
            </a:r>
            <a:r>
              <a:rPr lang="en-GB" dirty="0"/>
              <a:t> para </a:t>
            </a:r>
            <a:r>
              <a:rPr lang="en-GB" dirty="0" err="1"/>
              <a:t>testar</a:t>
            </a:r>
            <a:r>
              <a:rPr lang="en-GB" dirty="0"/>
              <a:t> </a:t>
            </a:r>
            <a:r>
              <a:rPr lang="en-GB" dirty="0" err="1"/>
              <a:t>rapidamente</a:t>
            </a:r>
            <a:r>
              <a:rPr lang="en-GB" dirty="0"/>
              <a:t> </a:t>
            </a:r>
            <a:r>
              <a:rPr lang="en-GB" dirty="0" err="1"/>
              <a:t>declarações</a:t>
            </a:r>
            <a:r>
              <a:rPr lang="en-GB" dirty="0"/>
              <a:t> </a:t>
            </a:r>
            <a:r>
              <a:rPr lang="en-GB" dirty="0" err="1"/>
              <a:t>PySpark</a:t>
            </a:r>
            <a:r>
              <a:rPr lang="en-GB" dirty="0"/>
              <a:t>. A shell Spark </a:t>
            </a:r>
            <a:r>
              <a:rPr lang="en-GB" dirty="0" err="1"/>
              <a:t>está</a:t>
            </a:r>
            <a:r>
              <a:rPr lang="en-GB" dirty="0"/>
              <a:t> </a:t>
            </a:r>
            <a:r>
              <a:rPr lang="en-GB" dirty="0" err="1"/>
              <a:t>disponível</a:t>
            </a:r>
            <a:r>
              <a:rPr lang="en-GB" dirty="0"/>
              <a:t> para Scala, Python e R </a:t>
            </a:r>
            <a:endParaRPr lang="en-PT" dirty="0"/>
          </a:p>
        </p:txBody>
      </p:sp>
      <p:sp>
        <p:nvSpPr>
          <p:cNvPr id="4" name="Slide Number Placeholder 3"/>
          <p:cNvSpPr>
            <a:spLocks noGrp="1"/>
          </p:cNvSpPr>
          <p:nvPr>
            <p:ph type="sldNum" sz="quarter" idx="5"/>
          </p:nvPr>
        </p:nvSpPr>
        <p:spPr/>
        <p:txBody>
          <a:bodyPr/>
          <a:lstStyle/>
          <a:p>
            <a:fld id="{9008DEAD-AE20-C445-AD2F-2D3FC21AE8E6}" type="slidenum">
              <a:rPr lang="en-PT" smtClean="0"/>
              <a:t>17</a:t>
            </a:fld>
            <a:endParaRPr lang="en-PT"/>
          </a:p>
        </p:txBody>
      </p:sp>
    </p:spTree>
    <p:extLst>
      <p:ext uri="{BB962C8B-B14F-4D97-AF65-F5344CB8AC3E}">
        <p14:creationId xmlns:p14="http://schemas.microsoft.com/office/powerpoint/2010/main" val="40385084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PT" b="0" i="0" u="none" strike="noStrike" noProof="0" dirty="0">
                <a:solidFill>
                  <a:srgbClr val="000000"/>
                </a:solidFill>
                <a:effectLst/>
                <a:latin typeface="-webkit-standard"/>
              </a:rPr>
              <a:t>o primeiro passo na utilização da </a:t>
            </a:r>
            <a:r>
              <a:rPr lang="pt-PT" b="0" i="0" u="none" strike="noStrike" noProof="0" dirty="0" err="1">
                <a:solidFill>
                  <a:srgbClr val="000000"/>
                </a:solidFill>
                <a:effectLst/>
                <a:latin typeface="-webkit-standard"/>
              </a:rPr>
              <a:t>Spark</a:t>
            </a:r>
            <a:r>
              <a:rPr lang="pt-PT" b="0" i="0" u="none" strike="noStrike" noProof="0" dirty="0">
                <a:solidFill>
                  <a:srgbClr val="000000"/>
                </a:solidFill>
                <a:effectLst/>
                <a:latin typeface="-webkit-standard"/>
              </a:rPr>
              <a:t> é a ligação a um cluster </a:t>
            </a:r>
            <a:r>
              <a:rPr lang="pt-PT" b="0" i="0" u="none" strike="noStrike" noProof="0" dirty="0" err="1">
                <a:solidFill>
                  <a:srgbClr val="000000"/>
                </a:solidFill>
                <a:effectLst/>
                <a:latin typeface="-webkit-standard"/>
              </a:rPr>
              <a:t>Spark</a:t>
            </a:r>
            <a:r>
              <a:rPr lang="pt-PT" b="0" i="0" u="none" strike="noStrike" noProof="0" dirty="0">
                <a:solidFill>
                  <a:srgbClr val="000000"/>
                </a:solidFill>
                <a:effectLst/>
                <a:latin typeface="-webkit-standard"/>
              </a:rPr>
              <a:t>. </a:t>
            </a:r>
            <a:br>
              <a:rPr lang="pt-PT" noProof="0" dirty="0"/>
            </a:br>
            <a:r>
              <a:rPr lang="pt-PT" b="0" i="0" u="none" strike="noStrike" noProof="0" dirty="0">
                <a:solidFill>
                  <a:srgbClr val="000000"/>
                </a:solidFill>
                <a:effectLst/>
                <a:latin typeface="-webkit-standard"/>
              </a:rPr>
              <a:t>O </a:t>
            </a:r>
            <a:r>
              <a:rPr lang="pt-PT" b="0" i="0" u="none" strike="noStrike" noProof="0" dirty="0" err="1">
                <a:solidFill>
                  <a:srgbClr val="000000"/>
                </a:solidFill>
                <a:effectLst/>
                <a:latin typeface="-webkit-standard"/>
              </a:rPr>
              <a:t>SparkContext</a:t>
            </a:r>
            <a:r>
              <a:rPr lang="pt-PT" b="0" i="0" u="none" strike="noStrike" noProof="0" dirty="0">
                <a:solidFill>
                  <a:srgbClr val="000000"/>
                </a:solidFill>
                <a:effectLst/>
                <a:latin typeface="-webkit-standard"/>
              </a:rPr>
              <a:t> representa a ligação a um cluster </a:t>
            </a:r>
            <a:r>
              <a:rPr lang="pt-PT" b="0" i="0" u="none" strike="noStrike" noProof="0" dirty="0" err="1">
                <a:solidFill>
                  <a:srgbClr val="000000"/>
                </a:solidFill>
                <a:effectLst/>
                <a:latin typeface="-webkit-standard"/>
              </a:rPr>
              <a:t>Spark</a:t>
            </a:r>
            <a:r>
              <a:rPr lang="pt-PT" b="0" i="0" u="none" strike="noStrike" noProof="0" dirty="0">
                <a:solidFill>
                  <a:srgbClr val="000000"/>
                </a:solidFill>
                <a:effectLst/>
                <a:latin typeface="-webkit-standard"/>
              </a:rPr>
              <a:t>, e pode ser utilizado para criar </a:t>
            </a:r>
            <a:r>
              <a:rPr lang="pt-PT" b="0" i="0" u="none" strike="noStrike" noProof="0" dirty="0" err="1">
                <a:solidFill>
                  <a:srgbClr val="000000"/>
                </a:solidFill>
                <a:effectLst/>
                <a:latin typeface="-webkit-standard"/>
              </a:rPr>
              <a:t>RDDs</a:t>
            </a:r>
            <a:r>
              <a:rPr lang="pt-PT" b="0" i="0" u="none" strike="noStrike" noProof="0" dirty="0">
                <a:solidFill>
                  <a:srgbClr val="000000"/>
                </a:solidFill>
                <a:effectLst/>
                <a:latin typeface="-webkit-standard"/>
              </a:rPr>
              <a:t>, acumuladores e variáveis de difusão nesse cluster. </a:t>
            </a:r>
            <a:br>
              <a:rPr lang="pt-PT" noProof="0" dirty="0"/>
            </a:br>
            <a:br>
              <a:rPr lang="pt-PT" noProof="0" dirty="0"/>
            </a:br>
            <a:br>
              <a:rPr lang="pt-PT" noProof="0" dirty="0"/>
            </a:br>
            <a:br>
              <a:rPr lang="pt-PT" noProof="0" dirty="0"/>
            </a:br>
            <a:r>
              <a:rPr lang="pt-PT" b="0" i="0" u="none" strike="noStrike" noProof="0" dirty="0">
                <a:solidFill>
                  <a:srgbClr val="000000"/>
                </a:solidFill>
                <a:effectLst/>
                <a:latin typeface="-webkit-standard"/>
              </a:rPr>
              <a:t>Quando executamos qualquer aplicação </a:t>
            </a:r>
            <a:r>
              <a:rPr lang="pt-PT" b="0" i="0" u="none" strike="noStrike" noProof="0" dirty="0" err="1">
                <a:solidFill>
                  <a:srgbClr val="000000"/>
                </a:solidFill>
                <a:effectLst/>
                <a:latin typeface="-webkit-standard"/>
              </a:rPr>
              <a:t>Spark</a:t>
            </a:r>
            <a:r>
              <a:rPr lang="pt-PT" b="0" i="0" u="none" strike="noStrike" noProof="0" dirty="0">
                <a:solidFill>
                  <a:srgbClr val="000000"/>
                </a:solidFill>
                <a:effectLst/>
                <a:latin typeface="-webkit-standard"/>
              </a:rPr>
              <a:t>, é iniciado um programa, que tem a função primária iniciar o </a:t>
            </a:r>
            <a:r>
              <a:rPr lang="pt-PT" b="0" i="0" u="none" strike="noStrike" noProof="0" dirty="0" err="1">
                <a:solidFill>
                  <a:srgbClr val="000000"/>
                </a:solidFill>
                <a:effectLst/>
                <a:latin typeface="-webkit-standard"/>
              </a:rPr>
              <a:t>SparkContext</a:t>
            </a:r>
            <a:r>
              <a:rPr lang="pt-PT" b="0" i="0" u="none" strike="noStrike" noProof="0" dirty="0">
                <a:solidFill>
                  <a:srgbClr val="000000"/>
                </a:solidFill>
                <a:effectLst/>
                <a:latin typeface="-webkit-standard"/>
              </a:rPr>
              <a:t>. </a:t>
            </a:r>
            <a:br>
              <a:rPr lang="pt-PT" noProof="0" dirty="0"/>
            </a:br>
            <a:br>
              <a:rPr lang="pt-PT" noProof="0" dirty="0"/>
            </a:br>
            <a:r>
              <a:rPr lang="pt-PT" b="0" i="0" u="none" strike="noStrike" noProof="0" dirty="0" err="1">
                <a:solidFill>
                  <a:srgbClr val="000000"/>
                </a:solidFill>
                <a:effectLst/>
                <a:latin typeface="-webkit-standard"/>
              </a:rPr>
              <a:t>Ha</a:t>
            </a:r>
            <a:r>
              <a:rPr lang="pt-PT" b="0" i="0" u="none" strike="noStrike" noProof="0" dirty="0">
                <a:solidFill>
                  <a:srgbClr val="000000"/>
                </a:solidFill>
                <a:effectLst/>
                <a:latin typeface="-webkit-standard"/>
              </a:rPr>
              <a:t> um computador, chamado master, que gere a divisão dos dados e os cálculos. O master está ligado ao resto dos computadores do cluster, que são chamados de </a:t>
            </a:r>
            <a:r>
              <a:rPr lang="pt-PT" b="0" i="0" u="none" strike="noStrike" noProof="0" dirty="0" err="1">
                <a:solidFill>
                  <a:srgbClr val="000000"/>
                </a:solidFill>
                <a:effectLst/>
                <a:latin typeface="-webkit-standard"/>
              </a:rPr>
              <a:t>wroker</a:t>
            </a:r>
            <a:r>
              <a:rPr lang="pt-PT" b="0" i="0" u="none" strike="noStrike" noProof="0" dirty="0">
                <a:solidFill>
                  <a:srgbClr val="000000"/>
                </a:solidFill>
                <a:effectLst/>
                <a:latin typeface="-webkit-standard"/>
              </a:rPr>
              <a:t>. O mestre envia os dados e cálculos aos </a:t>
            </a:r>
            <a:r>
              <a:rPr lang="pt-PT" b="0" i="0" u="none" strike="noStrike" noProof="0" dirty="0" err="1">
                <a:solidFill>
                  <a:srgbClr val="000000"/>
                </a:solidFill>
                <a:effectLst/>
                <a:latin typeface="-webkit-standard"/>
              </a:rPr>
              <a:t>workrs</a:t>
            </a:r>
            <a:r>
              <a:rPr lang="pt-PT" b="0" i="0" u="none" strike="noStrike" noProof="0" dirty="0">
                <a:solidFill>
                  <a:srgbClr val="000000"/>
                </a:solidFill>
                <a:effectLst/>
                <a:latin typeface="-webkit-standard"/>
              </a:rPr>
              <a:t>, e estes enviam os seus resultados de volta ao mestre.</a:t>
            </a:r>
            <a:br>
              <a:rPr lang="pt-PT" noProof="0" dirty="0"/>
            </a:br>
            <a:br>
              <a:rPr lang="pt-PT" noProof="0" dirty="0"/>
            </a:br>
            <a:endParaRPr lang="pt-PT" noProof="0" dirty="0"/>
          </a:p>
        </p:txBody>
      </p:sp>
      <p:sp>
        <p:nvSpPr>
          <p:cNvPr id="4" name="Slide Number Placeholder 3"/>
          <p:cNvSpPr>
            <a:spLocks noGrp="1"/>
          </p:cNvSpPr>
          <p:nvPr>
            <p:ph type="sldNum" sz="quarter" idx="5"/>
          </p:nvPr>
        </p:nvSpPr>
        <p:spPr/>
        <p:txBody>
          <a:bodyPr/>
          <a:lstStyle/>
          <a:p>
            <a:fld id="{9008DEAD-AE20-C445-AD2F-2D3FC21AE8E6}" type="slidenum">
              <a:rPr lang="en-PT" smtClean="0"/>
              <a:t>18</a:t>
            </a:fld>
            <a:endParaRPr lang="en-PT"/>
          </a:p>
        </p:txBody>
      </p:sp>
    </p:spTree>
    <p:extLst>
      <p:ext uri="{BB962C8B-B14F-4D97-AF65-F5344CB8AC3E}">
        <p14:creationId xmlns:p14="http://schemas.microsoft.com/office/powerpoint/2010/main" val="31145738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T" dirty="0"/>
              <a:t>Esquema- uma aplicação liga-se ao cluter spark através do conceito de contecto.</a:t>
            </a:r>
          </a:p>
          <a:p>
            <a:endParaRPr lang="en-PT" dirty="0"/>
          </a:p>
          <a:p>
            <a:r>
              <a:rPr lang="en-PT" dirty="0"/>
              <a:t>Será da responsabilidade  do cluster fazer a distribuição do trabalho necessárro entre os nos.</a:t>
            </a:r>
          </a:p>
        </p:txBody>
      </p:sp>
      <p:sp>
        <p:nvSpPr>
          <p:cNvPr id="4" name="Slide Number Placeholder 3"/>
          <p:cNvSpPr>
            <a:spLocks noGrp="1"/>
          </p:cNvSpPr>
          <p:nvPr>
            <p:ph type="sldNum" sz="quarter" idx="5"/>
          </p:nvPr>
        </p:nvSpPr>
        <p:spPr/>
        <p:txBody>
          <a:bodyPr/>
          <a:lstStyle/>
          <a:p>
            <a:fld id="{9008DEAD-AE20-C445-AD2F-2D3FC21AE8E6}" type="slidenum">
              <a:rPr lang="en-PT" smtClean="0"/>
              <a:t>19</a:t>
            </a:fld>
            <a:endParaRPr lang="en-PT"/>
          </a:p>
        </p:txBody>
      </p:sp>
    </p:spTree>
    <p:extLst>
      <p:ext uri="{BB962C8B-B14F-4D97-AF65-F5344CB8AC3E}">
        <p14:creationId xmlns:p14="http://schemas.microsoft.com/office/powerpoint/2010/main" val="2484769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Local [*] Execute a Spark </a:t>
            </a:r>
            <a:r>
              <a:rPr lang="en-GB" dirty="0" err="1"/>
              <a:t>localmente</a:t>
            </a:r>
            <a:r>
              <a:rPr lang="en-GB" dirty="0"/>
              <a:t> com tantos threads  </a:t>
            </a:r>
            <a:r>
              <a:rPr lang="en-GB" dirty="0" err="1"/>
              <a:t>como</a:t>
            </a:r>
            <a:r>
              <a:rPr lang="en-GB" dirty="0"/>
              <a:t> </a:t>
            </a:r>
            <a:r>
              <a:rPr lang="en-GB" dirty="0" err="1"/>
              <a:t>núcleos</a:t>
            </a:r>
            <a:r>
              <a:rPr lang="en-GB" dirty="0"/>
              <a:t> </a:t>
            </a:r>
            <a:r>
              <a:rPr lang="en-GB" dirty="0" err="1"/>
              <a:t>lógicos</a:t>
            </a:r>
            <a:r>
              <a:rPr lang="en-GB" dirty="0"/>
              <a:t> </a:t>
            </a:r>
            <a:r>
              <a:rPr lang="en-GB" dirty="0" err="1"/>
              <a:t>na</a:t>
            </a:r>
            <a:r>
              <a:rPr lang="en-GB" dirty="0"/>
              <a:t> </a:t>
            </a:r>
            <a:r>
              <a:rPr lang="en-GB" dirty="0" err="1"/>
              <a:t>sua</a:t>
            </a:r>
            <a:r>
              <a:rPr lang="en-GB" dirty="0"/>
              <a:t> </a:t>
            </a:r>
            <a:r>
              <a:rPr lang="en-GB" dirty="0" err="1"/>
              <a:t>máquina</a:t>
            </a:r>
            <a:r>
              <a:rPr lang="en-GB" dirty="0"/>
              <a:t>.</a:t>
            </a:r>
          </a:p>
          <a:p>
            <a:r>
              <a:rPr lang="en-GB" dirty="0"/>
              <a:t>Local [1]</a:t>
            </a:r>
            <a:endParaRPr lang="en-PT" dirty="0"/>
          </a:p>
        </p:txBody>
      </p:sp>
      <p:sp>
        <p:nvSpPr>
          <p:cNvPr id="4" name="Slide Number Placeholder 3"/>
          <p:cNvSpPr>
            <a:spLocks noGrp="1"/>
          </p:cNvSpPr>
          <p:nvPr>
            <p:ph type="sldNum" sz="quarter" idx="5"/>
          </p:nvPr>
        </p:nvSpPr>
        <p:spPr/>
        <p:txBody>
          <a:bodyPr/>
          <a:lstStyle/>
          <a:p>
            <a:fld id="{9008DEAD-AE20-C445-AD2F-2D3FC21AE8E6}" type="slidenum">
              <a:rPr lang="en-PT" smtClean="0"/>
              <a:t>21</a:t>
            </a:fld>
            <a:endParaRPr lang="en-PT"/>
          </a:p>
        </p:txBody>
      </p:sp>
    </p:spTree>
    <p:extLst>
      <p:ext uri="{BB962C8B-B14F-4D97-AF65-F5344CB8AC3E}">
        <p14:creationId xmlns:p14="http://schemas.microsoft.com/office/powerpoint/2010/main" val="8125162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T" dirty="0"/>
          </a:p>
        </p:txBody>
      </p:sp>
      <p:sp>
        <p:nvSpPr>
          <p:cNvPr id="4" name="Slide Number Placeholder 3"/>
          <p:cNvSpPr>
            <a:spLocks noGrp="1"/>
          </p:cNvSpPr>
          <p:nvPr>
            <p:ph type="sldNum" sz="quarter" idx="5"/>
          </p:nvPr>
        </p:nvSpPr>
        <p:spPr/>
        <p:txBody>
          <a:bodyPr/>
          <a:lstStyle/>
          <a:p>
            <a:fld id="{9008DEAD-AE20-C445-AD2F-2D3FC21AE8E6}" type="slidenum">
              <a:rPr lang="en-PT" smtClean="0"/>
              <a:t>22</a:t>
            </a:fld>
            <a:endParaRPr lang="en-PT"/>
          </a:p>
        </p:txBody>
      </p:sp>
    </p:spTree>
    <p:extLst>
      <p:ext uri="{BB962C8B-B14F-4D97-AF65-F5344CB8AC3E}">
        <p14:creationId xmlns:p14="http://schemas.microsoft.com/office/powerpoint/2010/main" val="33316366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T" dirty="0"/>
              <a:t>Existem três V para descrever a BIgData. São eles: Volume; Velocidade e Variedade.</a:t>
            </a:r>
          </a:p>
          <a:p>
            <a:endParaRPr lang="en-PT" dirty="0"/>
          </a:p>
          <a:p>
            <a:r>
              <a:rPr lang="en-GB" dirty="0"/>
              <a:t>V</a:t>
            </a:r>
            <a:r>
              <a:rPr lang="en-PT" dirty="0"/>
              <a:t>olume: refere-se ao tamanho dos dados</a:t>
            </a:r>
          </a:p>
          <a:p>
            <a:endParaRPr lang="en-PT" dirty="0"/>
          </a:p>
          <a:p>
            <a:r>
              <a:rPr lang="en-PT" dirty="0"/>
              <a:t>Velocidade: é a rapidez pela qual os dados são gerados e disponibilizados para tatamento.</a:t>
            </a:r>
          </a:p>
          <a:p>
            <a:endParaRPr lang="en-PT" dirty="0"/>
          </a:p>
          <a:p>
            <a:r>
              <a:rPr lang="en-PT" dirty="0"/>
              <a:t>Variedade: refere-se as diferentes fontes e formatos de dados</a:t>
            </a:r>
          </a:p>
          <a:p>
            <a:endParaRPr lang="en-PT" dirty="0"/>
          </a:p>
          <a:p>
            <a:endParaRPr lang="en-PT" dirty="0"/>
          </a:p>
        </p:txBody>
      </p:sp>
      <p:sp>
        <p:nvSpPr>
          <p:cNvPr id="4" name="Slide Number Placeholder 3"/>
          <p:cNvSpPr>
            <a:spLocks noGrp="1"/>
          </p:cNvSpPr>
          <p:nvPr>
            <p:ph type="sldNum" sz="quarter" idx="5"/>
          </p:nvPr>
        </p:nvSpPr>
        <p:spPr/>
        <p:txBody>
          <a:bodyPr/>
          <a:lstStyle/>
          <a:p>
            <a:fld id="{EA94B588-A89B-A44C-8CF8-5B5848B6EE6C}" type="slidenum">
              <a:rPr lang="en-PT" smtClean="0"/>
              <a:t>3</a:t>
            </a:fld>
            <a:endParaRPr lang="en-PT"/>
          </a:p>
        </p:txBody>
      </p:sp>
    </p:spTree>
    <p:extLst>
      <p:ext uri="{BB962C8B-B14F-4D97-AF65-F5344CB8AC3E}">
        <p14:creationId xmlns:p14="http://schemas.microsoft.com/office/powerpoint/2010/main" val="35279767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PT" b="0" i="0" u="none" strike="noStrike" noProof="0" dirty="0" err="1">
                <a:solidFill>
                  <a:srgbClr val="000000"/>
                </a:solidFill>
                <a:effectLst/>
                <a:latin typeface="-webkit-standard"/>
              </a:rPr>
              <a:t>Spark</a:t>
            </a:r>
            <a:r>
              <a:rPr lang="pt-PT" b="0" i="0" u="none" strike="noStrike" noProof="0" dirty="0">
                <a:solidFill>
                  <a:srgbClr val="000000"/>
                </a:solidFill>
                <a:effectLst/>
                <a:latin typeface="-webkit-standard"/>
              </a:rPr>
              <a:t> baseia-se no conceito de um conjunto de dados distribuídos resiliente (RDD), que é uma </a:t>
            </a:r>
            <a:r>
              <a:rPr lang="pt-PT" b="0" i="0" u="none" strike="noStrike" noProof="0" dirty="0" err="1">
                <a:solidFill>
                  <a:srgbClr val="000000"/>
                </a:solidFill>
                <a:effectLst/>
                <a:latin typeface="-webkit-standard"/>
              </a:rPr>
              <a:t>colecção</a:t>
            </a:r>
            <a:r>
              <a:rPr lang="pt-PT" b="0" i="0" u="none" strike="noStrike" noProof="0" dirty="0">
                <a:solidFill>
                  <a:srgbClr val="000000"/>
                </a:solidFill>
                <a:effectLst/>
                <a:latin typeface="-webkit-standard"/>
              </a:rPr>
              <a:t> tolerante a falhas de elementos que podem ser operados em paralelo. </a:t>
            </a:r>
            <a:br>
              <a:rPr lang="pt-PT" noProof="0" dirty="0"/>
            </a:br>
            <a:br>
              <a:rPr lang="pt-PT" noProof="0" dirty="0"/>
            </a:br>
            <a:r>
              <a:rPr lang="pt-PT" b="0" i="0" u="none" strike="noStrike" noProof="0" dirty="0">
                <a:solidFill>
                  <a:srgbClr val="000000"/>
                </a:solidFill>
                <a:effectLst/>
                <a:latin typeface="-webkit-standard"/>
              </a:rPr>
              <a:t>Há duas formas de criar RDD:</a:t>
            </a:r>
            <a:br>
              <a:rPr lang="pt-PT" noProof="0" dirty="0"/>
            </a:br>
            <a:br>
              <a:rPr lang="pt-PT" noProof="0" dirty="0"/>
            </a:br>
            <a:r>
              <a:rPr lang="pt-PT" b="0" i="0" u="none" strike="noStrike" noProof="0" dirty="0">
                <a:solidFill>
                  <a:srgbClr val="000000"/>
                </a:solidFill>
                <a:effectLst/>
                <a:latin typeface="-webkit-standard"/>
              </a:rPr>
              <a:t>paralelizar uma </a:t>
            </a:r>
            <a:r>
              <a:rPr lang="pt-PT" b="0" i="0" u="none" strike="noStrike" noProof="0" dirty="0" err="1">
                <a:solidFill>
                  <a:srgbClr val="000000"/>
                </a:solidFill>
                <a:effectLst/>
                <a:latin typeface="-webkit-standard"/>
              </a:rPr>
              <a:t>colecção</a:t>
            </a:r>
            <a:r>
              <a:rPr lang="pt-PT" b="0" i="0" u="none" strike="noStrike" noProof="0" dirty="0">
                <a:solidFill>
                  <a:srgbClr val="000000"/>
                </a:solidFill>
                <a:effectLst/>
                <a:latin typeface="-webkit-standard"/>
              </a:rPr>
              <a:t> existente no seu programa, ou</a:t>
            </a:r>
            <a:br>
              <a:rPr lang="pt-PT" noProof="0" dirty="0"/>
            </a:br>
            <a:r>
              <a:rPr lang="pt-PT" b="0" i="0" u="none" strike="noStrike" noProof="0" dirty="0">
                <a:solidFill>
                  <a:srgbClr val="000000"/>
                </a:solidFill>
                <a:effectLst/>
                <a:latin typeface="-webkit-standard"/>
              </a:rPr>
              <a:t>referenciando um conjunto de dados num sistema de armazenamento externo, tal como um sistema de ficheiros partilhados, HDFS, </a:t>
            </a:r>
            <a:r>
              <a:rPr lang="pt-PT" b="0" i="0" u="none" strike="noStrike" noProof="0" dirty="0" err="1">
                <a:solidFill>
                  <a:srgbClr val="000000"/>
                </a:solidFill>
                <a:effectLst/>
                <a:latin typeface="-webkit-standard"/>
              </a:rPr>
              <a:t>HBase</a:t>
            </a:r>
            <a:r>
              <a:rPr lang="pt-PT" b="0" i="0" u="none" strike="noStrike" noProof="0" dirty="0">
                <a:solidFill>
                  <a:srgbClr val="000000"/>
                </a:solidFill>
                <a:effectLst/>
                <a:latin typeface="-webkit-standard"/>
              </a:rPr>
              <a:t>, ou qualquer fonte de dados que suporte o formato </a:t>
            </a:r>
            <a:r>
              <a:rPr lang="pt-PT" b="0" i="0" u="none" strike="noStrike" noProof="0" dirty="0" err="1">
                <a:solidFill>
                  <a:srgbClr val="000000"/>
                </a:solidFill>
                <a:effectLst/>
                <a:latin typeface="-webkit-standard"/>
              </a:rPr>
              <a:t>Hadoop</a:t>
            </a:r>
            <a:r>
              <a:rPr lang="pt-PT" b="0" i="0" u="none" strike="noStrike" noProof="0" dirty="0">
                <a:solidFill>
                  <a:srgbClr val="000000"/>
                </a:solidFill>
                <a:effectLst/>
                <a:latin typeface="-webkit-standard"/>
              </a:rPr>
              <a:t> </a:t>
            </a:r>
            <a:r>
              <a:rPr lang="pt-PT" b="0" i="0" u="none" strike="noStrike" noProof="0" dirty="0" err="1">
                <a:solidFill>
                  <a:srgbClr val="000000"/>
                </a:solidFill>
                <a:effectLst/>
                <a:latin typeface="-webkit-standard"/>
              </a:rPr>
              <a:t>InputFormat</a:t>
            </a:r>
            <a:r>
              <a:rPr lang="pt-PT" b="0" i="0" u="none" strike="noStrike" noProof="0" dirty="0">
                <a:solidFill>
                  <a:srgbClr val="000000"/>
                </a:solidFill>
                <a:effectLst/>
                <a:latin typeface="-webkit-standard"/>
              </a:rPr>
              <a:t>.</a:t>
            </a:r>
            <a:br>
              <a:rPr lang="pt-PT" noProof="0" dirty="0"/>
            </a:br>
            <a:br>
              <a:rPr lang="pt-PT" noProof="0" dirty="0"/>
            </a:br>
            <a:endParaRPr lang="pt-PT" noProof="0" dirty="0"/>
          </a:p>
        </p:txBody>
      </p:sp>
      <p:sp>
        <p:nvSpPr>
          <p:cNvPr id="4" name="Slide Number Placeholder 3"/>
          <p:cNvSpPr>
            <a:spLocks noGrp="1"/>
          </p:cNvSpPr>
          <p:nvPr>
            <p:ph type="sldNum" sz="quarter" idx="5"/>
          </p:nvPr>
        </p:nvSpPr>
        <p:spPr/>
        <p:txBody>
          <a:bodyPr/>
          <a:lstStyle/>
          <a:p>
            <a:fld id="{9008DEAD-AE20-C445-AD2F-2D3FC21AE8E6}" type="slidenum">
              <a:rPr lang="en-PT" smtClean="0"/>
              <a:t>24</a:t>
            </a:fld>
            <a:endParaRPr lang="en-PT"/>
          </a:p>
        </p:txBody>
      </p:sp>
    </p:spTree>
    <p:extLst>
      <p:ext uri="{BB962C8B-B14F-4D97-AF65-F5344CB8AC3E}">
        <p14:creationId xmlns:p14="http://schemas.microsoft.com/office/powerpoint/2010/main" val="29983257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As </a:t>
            </a:r>
            <a:r>
              <a:rPr lang="en-GB" dirty="0" err="1"/>
              <a:t>colecções</a:t>
            </a:r>
            <a:r>
              <a:rPr lang="en-GB" dirty="0"/>
              <a:t> </a:t>
            </a:r>
            <a:r>
              <a:rPr lang="en-GB" dirty="0" err="1"/>
              <a:t>paralelas</a:t>
            </a:r>
            <a:r>
              <a:rPr lang="en-GB" dirty="0"/>
              <a:t> </a:t>
            </a:r>
            <a:r>
              <a:rPr lang="en-GB" dirty="0" err="1"/>
              <a:t>são</a:t>
            </a:r>
            <a:r>
              <a:rPr lang="en-GB" dirty="0"/>
              <a:t> </a:t>
            </a:r>
            <a:r>
              <a:rPr lang="en-GB" dirty="0" err="1"/>
              <a:t>criadas</a:t>
            </a:r>
            <a:r>
              <a:rPr lang="en-GB" dirty="0"/>
              <a:t> </a:t>
            </a:r>
            <a:r>
              <a:rPr lang="en-GB" dirty="0" err="1"/>
              <a:t>através</a:t>
            </a:r>
            <a:r>
              <a:rPr lang="en-GB" dirty="0"/>
              <a:t> da </a:t>
            </a:r>
            <a:r>
              <a:rPr lang="en-GB" dirty="0" err="1"/>
              <a:t>chamada</a:t>
            </a:r>
            <a:r>
              <a:rPr lang="en-GB" dirty="0"/>
              <a:t> do </a:t>
            </a:r>
            <a:r>
              <a:rPr lang="en-GB" dirty="0" err="1"/>
              <a:t>método</a:t>
            </a:r>
            <a:r>
              <a:rPr lang="en-GB" dirty="0"/>
              <a:t> de </a:t>
            </a:r>
            <a:r>
              <a:rPr lang="en-GB" dirty="0" err="1"/>
              <a:t>paralelização</a:t>
            </a:r>
            <a:r>
              <a:rPr lang="en-GB" dirty="0"/>
              <a:t> da </a:t>
            </a:r>
            <a:r>
              <a:rPr lang="en-GB" dirty="0" err="1"/>
              <a:t>SparkContext</a:t>
            </a:r>
            <a:r>
              <a:rPr lang="en-GB" dirty="0"/>
              <a:t> </a:t>
            </a:r>
            <a:r>
              <a:rPr lang="en-GB" dirty="0" err="1"/>
              <a:t>sobre</a:t>
            </a:r>
            <a:r>
              <a:rPr lang="en-GB" dirty="0"/>
              <a:t> um </a:t>
            </a:r>
            <a:r>
              <a:rPr lang="en-GB" dirty="0" err="1"/>
              <a:t>iterável</a:t>
            </a:r>
            <a:r>
              <a:rPr lang="en-GB" dirty="0"/>
              <a:t> </a:t>
            </a:r>
            <a:r>
              <a:rPr lang="en-GB" dirty="0" err="1"/>
              <a:t>ou</a:t>
            </a:r>
            <a:r>
              <a:rPr lang="en-GB" dirty="0"/>
              <a:t> </a:t>
            </a:r>
            <a:r>
              <a:rPr lang="en-GB" dirty="0" err="1"/>
              <a:t>colecção</a:t>
            </a:r>
            <a:r>
              <a:rPr lang="en-GB" dirty="0"/>
              <a:t> </a:t>
            </a:r>
            <a:r>
              <a:rPr lang="en-GB" dirty="0" err="1"/>
              <a:t>existente</a:t>
            </a:r>
            <a:r>
              <a:rPr lang="en-GB" dirty="0"/>
              <a:t> no </a:t>
            </a:r>
            <a:r>
              <a:rPr lang="en-GB" dirty="0" err="1"/>
              <a:t>seu</a:t>
            </a:r>
            <a:r>
              <a:rPr lang="en-GB" dirty="0"/>
              <a:t> </a:t>
            </a:r>
            <a:r>
              <a:rPr lang="en-GB" dirty="0" err="1"/>
              <a:t>programa</a:t>
            </a:r>
            <a:r>
              <a:rPr lang="en-GB" dirty="0"/>
              <a:t>. </a:t>
            </a:r>
          </a:p>
          <a:p>
            <a:endParaRPr lang="en-GB" dirty="0"/>
          </a:p>
          <a:p>
            <a:r>
              <a:rPr lang="en-GB" dirty="0" err="1"/>
              <a:t>Os</a:t>
            </a:r>
            <a:r>
              <a:rPr lang="en-GB" dirty="0"/>
              <a:t> </a:t>
            </a:r>
            <a:r>
              <a:rPr lang="en-GB" dirty="0" err="1"/>
              <a:t>elementos</a:t>
            </a:r>
            <a:r>
              <a:rPr lang="en-GB" dirty="0"/>
              <a:t> da </a:t>
            </a:r>
            <a:r>
              <a:rPr lang="en-GB" dirty="0" err="1"/>
              <a:t>colecção</a:t>
            </a:r>
            <a:r>
              <a:rPr lang="en-GB" dirty="0"/>
              <a:t> </a:t>
            </a:r>
            <a:r>
              <a:rPr lang="en-GB" dirty="0" err="1"/>
              <a:t>são</a:t>
            </a:r>
            <a:r>
              <a:rPr lang="en-GB" dirty="0"/>
              <a:t> </a:t>
            </a:r>
            <a:r>
              <a:rPr lang="en-GB" dirty="0" err="1"/>
              <a:t>copiados</a:t>
            </a:r>
            <a:r>
              <a:rPr lang="en-GB" dirty="0"/>
              <a:t> para </a:t>
            </a:r>
            <a:r>
              <a:rPr lang="en-GB" dirty="0" err="1"/>
              <a:t>formar</a:t>
            </a:r>
            <a:r>
              <a:rPr lang="en-GB" dirty="0"/>
              <a:t> um conjunto de dados </a:t>
            </a:r>
            <a:r>
              <a:rPr lang="en-GB" dirty="0" err="1"/>
              <a:t>distribuído</a:t>
            </a:r>
            <a:r>
              <a:rPr lang="en-GB" dirty="0"/>
              <a:t> que </a:t>
            </a:r>
            <a:r>
              <a:rPr lang="en-GB" dirty="0" err="1"/>
              <a:t>pode</a:t>
            </a:r>
            <a:r>
              <a:rPr lang="en-GB" dirty="0"/>
              <a:t> ser </a:t>
            </a:r>
            <a:r>
              <a:rPr lang="en-GB" dirty="0" err="1"/>
              <a:t>operado</a:t>
            </a:r>
            <a:r>
              <a:rPr lang="en-GB" dirty="0"/>
              <a:t> </a:t>
            </a:r>
            <a:r>
              <a:rPr lang="en-GB" dirty="0" err="1"/>
              <a:t>em</a:t>
            </a:r>
            <a:r>
              <a:rPr lang="en-GB" dirty="0"/>
              <a:t> </a:t>
            </a:r>
            <a:r>
              <a:rPr lang="en-GB" dirty="0" err="1"/>
              <a:t>paralelo</a:t>
            </a:r>
            <a:r>
              <a:rPr lang="en-GB" dirty="0"/>
              <a:t>. </a:t>
            </a:r>
          </a:p>
          <a:p>
            <a:endParaRPr lang="en-GB" dirty="0"/>
          </a:p>
          <a:p>
            <a:r>
              <a:rPr lang="en-GB" dirty="0"/>
              <a:t>Por </a:t>
            </a:r>
            <a:r>
              <a:rPr lang="en-GB" dirty="0" err="1"/>
              <a:t>exemplo</a:t>
            </a:r>
            <a:r>
              <a:rPr lang="en-GB" dirty="0"/>
              <a:t>, </a:t>
            </a:r>
            <a:r>
              <a:rPr lang="en-GB" dirty="0" err="1"/>
              <a:t>eis</a:t>
            </a:r>
            <a:r>
              <a:rPr lang="en-GB" dirty="0"/>
              <a:t> </a:t>
            </a:r>
            <a:r>
              <a:rPr lang="en-GB" dirty="0" err="1"/>
              <a:t>como</a:t>
            </a:r>
            <a:r>
              <a:rPr lang="en-GB" dirty="0"/>
              <a:t> </a:t>
            </a:r>
            <a:r>
              <a:rPr lang="en-GB" dirty="0" err="1"/>
              <a:t>criar</a:t>
            </a:r>
            <a:r>
              <a:rPr lang="en-GB" dirty="0"/>
              <a:t> </a:t>
            </a:r>
            <a:r>
              <a:rPr lang="en-GB" dirty="0" err="1"/>
              <a:t>duas</a:t>
            </a:r>
            <a:r>
              <a:rPr lang="en-GB" dirty="0"/>
              <a:t> </a:t>
            </a:r>
            <a:r>
              <a:rPr lang="en-GB" dirty="0" err="1"/>
              <a:t>colecções</a:t>
            </a:r>
            <a:r>
              <a:rPr lang="en-GB" dirty="0"/>
              <a:t> </a:t>
            </a:r>
            <a:r>
              <a:rPr lang="en-GB" dirty="0" err="1"/>
              <a:t>paralelas</a:t>
            </a:r>
            <a:r>
              <a:rPr lang="en-GB" dirty="0"/>
              <a:t>: </a:t>
            </a:r>
            <a:r>
              <a:rPr lang="en-GB" dirty="0" err="1"/>
              <a:t>uma</a:t>
            </a:r>
            <a:r>
              <a:rPr lang="en-GB" dirty="0"/>
              <a:t> para </a:t>
            </a:r>
            <a:r>
              <a:rPr lang="en-GB" dirty="0" err="1"/>
              <a:t>guardar</a:t>
            </a:r>
            <a:r>
              <a:rPr lang="en-GB" dirty="0"/>
              <a:t> </a:t>
            </a:r>
            <a:r>
              <a:rPr lang="en-GB" dirty="0" err="1"/>
              <a:t>os</a:t>
            </a:r>
            <a:r>
              <a:rPr lang="en-GB" dirty="0"/>
              <a:t> </a:t>
            </a:r>
            <a:r>
              <a:rPr lang="en-GB" dirty="0" err="1"/>
              <a:t>números</a:t>
            </a:r>
            <a:r>
              <a:rPr lang="en-GB" dirty="0"/>
              <a:t> 1 a 5 e a </a:t>
            </a:r>
            <a:r>
              <a:rPr lang="en-GB" dirty="0" err="1"/>
              <a:t>outra</a:t>
            </a:r>
            <a:r>
              <a:rPr lang="en-GB" dirty="0"/>
              <a:t> para </a:t>
            </a:r>
            <a:r>
              <a:rPr lang="en-GB" dirty="0" err="1"/>
              <a:t>codificar</a:t>
            </a:r>
            <a:r>
              <a:rPr lang="en-GB" dirty="0"/>
              <a:t> </a:t>
            </a:r>
            <a:r>
              <a:rPr lang="en-GB" dirty="0" err="1"/>
              <a:t>uma</a:t>
            </a:r>
            <a:r>
              <a:rPr lang="en-GB" dirty="0"/>
              <a:t> String.</a:t>
            </a:r>
            <a:endParaRPr lang="en-PT" dirty="0"/>
          </a:p>
        </p:txBody>
      </p:sp>
      <p:sp>
        <p:nvSpPr>
          <p:cNvPr id="4" name="Slide Number Placeholder 3"/>
          <p:cNvSpPr>
            <a:spLocks noGrp="1"/>
          </p:cNvSpPr>
          <p:nvPr>
            <p:ph type="sldNum" sz="quarter" idx="5"/>
          </p:nvPr>
        </p:nvSpPr>
        <p:spPr/>
        <p:txBody>
          <a:bodyPr/>
          <a:lstStyle/>
          <a:p>
            <a:fld id="{9008DEAD-AE20-C445-AD2F-2D3FC21AE8E6}" type="slidenum">
              <a:rPr lang="en-PT" smtClean="0"/>
              <a:t>25</a:t>
            </a:fld>
            <a:endParaRPr lang="en-PT"/>
          </a:p>
        </p:txBody>
      </p:sp>
    </p:spTree>
    <p:extLst>
      <p:ext uri="{BB962C8B-B14F-4D97-AF65-F5344CB8AC3E}">
        <p14:creationId xmlns:p14="http://schemas.microsoft.com/office/powerpoint/2010/main" val="5356170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T" dirty="0"/>
              <a:t>Uma vez criado um RDD podemos realizar operações. Por exemplo utilizar o método reduce para realizar calculos.</a:t>
            </a:r>
          </a:p>
        </p:txBody>
      </p:sp>
      <p:sp>
        <p:nvSpPr>
          <p:cNvPr id="4" name="Slide Number Placeholder 3"/>
          <p:cNvSpPr>
            <a:spLocks noGrp="1"/>
          </p:cNvSpPr>
          <p:nvPr>
            <p:ph type="sldNum" sz="quarter" idx="5"/>
          </p:nvPr>
        </p:nvSpPr>
        <p:spPr/>
        <p:txBody>
          <a:bodyPr/>
          <a:lstStyle/>
          <a:p>
            <a:fld id="{9008DEAD-AE20-C445-AD2F-2D3FC21AE8E6}" type="slidenum">
              <a:rPr lang="en-PT" smtClean="0"/>
              <a:t>28</a:t>
            </a:fld>
            <a:endParaRPr lang="en-PT"/>
          </a:p>
        </p:txBody>
      </p:sp>
    </p:spTree>
    <p:extLst>
      <p:ext uri="{BB962C8B-B14F-4D97-AF65-F5344CB8AC3E}">
        <p14:creationId xmlns:p14="http://schemas.microsoft.com/office/powerpoint/2010/main" val="20279328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T" dirty="0"/>
          </a:p>
        </p:txBody>
      </p:sp>
      <p:sp>
        <p:nvSpPr>
          <p:cNvPr id="4" name="Slide Number Placeholder 3"/>
          <p:cNvSpPr>
            <a:spLocks noGrp="1"/>
          </p:cNvSpPr>
          <p:nvPr>
            <p:ph type="sldNum" sz="quarter" idx="5"/>
          </p:nvPr>
        </p:nvSpPr>
        <p:spPr/>
        <p:txBody>
          <a:bodyPr/>
          <a:lstStyle/>
          <a:p>
            <a:fld id="{9008DEAD-AE20-C445-AD2F-2D3FC21AE8E6}" type="slidenum">
              <a:rPr lang="en-PT" smtClean="0"/>
              <a:t>29</a:t>
            </a:fld>
            <a:endParaRPr lang="en-PT"/>
          </a:p>
        </p:txBody>
      </p:sp>
    </p:spTree>
    <p:extLst>
      <p:ext uri="{BB962C8B-B14F-4D97-AF65-F5344CB8AC3E}">
        <p14:creationId xmlns:p14="http://schemas.microsoft.com/office/powerpoint/2010/main" val="428169816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PT" b="0" i="0" u="none" strike="noStrike" noProof="0" dirty="0">
                <a:solidFill>
                  <a:srgbClr val="000000"/>
                </a:solidFill>
                <a:effectLst/>
                <a:latin typeface="-webkit-standard"/>
              </a:rPr>
              <a:t>Um parâmetro importante para </a:t>
            </a:r>
            <a:r>
              <a:rPr lang="pt-PT" b="0" i="0" u="none" strike="noStrike" noProof="0" dirty="0" err="1">
                <a:solidFill>
                  <a:srgbClr val="000000"/>
                </a:solidFill>
                <a:effectLst/>
                <a:latin typeface="-webkit-standard"/>
              </a:rPr>
              <a:t>colecções</a:t>
            </a:r>
            <a:r>
              <a:rPr lang="pt-PT" b="0" i="0" u="none" strike="noStrike" noProof="0" dirty="0">
                <a:solidFill>
                  <a:srgbClr val="000000"/>
                </a:solidFill>
                <a:effectLst/>
                <a:latin typeface="-webkit-standard"/>
              </a:rPr>
              <a:t> paralelas é o número de partições em que se deve dividir o conjunto de dados. </a:t>
            </a:r>
            <a:br>
              <a:rPr lang="pt-PT" noProof="0" dirty="0"/>
            </a:br>
            <a:br>
              <a:rPr lang="pt-PT" noProof="0" dirty="0"/>
            </a:br>
            <a:r>
              <a:rPr lang="pt-PT" b="0" i="0" u="none" strike="noStrike" noProof="0" dirty="0" err="1">
                <a:solidFill>
                  <a:srgbClr val="000000"/>
                </a:solidFill>
                <a:effectLst/>
                <a:latin typeface="-webkit-standard"/>
              </a:rPr>
              <a:t>Spark</a:t>
            </a:r>
            <a:r>
              <a:rPr lang="pt-PT" b="0" i="0" u="none" strike="noStrike" noProof="0" dirty="0">
                <a:solidFill>
                  <a:srgbClr val="000000"/>
                </a:solidFill>
                <a:effectLst/>
                <a:latin typeface="-webkit-standard"/>
              </a:rPr>
              <a:t> executará uma tarefa para cada partição do conjunto. Tipicamente, deseja-se 2-4 partições para cada CPU no seu cluster. </a:t>
            </a:r>
            <a:br>
              <a:rPr lang="pt-PT" noProof="0" dirty="0"/>
            </a:br>
            <a:br>
              <a:rPr lang="pt-PT" noProof="0" dirty="0"/>
            </a:br>
            <a:r>
              <a:rPr lang="pt-PT" b="0" i="0" u="none" strike="noStrike" noProof="0" dirty="0">
                <a:solidFill>
                  <a:srgbClr val="000000"/>
                </a:solidFill>
                <a:effectLst/>
                <a:latin typeface="-webkit-standard"/>
              </a:rPr>
              <a:t>Normalmente, </a:t>
            </a:r>
            <a:r>
              <a:rPr lang="pt-PT" b="0" i="0" u="none" strike="noStrike" noProof="0" dirty="0" err="1">
                <a:solidFill>
                  <a:srgbClr val="000000"/>
                </a:solidFill>
                <a:effectLst/>
                <a:latin typeface="-webkit-standard"/>
              </a:rPr>
              <a:t>Spark</a:t>
            </a:r>
            <a:r>
              <a:rPr lang="pt-PT" b="0" i="0" u="none" strike="noStrike" noProof="0" dirty="0">
                <a:solidFill>
                  <a:srgbClr val="000000"/>
                </a:solidFill>
                <a:effectLst/>
                <a:latin typeface="-webkit-standard"/>
              </a:rPr>
              <a:t> tenta definir o número de partições automaticamente com base no seu cluster. Contudo, também pode defini-lo manualmente passando-o como segundo parâmetro para paralelizar (por exemplo, </a:t>
            </a:r>
            <a:r>
              <a:rPr lang="pt-PT" b="0" i="0" u="none" strike="noStrike" noProof="0" dirty="0" err="1">
                <a:solidFill>
                  <a:srgbClr val="000000"/>
                </a:solidFill>
                <a:effectLst/>
                <a:latin typeface="-webkit-standard"/>
              </a:rPr>
              <a:t>sc.parallelize</a:t>
            </a:r>
            <a:r>
              <a:rPr lang="pt-PT" b="0" i="0" u="none" strike="noStrike" noProof="0">
                <a:solidFill>
                  <a:srgbClr val="000000"/>
                </a:solidFill>
                <a:effectLst/>
                <a:latin typeface="-webkit-standard"/>
              </a:rPr>
              <a:t>(data, 10)).</a:t>
            </a:r>
            <a:br>
              <a:rPr lang="pt-PT" noProof="0"/>
            </a:br>
            <a:endParaRPr lang="pt-PT" noProof="0"/>
          </a:p>
        </p:txBody>
      </p:sp>
      <p:sp>
        <p:nvSpPr>
          <p:cNvPr id="4" name="Slide Number Placeholder 3"/>
          <p:cNvSpPr>
            <a:spLocks noGrp="1"/>
          </p:cNvSpPr>
          <p:nvPr>
            <p:ph type="sldNum" sz="quarter" idx="5"/>
          </p:nvPr>
        </p:nvSpPr>
        <p:spPr/>
        <p:txBody>
          <a:bodyPr/>
          <a:lstStyle/>
          <a:p>
            <a:fld id="{9008DEAD-AE20-C445-AD2F-2D3FC21AE8E6}" type="slidenum">
              <a:rPr lang="en-PT" smtClean="0"/>
              <a:t>30</a:t>
            </a:fld>
            <a:endParaRPr lang="en-PT"/>
          </a:p>
        </p:txBody>
      </p:sp>
    </p:spTree>
    <p:extLst>
      <p:ext uri="{BB962C8B-B14F-4D97-AF65-F5344CB8AC3E}">
        <p14:creationId xmlns:p14="http://schemas.microsoft.com/office/powerpoint/2010/main" val="176710717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u="none" strike="noStrike" dirty="0" err="1">
                <a:solidFill>
                  <a:srgbClr val="000000"/>
                </a:solidFill>
                <a:effectLst/>
                <a:latin typeface="-webkit-standard"/>
              </a:rPr>
              <a:t>PySpark</a:t>
            </a:r>
            <a:r>
              <a:rPr lang="en-GB" b="0" i="0" u="none" strike="noStrike" dirty="0">
                <a:solidFill>
                  <a:srgbClr val="000000"/>
                </a:solidFill>
                <a:effectLst/>
                <a:latin typeface="-webkit-standard"/>
              </a:rPr>
              <a:t> </a:t>
            </a:r>
            <a:r>
              <a:rPr lang="en-GB" b="0" i="0" u="none" strike="noStrike" dirty="0" err="1">
                <a:solidFill>
                  <a:srgbClr val="000000"/>
                </a:solidFill>
                <a:effectLst/>
                <a:latin typeface="-webkit-standard"/>
              </a:rPr>
              <a:t>pode</a:t>
            </a:r>
            <a:r>
              <a:rPr lang="en-GB" b="0" i="0" u="none" strike="noStrike" dirty="0">
                <a:solidFill>
                  <a:srgbClr val="000000"/>
                </a:solidFill>
                <a:effectLst/>
                <a:latin typeface="-webkit-standard"/>
              </a:rPr>
              <a:t> </a:t>
            </a:r>
            <a:r>
              <a:rPr lang="en-GB" b="0" i="0" u="none" strike="noStrike" dirty="0" err="1">
                <a:solidFill>
                  <a:srgbClr val="000000"/>
                </a:solidFill>
                <a:effectLst/>
                <a:latin typeface="-webkit-standard"/>
              </a:rPr>
              <a:t>criar</a:t>
            </a:r>
            <a:r>
              <a:rPr lang="en-GB" b="0" i="0" u="none" strike="noStrike" dirty="0">
                <a:solidFill>
                  <a:srgbClr val="000000"/>
                </a:solidFill>
                <a:effectLst/>
                <a:latin typeface="-webkit-standard"/>
              </a:rPr>
              <a:t> conjuntos de dados </a:t>
            </a:r>
            <a:r>
              <a:rPr lang="en-GB" b="0" i="0" u="none" strike="noStrike" dirty="0" err="1">
                <a:solidFill>
                  <a:srgbClr val="000000"/>
                </a:solidFill>
                <a:effectLst/>
                <a:latin typeface="-webkit-standard"/>
              </a:rPr>
              <a:t>distribuídos</a:t>
            </a:r>
            <a:r>
              <a:rPr lang="en-GB" b="0" i="0" u="none" strike="noStrike" dirty="0">
                <a:solidFill>
                  <a:srgbClr val="000000"/>
                </a:solidFill>
                <a:effectLst/>
                <a:latin typeface="-webkit-standard"/>
              </a:rPr>
              <a:t> a </a:t>
            </a:r>
            <a:r>
              <a:rPr lang="en-GB" b="0" i="0" u="none" strike="noStrike" dirty="0" err="1">
                <a:solidFill>
                  <a:srgbClr val="000000"/>
                </a:solidFill>
                <a:effectLst/>
                <a:latin typeface="-webkit-standard"/>
              </a:rPr>
              <a:t>partir</a:t>
            </a:r>
            <a:r>
              <a:rPr lang="en-GB" b="0" i="0" u="none" strike="noStrike" dirty="0">
                <a:solidFill>
                  <a:srgbClr val="000000"/>
                </a:solidFill>
                <a:effectLst/>
                <a:latin typeface="-webkit-standard"/>
              </a:rPr>
              <a:t> de </a:t>
            </a:r>
            <a:r>
              <a:rPr lang="en-GB" b="0" i="0" u="none" strike="noStrike" dirty="0" err="1">
                <a:solidFill>
                  <a:srgbClr val="000000"/>
                </a:solidFill>
                <a:effectLst/>
                <a:latin typeface="-webkit-standard"/>
              </a:rPr>
              <a:t>qualquer</a:t>
            </a:r>
            <a:r>
              <a:rPr lang="en-GB" b="0" i="0" u="none" strike="noStrike" dirty="0">
                <a:solidFill>
                  <a:srgbClr val="000000"/>
                </a:solidFill>
                <a:effectLst/>
                <a:latin typeface="-webkit-standard"/>
              </a:rPr>
              <a:t> </a:t>
            </a:r>
            <a:r>
              <a:rPr lang="en-GB" b="0" i="0" u="none" strike="noStrike" dirty="0" err="1">
                <a:solidFill>
                  <a:srgbClr val="000000"/>
                </a:solidFill>
                <a:effectLst/>
                <a:latin typeface="-webkit-standard"/>
              </a:rPr>
              <a:t>fonte</a:t>
            </a:r>
            <a:r>
              <a:rPr lang="en-GB" b="0" i="0" u="none" strike="noStrike" dirty="0">
                <a:solidFill>
                  <a:srgbClr val="000000"/>
                </a:solidFill>
                <a:effectLst/>
                <a:latin typeface="-webkit-standard"/>
              </a:rPr>
              <a:t> de </a:t>
            </a:r>
            <a:r>
              <a:rPr lang="en-GB" b="0" i="0" u="none" strike="noStrike" dirty="0" err="1">
                <a:solidFill>
                  <a:srgbClr val="000000"/>
                </a:solidFill>
                <a:effectLst/>
                <a:latin typeface="-webkit-standard"/>
              </a:rPr>
              <a:t>armazenamento</a:t>
            </a:r>
            <a:r>
              <a:rPr lang="en-GB" b="0" i="0" u="none" strike="noStrike" dirty="0">
                <a:solidFill>
                  <a:srgbClr val="000000"/>
                </a:solidFill>
                <a:effectLst/>
                <a:latin typeface="-webkit-standard"/>
              </a:rPr>
              <a:t> </a:t>
            </a:r>
            <a:r>
              <a:rPr lang="en-GB" b="0" i="0" u="none" strike="noStrike" dirty="0" err="1">
                <a:solidFill>
                  <a:srgbClr val="000000"/>
                </a:solidFill>
                <a:effectLst/>
                <a:latin typeface="-webkit-standard"/>
              </a:rPr>
              <a:t>suportada</a:t>
            </a:r>
            <a:r>
              <a:rPr lang="en-GB" b="0" i="0" u="none" strike="noStrike" dirty="0">
                <a:solidFill>
                  <a:srgbClr val="000000"/>
                </a:solidFill>
                <a:effectLst/>
                <a:latin typeface="-webkit-standard"/>
              </a:rPr>
              <a:t> pela Hadoop, </a:t>
            </a:r>
            <a:r>
              <a:rPr lang="en-GB" b="0" i="0" u="none" strike="noStrike" dirty="0" err="1">
                <a:solidFill>
                  <a:srgbClr val="000000"/>
                </a:solidFill>
                <a:effectLst/>
                <a:latin typeface="-webkit-standard"/>
              </a:rPr>
              <a:t>incluindo</a:t>
            </a:r>
            <a:r>
              <a:rPr lang="en-GB" b="0" i="0" u="none" strike="noStrike" dirty="0">
                <a:solidFill>
                  <a:srgbClr val="000000"/>
                </a:solidFill>
                <a:effectLst/>
                <a:latin typeface="-webkit-standard"/>
              </a:rPr>
              <a:t> o </a:t>
            </a:r>
            <a:r>
              <a:rPr lang="en-GB" b="0" i="0" u="none" strike="noStrike" dirty="0" err="1">
                <a:solidFill>
                  <a:srgbClr val="000000"/>
                </a:solidFill>
                <a:effectLst/>
                <a:latin typeface="-webkit-standard"/>
              </a:rPr>
              <a:t>seu</a:t>
            </a:r>
            <a:r>
              <a:rPr lang="en-GB" b="0" i="0" u="none" strike="noStrike" dirty="0">
                <a:solidFill>
                  <a:srgbClr val="000000"/>
                </a:solidFill>
                <a:effectLst/>
                <a:latin typeface="-webkit-standard"/>
              </a:rPr>
              <a:t> </a:t>
            </a:r>
            <a:r>
              <a:rPr lang="en-GB" b="0" i="0" u="none" strike="noStrike" dirty="0" err="1">
                <a:solidFill>
                  <a:srgbClr val="000000"/>
                </a:solidFill>
                <a:effectLst/>
                <a:latin typeface="-webkit-standard"/>
              </a:rPr>
              <a:t>sistema</a:t>
            </a:r>
            <a:r>
              <a:rPr lang="en-GB" b="0" i="0" u="none" strike="noStrike" dirty="0">
                <a:solidFill>
                  <a:srgbClr val="000000"/>
                </a:solidFill>
                <a:effectLst/>
                <a:latin typeface="-webkit-standard"/>
              </a:rPr>
              <a:t> de </a:t>
            </a:r>
            <a:r>
              <a:rPr lang="en-GB" b="0" i="0" u="none" strike="noStrike" dirty="0" err="1">
                <a:solidFill>
                  <a:srgbClr val="000000"/>
                </a:solidFill>
                <a:effectLst/>
                <a:latin typeface="-webkit-standard"/>
              </a:rPr>
              <a:t>ficheiros</a:t>
            </a:r>
            <a:r>
              <a:rPr lang="en-GB" b="0" i="0" u="none" strike="noStrike" dirty="0">
                <a:solidFill>
                  <a:srgbClr val="000000"/>
                </a:solidFill>
                <a:effectLst/>
                <a:latin typeface="-webkit-standard"/>
              </a:rPr>
              <a:t> local, HDFS, Cassandra, HBase, Amazon S3, etc. O Spark </a:t>
            </a:r>
            <a:r>
              <a:rPr lang="en-GB" b="0" i="0" u="none" strike="noStrike" dirty="0" err="1">
                <a:solidFill>
                  <a:srgbClr val="000000"/>
                </a:solidFill>
                <a:effectLst/>
                <a:latin typeface="-webkit-standard"/>
              </a:rPr>
              <a:t>suporta</a:t>
            </a:r>
            <a:r>
              <a:rPr lang="en-GB" b="0" i="0" u="none" strike="noStrike" dirty="0">
                <a:solidFill>
                  <a:srgbClr val="000000"/>
                </a:solidFill>
                <a:effectLst/>
                <a:latin typeface="-webkit-standard"/>
              </a:rPr>
              <a:t> </a:t>
            </a:r>
            <a:r>
              <a:rPr lang="en-GB" b="0" i="0" u="none" strike="noStrike" dirty="0" err="1">
                <a:solidFill>
                  <a:srgbClr val="000000"/>
                </a:solidFill>
                <a:effectLst/>
                <a:latin typeface="-webkit-standard"/>
              </a:rPr>
              <a:t>ficheiros</a:t>
            </a:r>
            <a:r>
              <a:rPr lang="en-GB" b="0" i="0" u="none" strike="noStrike" dirty="0">
                <a:solidFill>
                  <a:srgbClr val="000000"/>
                </a:solidFill>
                <a:effectLst/>
                <a:latin typeface="-webkit-standard"/>
              </a:rPr>
              <a:t> de </a:t>
            </a:r>
            <a:r>
              <a:rPr lang="en-GB" b="0" i="0" u="none" strike="noStrike" dirty="0" err="1">
                <a:solidFill>
                  <a:srgbClr val="000000"/>
                </a:solidFill>
                <a:effectLst/>
                <a:latin typeface="-webkit-standard"/>
              </a:rPr>
              <a:t>texto</a:t>
            </a:r>
            <a:r>
              <a:rPr lang="en-GB" b="0" i="0" u="none" strike="noStrike" dirty="0">
                <a:solidFill>
                  <a:srgbClr val="000000"/>
                </a:solidFill>
                <a:effectLst/>
                <a:latin typeface="-webkit-standard"/>
              </a:rPr>
              <a:t>, </a:t>
            </a:r>
            <a:r>
              <a:rPr lang="en-GB" b="0" i="0" u="none" strike="noStrike" dirty="0" err="1">
                <a:solidFill>
                  <a:srgbClr val="000000"/>
                </a:solidFill>
                <a:effectLst/>
                <a:latin typeface="-webkit-standard"/>
              </a:rPr>
              <a:t>SequenceFiles</a:t>
            </a:r>
            <a:r>
              <a:rPr lang="en-GB" b="0" i="0" u="none" strike="noStrike" dirty="0">
                <a:solidFill>
                  <a:srgbClr val="000000"/>
                </a:solidFill>
                <a:effectLst/>
                <a:latin typeface="-webkit-standard"/>
              </a:rPr>
              <a:t>, e </a:t>
            </a:r>
            <a:r>
              <a:rPr lang="en-GB" b="0" i="0" u="none" strike="noStrike" dirty="0" err="1">
                <a:solidFill>
                  <a:srgbClr val="000000"/>
                </a:solidFill>
                <a:effectLst/>
                <a:latin typeface="-webkit-standard"/>
              </a:rPr>
              <a:t>qualquer</a:t>
            </a:r>
            <a:r>
              <a:rPr lang="en-GB" b="0" i="0" u="none" strike="noStrike" dirty="0">
                <a:solidFill>
                  <a:srgbClr val="000000"/>
                </a:solidFill>
                <a:effectLst/>
                <a:latin typeface="-webkit-standard"/>
              </a:rPr>
              <a:t> outro </a:t>
            </a:r>
            <a:r>
              <a:rPr lang="en-GB" b="0" i="0" u="none" strike="noStrike" dirty="0" err="1">
                <a:solidFill>
                  <a:srgbClr val="000000"/>
                </a:solidFill>
                <a:effectLst/>
                <a:latin typeface="-webkit-standard"/>
              </a:rPr>
              <a:t>formato</a:t>
            </a:r>
            <a:r>
              <a:rPr lang="en-GB" b="0" i="0" u="none" strike="noStrike" dirty="0">
                <a:solidFill>
                  <a:srgbClr val="000000"/>
                </a:solidFill>
                <a:effectLst/>
                <a:latin typeface="-webkit-standard"/>
              </a:rPr>
              <a:t> Hadoop </a:t>
            </a:r>
            <a:r>
              <a:rPr lang="en-GB" b="0" i="0" u="none" strike="noStrike" dirty="0" err="1">
                <a:solidFill>
                  <a:srgbClr val="000000"/>
                </a:solidFill>
                <a:effectLst/>
                <a:latin typeface="-webkit-standard"/>
              </a:rPr>
              <a:t>InputFormat</a:t>
            </a:r>
            <a:r>
              <a:rPr lang="en-GB" b="0" i="0" u="none" strike="noStrike" dirty="0">
                <a:solidFill>
                  <a:srgbClr val="000000"/>
                </a:solidFill>
                <a:effectLst/>
                <a:latin typeface="-webkit-standard"/>
              </a:rPr>
              <a:t>.</a:t>
            </a:r>
            <a:br>
              <a:rPr lang="en-GB" dirty="0"/>
            </a:br>
            <a:br>
              <a:rPr lang="en-GB" dirty="0"/>
            </a:br>
            <a:r>
              <a:rPr lang="en-GB" b="0" i="0" u="none" strike="noStrike" dirty="0" err="1">
                <a:solidFill>
                  <a:srgbClr val="000000"/>
                </a:solidFill>
                <a:effectLst/>
                <a:latin typeface="-webkit-standard"/>
              </a:rPr>
              <a:t>Os</a:t>
            </a:r>
            <a:r>
              <a:rPr lang="en-GB" b="0" i="0" u="none" strike="noStrike" dirty="0">
                <a:solidFill>
                  <a:srgbClr val="000000"/>
                </a:solidFill>
                <a:effectLst/>
                <a:latin typeface="-webkit-standard"/>
              </a:rPr>
              <a:t> </a:t>
            </a:r>
            <a:r>
              <a:rPr lang="en-GB" b="0" i="0" u="none" strike="noStrike" dirty="0" err="1">
                <a:solidFill>
                  <a:srgbClr val="000000"/>
                </a:solidFill>
                <a:effectLst/>
                <a:latin typeface="-webkit-standard"/>
              </a:rPr>
              <a:t>ficheiros</a:t>
            </a:r>
            <a:r>
              <a:rPr lang="en-GB" b="0" i="0" u="none" strike="noStrike" dirty="0">
                <a:solidFill>
                  <a:srgbClr val="000000"/>
                </a:solidFill>
                <a:effectLst/>
                <a:latin typeface="-webkit-standard"/>
              </a:rPr>
              <a:t> de </a:t>
            </a:r>
            <a:r>
              <a:rPr lang="en-GB" b="0" i="0" u="none" strike="noStrike" dirty="0" err="1">
                <a:solidFill>
                  <a:srgbClr val="000000"/>
                </a:solidFill>
                <a:effectLst/>
                <a:latin typeface="-webkit-standard"/>
              </a:rPr>
              <a:t>texto</a:t>
            </a:r>
            <a:r>
              <a:rPr lang="en-GB" b="0" i="0" u="none" strike="noStrike" dirty="0">
                <a:solidFill>
                  <a:srgbClr val="000000"/>
                </a:solidFill>
                <a:effectLst/>
                <a:latin typeface="-webkit-standard"/>
              </a:rPr>
              <a:t> RDDs </a:t>
            </a:r>
            <a:r>
              <a:rPr lang="en-GB" b="0" i="0" u="none" strike="noStrike" dirty="0" err="1">
                <a:solidFill>
                  <a:srgbClr val="000000"/>
                </a:solidFill>
                <a:effectLst/>
                <a:latin typeface="-webkit-standard"/>
              </a:rPr>
              <a:t>podem</a:t>
            </a:r>
            <a:r>
              <a:rPr lang="en-GB" b="0" i="0" u="none" strike="noStrike" dirty="0">
                <a:solidFill>
                  <a:srgbClr val="000000"/>
                </a:solidFill>
                <a:effectLst/>
                <a:latin typeface="-webkit-standard"/>
              </a:rPr>
              <a:t> ser </a:t>
            </a:r>
            <a:r>
              <a:rPr lang="en-GB" b="0" i="0" u="none" strike="noStrike" dirty="0" err="1">
                <a:solidFill>
                  <a:srgbClr val="000000"/>
                </a:solidFill>
                <a:effectLst/>
                <a:latin typeface="-webkit-standard"/>
              </a:rPr>
              <a:t>criados</a:t>
            </a:r>
            <a:r>
              <a:rPr lang="en-GB" b="0" i="0" u="none" strike="noStrike" dirty="0">
                <a:solidFill>
                  <a:srgbClr val="000000"/>
                </a:solidFill>
                <a:effectLst/>
                <a:latin typeface="-webkit-standard"/>
              </a:rPr>
              <a:t> </a:t>
            </a:r>
            <a:r>
              <a:rPr lang="en-GB" b="0" i="0" u="none" strike="noStrike" dirty="0" err="1">
                <a:solidFill>
                  <a:srgbClr val="000000"/>
                </a:solidFill>
                <a:effectLst/>
                <a:latin typeface="-webkit-standard"/>
              </a:rPr>
              <a:t>usando</a:t>
            </a:r>
            <a:r>
              <a:rPr lang="en-GB" b="0" i="0" u="none" strike="noStrike" dirty="0">
                <a:solidFill>
                  <a:srgbClr val="000000"/>
                </a:solidFill>
                <a:effectLst/>
                <a:latin typeface="-webkit-standard"/>
              </a:rPr>
              <a:t> o </a:t>
            </a:r>
            <a:r>
              <a:rPr lang="en-GB" b="0" i="0" u="none" strike="noStrike" dirty="0" err="1">
                <a:solidFill>
                  <a:srgbClr val="000000"/>
                </a:solidFill>
                <a:effectLst/>
                <a:latin typeface="-webkit-standard"/>
              </a:rPr>
              <a:t>método</a:t>
            </a:r>
            <a:r>
              <a:rPr lang="en-GB" b="0" i="0" u="none" strike="noStrike" dirty="0">
                <a:solidFill>
                  <a:srgbClr val="000000"/>
                </a:solidFill>
                <a:effectLst/>
                <a:latin typeface="-webkit-standard"/>
              </a:rPr>
              <a:t> de </a:t>
            </a:r>
            <a:r>
              <a:rPr lang="en-GB" b="0" i="0" u="none" strike="noStrike" dirty="0" err="1">
                <a:solidFill>
                  <a:srgbClr val="000000"/>
                </a:solidFill>
                <a:effectLst/>
                <a:latin typeface="-webkit-standard"/>
              </a:rPr>
              <a:t>ficheiro</a:t>
            </a:r>
            <a:r>
              <a:rPr lang="en-GB" b="0" i="0" u="none" strike="noStrike" dirty="0">
                <a:solidFill>
                  <a:srgbClr val="000000"/>
                </a:solidFill>
                <a:effectLst/>
                <a:latin typeface="-webkit-standard"/>
              </a:rPr>
              <a:t> de </a:t>
            </a:r>
            <a:r>
              <a:rPr lang="en-GB" b="0" i="0" u="none" strike="noStrike" dirty="0" err="1">
                <a:solidFill>
                  <a:srgbClr val="000000"/>
                </a:solidFill>
                <a:effectLst/>
                <a:latin typeface="-webkit-standard"/>
              </a:rPr>
              <a:t>texto</a:t>
            </a:r>
            <a:r>
              <a:rPr lang="en-GB" b="0" i="0" u="none" strike="noStrike" dirty="0">
                <a:solidFill>
                  <a:srgbClr val="000000"/>
                </a:solidFill>
                <a:effectLst/>
                <a:latin typeface="-webkit-standard"/>
              </a:rPr>
              <a:t> </a:t>
            </a:r>
            <a:r>
              <a:rPr lang="en-GB" b="0" i="0" u="none" strike="noStrike" dirty="0" err="1">
                <a:solidFill>
                  <a:srgbClr val="000000"/>
                </a:solidFill>
                <a:effectLst/>
                <a:latin typeface="-webkit-standard"/>
              </a:rPr>
              <a:t>SparkContext's</a:t>
            </a:r>
            <a:r>
              <a:rPr lang="en-GB" b="0" i="0" u="none" strike="noStrike" dirty="0">
                <a:solidFill>
                  <a:srgbClr val="000000"/>
                </a:solidFill>
                <a:effectLst/>
                <a:latin typeface="-webkit-standard"/>
              </a:rPr>
              <a:t> </a:t>
            </a:r>
            <a:r>
              <a:rPr lang="en-GB" b="0" i="0" u="none" strike="noStrike" dirty="0" err="1">
                <a:solidFill>
                  <a:srgbClr val="000000"/>
                </a:solidFill>
                <a:effectLst/>
                <a:latin typeface="-webkit-standard"/>
              </a:rPr>
              <a:t>textFile</a:t>
            </a:r>
            <a:r>
              <a:rPr lang="en-GB" b="0" i="0" u="none" strike="noStrike" dirty="0">
                <a:solidFill>
                  <a:srgbClr val="000000"/>
                </a:solidFill>
                <a:effectLst/>
                <a:latin typeface="-webkit-standard"/>
              </a:rPr>
              <a:t>. </a:t>
            </a:r>
            <a:br>
              <a:rPr lang="en-GB" dirty="0"/>
            </a:br>
            <a:br>
              <a:rPr lang="en-GB" dirty="0"/>
            </a:br>
            <a:r>
              <a:rPr lang="en-GB" b="0" i="0" u="none" strike="noStrike" dirty="0">
                <a:solidFill>
                  <a:srgbClr val="000000"/>
                </a:solidFill>
                <a:effectLst/>
                <a:latin typeface="-webkit-standard"/>
              </a:rPr>
              <a:t>Este </a:t>
            </a:r>
            <a:r>
              <a:rPr lang="en-GB" b="0" i="0" u="none" strike="noStrike" dirty="0" err="1">
                <a:solidFill>
                  <a:srgbClr val="000000"/>
                </a:solidFill>
                <a:effectLst/>
                <a:latin typeface="-webkit-standard"/>
              </a:rPr>
              <a:t>método</a:t>
            </a:r>
            <a:r>
              <a:rPr lang="en-GB" b="0" i="0" u="none" strike="noStrike" dirty="0">
                <a:solidFill>
                  <a:srgbClr val="000000"/>
                </a:solidFill>
                <a:effectLst/>
                <a:latin typeface="-webkit-standard"/>
              </a:rPr>
              <a:t> </a:t>
            </a:r>
            <a:r>
              <a:rPr lang="en-GB" b="0" i="0" u="none" strike="noStrike" dirty="0" err="1">
                <a:solidFill>
                  <a:srgbClr val="000000"/>
                </a:solidFill>
                <a:effectLst/>
                <a:latin typeface="-webkit-standard"/>
              </a:rPr>
              <a:t>toma</a:t>
            </a:r>
            <a:r>
              <a:rPr lang="en-GB" b="0" i="0" u="none" strike="noStrike" dirty="0">
                <a:solidFill>
                  <a:srgbClr val="000000"/>
                </a:solidFill>
                <a:effectLst/>
                <a:latin typeface="-webkit-standard"/>
              </a:rPr>
              <a:t> um URI para o </a:t>
            </a:r>
            <a:r>
              <a:rPr lang="en-GB" b="0" i="0" u="none" strike="noStrike" dirty="0" err="1">
                <a:solidFill>
                  <a:srgbClr val="000000"/>
                </a:solidFill>
                <a:effectLst/>
                <a:latin typeface="-webkit-standard"/>
              </a:rPr>
              <a:t>ficheiro</a:t>
            </a:r>
            <a:r>
              <a:rPr lang="en-GB" b="0" i="0" u="none" strike="noStrike" dirty="0">
                <a:solidFill>
                  <a:srgbClr val="000000"/>
                </a:solidFill>
                <a:effectLst/>
                <a:latin typeface="-webkit-standard"/>
              </a:rPr>
              <a:t> (</a:t>
            </a:r>
            <a:r>
              <a:rPr lang="en-GB" b="0" i="0" u="none" strike="noStrike" dirty="0" err="1">
                <a:solidFill>
                  <a:srgbClr val="000000"/>
                </a:solidFill>
                <a:effectLst/>
                <a:latin typeface="-webkit-standard"/>
              </a:rPr>
              <a:t>ou</a:t>
            </a:r>
            <a:r>
              <a:rPr lang="en-GB" b="0" i="0" u="none" strike="noStrike" dirty="0">
                <a:solidFill>
                  <a:srgbClr val="000000"/>
                </a:solidFill>
                <a:effectLst/>
                <a:latin typeface="-webkit-standard"/>
              </a:rPr>
              <a:t> um </a:t>
            </a:r>
            <a:r>
              <a:rPr lang="en-GB" b="0" i="0" u="none" strike="noStrike" dirty="0" err="1">
                <a:solidFill>
                  <a:srgbClr val="000000"/>
                </a:solidFill>
                <a:effectLst/>
                <a:latin typeface="-webkit-standard"/>
              </a:rPr>
              <a:t>caminho</a:t>
            </a:r>
            <a:r>
              <a:rPr lang="en-GB" b="0" i="0" u="none" strike="noStrike" dirty="0">
                <a:solidFill>
                  <a:srgbClr val="000000"/>
                </a:solidFill>
                <a:effectLst/>
                <a:latin typeface="-webkit-standard"/>
              </a:rPr>
              <a:t> local </a:t>
            </a:r>
            <a:r>
              <a:rPr lang="en-GB" b="0" i="0" u="none" strike="noStrike" dirty="0" err="1">
                <a:solidFill>
                  <a:srgbClr val="000000"/>
                </a:solidFill>
                <a:effectLst/>
                <a:latin typeface="-webkit-standard"/>
              </a:rPr>
              <a:t>na</a:t>
            </a:r>
            <a:r>
              <a:rPr lang="en-GB" b="0" i="0" u="none" strike="noStrike" dirty="0">
                <a:solidFill>
                  <a:srgbClr val="000000"/>
                </a:solidFill>
                <a:effectLst/>
                <a:latin typeface="-webkit-standard"/>
              </a:rPr>
              <a:t> </a:t>
            </a:r>
            <a:r>
              <a:rPr lang="en-GB" b="0" i="0" u="none" strike="noStrike" dirty="0" err="1">
                <a:solidFill>
                  <a:srgbClr val="000000"/>
                </a:solidFill>
                <a:effectLst/>
                <a:latin typeface="-webkit-standard"/>
              </a:rPr>
              <a:t>máquina</a:t>
            </a:r>
            <a:r>
              <a:rPr lang="en-GB" b="0" i="0" u="none" strike="noStrike" dirty="0">
                <a:solidFill>
                  <a:srgbClr val="000000"/>
                </a:solidFill>
                <a:effectLst/>
                <a:latin typeface="-webkit-standard"/>
              </a:rPr>
              <a:t>, </a:t>
            </a:r>
            <a:r>
              <a:rPr lang="en-GB" b="0" i="0" u="none" strike="noStrike" dirty="0" err="1">
                <a:solidFill>
                  <a:srgbClr val="000000"/>
                </a:solidFill>
                <a:effectLst/>
                <a:latin typeface="-webkit-standard"/>
              </a:rPr>
              <a:t>ou</a:t>
            </a:r>
            <a:r>
              <a:rPr lang="en-GB" b="0" i="0" u="none" strike="noStrike" dirty="0">
                <a:solidFill>
                  <a:srgbClr val="000000"/>
                </a:solidFill>
                <a:effectLst/>
                <a:latin typeface="-webkit-standard"/>
              </a:rPr>
              <a:t> um </a:t>
            </a:r>
            <a:r>
              <a:rPr lang="en-GB" b="0" i="0" u="none" strike="noStrike" dirty="0" err="1">
                <a:solidFill>
                  <a:srgbClr val="000000"/>
                </a:solidFill>
                <a:effectLst/>
                <a:latin typeface="-webkit-standard"/>
              </a:rPr>
              <a:t>hdfs</a:t>
            </a:r>
            <a:r>
              <a:rPr lang="en-GB" b="0" i="0" u="none" strike="noStrike" dirty="0">
                <a:solidFill>
                  <a:srgbClr val="000000"/>
                </a:solidFill>
                <a:effectLst/>
                <a:latin typeface="-webkit-standard"/>
              </a:rPr>
              <a:t>://, s3a://, etc. URI) e </a:t>
            </a:r>
            <a:r>
              <a:rPr lang="en-GB" b="0" i="0" u="none" strike="noStrike" dirty="0" err="1">
                <a:solidFill>
                  <a:srgbClr val="000000"/>
                </a:solidFill>
                <a:effectLst/>
                <a:latin typeface="-webkit-standard"/>
              </a:rPr>
              <a:t>lê</a:t>
            </a:r>
            <a:r>
              <a:rPr lang="en-GB" b="0" i="0" u="none" strike="noStrike" dirty="0">
                <a:solidFill>
                  <a:srgbClr val="000000"/>
                </a:solidFill>
                <a:effectLst/>
                <a:latin typeface="-webkit-standard"/>
              </a:rPr>
              <a:t>-o </a:t>
            </a:r>
            <a:r>
              <a:rPr lang="en-GB" b="0" i="0" u="none" strike="noStrike" dirty="0" err="1">
                <a:solidFill>
                  <a:srgbClr val="000000"/>
                </a:solidFill>
                <a:effectLst/>
                <a:latin typeface="-webkit-standard"/>
              </a:rPr>
              <a:t>como</a:t>
            </a:r>
            <a:r>
              <a:rPr lang="en-GB" b="0" i="0" u="none" strike="noStrike" dirty="0">
                <a:solidFill>
                  <a:srgbClr val="000000"/>
                </a:solidFill>
                <a:effectLst/>
                <a:latin typeface="-webkit-standard"/>
              </a:rPr>
              <a:t> </a:t>
            </a:r>
            <a:r>
              <a:rPr lang="en-GB" b="0" i="0" u="none" strike="noStrike" dirty="0" err="1">
                <a:solidFill>
                  <a:srgbClr val="000000"/>
                </a:solidFill>
                <a:effectLst/>
                <a:latin typeface="-webkit-standard"/>
              </a:rPr>
              <a:t>uma</a:t>
            </a:r>
            <a:r>
              <a:rPr lang="en-GB" b="0" i="0" u="none" strike="noStrike" dirty="0">
                <a:solidFill>
                  <a:srgbClr val="000000"/>
                </a:solidFill>
                <a:effectLst/>
                <a:latin typeface="-webkit-standard"/>
              </a:rPr>
              <a:t> </a:t>
            </a:r>
            <a:r>
              <a:rPr lang="en-GB" b="0" i="0" u="none" strike="noStrike" dirty="0" err="1">
                <a:solidFill>
                  <a:srgbClr val="000000"/>
                </a:solidFill>
                <a:effectLst/>
                <a:latin typeface="-webkit-standard"/>
              </a:rPr>
              <a:t>colecção</a:t>
            </a:r>
            <a:r>
              <a:rPr lang="en-GB" b="0" i="0" u="none" strike="noStrike" dirty="0">
                <a:solidFill>
                  <a:srgbClr val="000000"/>
                </a:solidFill>
                <a:effectLst/>
                <a:latin typeface="-webkit-standard"/>
              </a:rPr>
              <a:t> de </a:t>
            </a:r>
            <a:r>
              <a:rPr lang="en-GB" b="0" i="0" u="none" strike="noStrike" dirty="0" err="1">
                <a:solidFill>
                  <a:srgbClr val="000000"/>
                </a:solidFill>
                <a:effectLst/>
                <a:latin typeface="-webkit-standard"/>
              </a:rPr>
              <a:t>linhas</a:t>
            </a:r>
            <a:r>
              <a:rPr lang="en-GB" b="0" i="0" u="none" strike="noStrike" dirty="0">
                <a:solidFill>
                  <a:srgbClr val="000000"/>
                </a:solidFill>
                <a:effectLst/>
                <a:latin typeface="-webkit-standard"/>
              </a:rPr>
              <a:t>. </a:t>
            </a:r>
            <a:br>
              <a:rPr lang="en-GB" dirty="0"/>
            </a:br>
            <a:br>
              <a:rPr lang="en-GB"/>
            </a:br>
            <a:endParaRPr lang="en-PT" dirty="0"/>
          </a:p>
        </p:txBody>
      </p:sp>
      <p:sp>
        <p:nvSpPr>
          <p:cNvPr id="4" name="Slide Number Placeholder 3"/>
          <p:cNvSpPr>
            <a:spLocks noGrp="1"/>
          </p:cNvSpPr>
          <p:nvPr>
            <p:ph type="sldNum" sz="quarter" idx="5"/>
          </p:nvPr>
        </p:nvSpPr>
        <p:spPr/>
        <p:txBody>
          <a:bodyPr/>
          <a:lstStyle/>
          <a:p>
            <a:fld id="{9008DEAD-AE20-C445-AD2F-2D3FC21AE8E6}" type="slidenum">
              <a:rPr lang="en-PT" smtClean="0"/>
              <a:t>31</a:t>
            </a:fld>
            <a:endParaRPr lang="en-PT"/>
          </a:p>
        </p:txBody>
      </p:sp>
    </p:spTree>
    <p:extLst>
      <p:ext uri="{BB962C8B-B14F-4D97-AF65-F5344CB8AC3E}">
        <p14:creationId xmlns:p14="http://schemas.microsoft.com/office/powerpoint/2010/main" val="22615317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PT" noProof="0" dirty="0"/>
              <a:t>Um cluster de computadores é um conjunto de computadores que trabalham em conjunto para que possam ser vistos como um único sistema</a:t>
            </a:r>
          </a:p>
          <a:p>
            <a:endParaRPr lang="pt-PT" noProof="0" dirty="0"/>
          </a:p>
          <a:p>
            <a:r>
              <a:rPr lang="pt-PT" noProof="0" dirty="0"/>
              <a:t>A computação paralela é um tipo de computação em que muitos cálculos ou processos são </a:t>
            </a:r>
            <a:r>
              <a:rPr lang="pt-PT" noProof="0" dirty="0" err="1"/>
              <a:t>efectuados</a:t>
            </a:r>
            <a:r>
              <a:rPr lang="pt-PT" noProof="0" dirty="0"/>
              <a:t> simultaneamente.</a:t>
            </a:r>
          </a:p>
          <a:p>
            <a:r>
              <a:rPr lang="pt-PT" noProof="0" dirty="0"/>
              <a:t>Os grandes problemas podem muitas vezes ser divididos em pequenos problemas, que podem depois ser resolvidos ao mesmo tempo.</a:t>
            </a:r>
          </a:p>
          <a:p>
            <a:r>
              <a:rPr lang="pt-PT" noProof="0" dirty="0"/>
              <a:t>Um sistema distribuído é um sistema cujos componentes estão localizados em diferentes computadores em rede, que comunicam e coordenam as suas </a:t>
            </a:r>
            <a:r>
              <a:rPr lang="pt-PT" noProof="0" dirty="0" err="1"/>
              <a:t>acções</a:t>
            </a:r>
            <a:r>
              <a:rPr lang="pt-PT" noProof="0" dirty="0"/>
              <a:t>, passando mensagens uns aos outros a partir de qualquer sistema</a:t>
            </a:r>
          </a:p>
          <a:p>
            <a:r>
              <a:rPr lang="pt-PT" noProof="0" dirty="0"/>
              <a:t>O processamento em lote informatizado é um método de executar programas de software chamados jobs in lotes automaticamente</a:t>
            </a:r>
          </a:p>
          <a:p>
            <a:pPr marL="0" marR="0" lvl="0" indent="0" algn="l" defTabSz="914400" rtl="0" eaLnBrk="1" fontAlgn="auto" latinLnBrk="0" hangingPunct="1">
              <a:lnSpc>
                <a:spcPct val="100000"/>
              </a:lnSpc>
              <a:spcBef>
                <a:spcPts val="0"/>
              </a:spcBef>
              <a:spcAft>
                <a:spcPts val="0"/>
              </a:spcAft>
              <a:buClrTx/>
              <a:buSzTx/>
              <a:buFontTx/>
              <a:buNone/>
              <a:tabLst/>
              <a:defRPr/>
            </a:pPr>
            <a:r>
              <a:rPr lang="pt-PT" noProof="0" dirty="0"/>
              <a:t>O processamento em tempo real é o método em que os dados são processados quase imediatamente. </a:t>
            </a:r>
          </a:p>
          <a:p>
            <a:endParaRPr lang="pt-PT" noProof="0" dirty="0"/>
          </a:p>
        </p:txBody>
      </p:sp>
      <p:sp>
        <p:nvSpPr>
          <p:cNvPr id="4" name="Slide Number Placeholder 3"/>
          <p:cNvSpPr>
            <a:spLocks noGrp="1"/>
          </p:cNvSpPr>
          <p:nvPr>
            <p:ph type="sldNum" sz="quarter" idx="5"/>
          </p:nvPr>
        </p:nvSpPr>
        <p:spPr/>
        <p:txBody>
          <a:bodyPr/>
          <a:lstStyle/>
          <a:p>
            <a:fld id="{EA94B588-A89B-A44C-8CF8-5B5848B6EE6C}" type="slidenum">
              <a:rPr lang="en-PT" smtClean="0"/>
              <a:t>4</a:t>
            </a:fld>
            <a:endParaRPr lang="en-PT"/>
          </a:p>
        </p:txBody>
      </p:sp>
    </p:spTree>
    <p:extLst>
      <p:ext uri="{BB962C8B-B14F-4D97-AF65-F5344CB8AC3E}">
        <p14:creationId xmlns:p14="http://schemas.microsoft.com/office/powerpoint/2010/main" val="32122735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PT" noProof="0" dirty="0"/>
              <a:t>Programação em cluster: </a:t>
            </a:r>
            <a:r>
              <a:rPr lang="pt-PT" b="0" i="0" u="none" strike="noStrike" noProof="0" dirty="0">
                <a:solidFill>
                  <a:srgbClr val="202122"/>
                </a:solidFill>
                <a:effectLst/>
                <a:latin typeface="Arial" panose="020B0604020202020204" pitchFamily="34" charset="0"/>
              </a:rPr>
              <a:t>Um </a:t>
            </a:r>
            <a:r>
              <a:rPr lang="pt-PT" b="1" i="1" u="none" strike="noStrike" noProof="0" dirty="0">
                <a:solidFill>
                  <a:srgbClr val="202122"/>
                </a:solidFill>
                <a:effectLst/>
                <a:latin typeface="Arial" panose="020B0604020202020204" pitchFamily="34" charset="0"/>
              </a:rPr>
              <a:t>cluster</a:t>
            </a:r>
            <a:r>
              <a:rPr lang="pt-PT" b="0" i="0" u="none" strike="noStrike" noProof="0" dirty="0">
                <a:solidFill>
                  <a:srgbClr val="202122"/>
                </a:solidFill>
                <a:effectLst/>
                <a:latin typeface="Arial" panose="020B0604020202020204" pitchFamily="34" charset="0"/>
              </a:rPr>
              <a:t> (do inglês </a:t>
            </a:r>
            <a:r>
              <a:rPr lang="pt-PT" b="0" i="1" u="none" strike="noStrike" noProof="0" dirty="0">
                <a:solidFill>
                  <a:srgbClr val="202122"/>
                </a:solidFill>
                <a:effectLst/>
                <a:latin typeface="Arial" panose="020B0604020202020204" pitchFamily="34" charset="0"/>
              </a:rPr>
              <a:t>cluster</a:t>
            </a:r>
            <a:r>
              <a:rPr lang="pt-PT" b="0" i="0" u="none" strike="noStrike" noProof="0" dirty="0">
                <a:solidFill>
                  <a:srgbClr val="202122"/>
                </a:solidFill>
                <a:effectLst/>
                <a:latin typeface="Arial" panose="020B0604020202020204" pitchFamily="34" charset="0"/>
              </a:rPr>
              <a:t>: 'grupo, aglomerado') consiste em computadores ligados que trabalham em conjunto, de modo que, em muitos </a:t>
            </a:r>
            <a:r>
              <a:rPr lang="pt-PT" b="0" i="0" u="none" strike="noStrike" noProof="0" dirty="0" err="1">
                <a:solidFill>
                  <a:srgbClr val="202122"/>
                </a:solidFill>
                <a:effectLst/>
                <a:latin typeface="Arial" panose="020B0604020202020204" pitchFamily="34" charset="0"/>
              </a:rPr>
              <a:t>aspectos</a:t>
            </a:r>
            <a:r>
              <a:rPr lang="pt-PT" b="0" i="0" u="none" strike="noStrike" noProof="0" dirty="0">
                <a:solidFill>
                  <a:srgbClr val="202122"/>
                </a:solidFill>
                <a:effectLst/>
                <a:latin typeface="Arial" panose="020B0604020202020204" pitchFamily="34" charset="0"/>
              </a:rPr>
              <a:t>, podem ser considerados como um único sistema.  Os computadores em </a:t>
            </a:r>
            <a:r>
              <a:rPr lang="pt-PT" b="0" i="1" u="none" strike="noStrike" noProof="0" dirty="0">
                <a:solidFill>
                  <a:srgbClr val="202122"/>
                </a:solidFill>
                <a:effectLst/>
                <a:latin typeface="Arial" panose="020B0604020202020204" pitchFamily="34" charset="0"/>
              </a:rPr>
              <a:t>cluster</a:t>
            </a:r>
            <a:r>
              <a:rPr lang="pt-PT" b="0" i="0" u="none" strike="noStrike" noProof="0" dirty="0">
                <a:solidFill>
                  <a:srgbClr val="202122"/>
                </a:solidFill>
                <a:effectLst/>
                <a:latin typeface="Arial" panose="020B0604020202020204" pitchFamily="34" charset="0"/>
              </a:rPr>
              <a:t> têm cada conjunto de </a:t>
            </a:r>
            <a:r>
              <a:rPr lang="pt-PT" b="0" i="0" u="none" strike="noStrike" noProof="0" dirty="0">
                <a:solidFill>
                  <a:srgbClr val="795CB2"/>
                </a:solidFill>
                <a:effectLst/>
                <a:latin typeface="Arial" panose="020B0604020202020204" pitchFamily="34" charset="0"/>
                <a:hlinkClick r:id="rId3" tooltip="Nó (ciência da computação)"/>
              </a:rPr>
              <a:t>nós</a:t>
            </a:r>
            <a:r>
              <a:rPr lang="pt-PT" b="0" i="0" u="none" strike="noStrike" noProof="0" dirty="0">
                <a:solidFill>
                  <a:srgbClr val="202122"/>
                </a:solidFill>
                <a:effectLst/>
                <a:latin typeface="Arial" panose="020B0604020202020204" pitchFamily="34" charset="0"/>
              </a:rPr>
              <a:t>, para executar a mesma tarefa, controlado e programado por </a:t>
            </a:r>
            <a:r>
              <a:rPr lang="pt-PT" b="0" i="0" u="none" strike="noStrike" noProof="0" dirty="0">
                <a:solidFill>
                  <a:srgbClr val="795CB2"/>
                </a:solidFill>
                <a:effectLst/>
                <a:latin typeface="Arial" panose="020B0604020202020204" pitchFamily="34" charset="0"/>
                <a:hlinkClick r:id="rId4" tooltip="Software"/>
              </a:rPr>
              <a:t>software</a:t>
            </a:r>
            <a:endParaRPr lang="pt-PT" noProof="0" dirty="0"/>
          </a:p>
        </p:txBody>
      </p:sp>
      <p:sp>
        <p:nvSpPr>
          <p:cNvPr id="4" name="Slide Number Placeholder 3"/>
          <p:cNvSpPr>
            <a:spLocks noGrp="1"/>
          </p:cNvSpPr>
          <p:nvPr>
            <p:ph type="sldNum" sz="quarter" idx="5"/>
          </p:nvPr>
        </p:nvSpPr>
        <p:spPr/>
        <p:txBody>
          <a:bodyPr/>
          <a:lstStyle/>
          <a:p>
            <a:fld id="{EA94B588-A89B-A44C-8CF8-5B5848B6EE6C}" type="slidenum">
              <a:rPr lang="en-PT" smtClean="0"/>
              <a:t>5</a:t>
            </a:fld>
            <a:endParaRPr lang="en-PT"/>
          </a:p>
        </p:txBody>
      </p:sp>
    </p:spTree>
    <p:extLst>
      <p:ext uri="{BB962C8B-B14F-4D97-AF65-F5344CB8AC3E}">
        <p14:creationId xmlns:p14="http://schemas.microsoft.com/office/powerpoint/2010/main" val="8247610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800" dirty="0">
                <a:effectLst/>
                <a:latin typeface="TimesNewRomanPSMT"/>
              </a:rPr>
              <a:t>Um </a:t>
            </a:r>
            <a:r>
              <a:rPr lang="en-GB" sz="1800" dirty="0" err="1">
                <a:effectLst/>
                <a:latin typeface="TimesNewRomanPSMT"/>
              </a:rPr>
              <a:t>programa</a:t>
            </a:r>
            <a:r>
              <a:rPr lang="en-GB" sz="1800" dirty="0">
                <a:effectLst/>
                <a:latin typeface="TimesNewRomanPSMT"/>
              </a:rPr>
              <a:t> é </a:t>
            </a:r>
            <a:r>
              <a:rPr lang="en-GB" sz="1800" dirty="0" err="1">
                <a:effectLst/>
                <a:latin typeface="TimesNewRomanPSMT"/>
              </a:rPr>
              <a:t>considerado</a:t>
            </a:r>
            <a:r>
              <a:rPr lang="en-GB" sz="1800" dirty="0">
                <a:effectLst/>
                <a:latin typeface="TimesNewRomanPSMT"/>
              </a:rPr>
              <a:t> </a:t>
            </a:r>
            <a:r>
              <a:rPr lang="en-GB" sz="1800" dirty="0" err="1">
                <a:effectLst/>
                <a:latin typeface="TimesNewRomanPSMT"/>
              </a:rPr>
              <a:t>programação</a:t>
            </a:r>
            <a:r>
              <a:rPr lang="en-GB" sz="1800" dirty="0">
                <a:effectLst/>
                <a:latin typeface="TimesNewRomanPSMT"/>
              </a:rPr>
              <a:t> </a:t>
            </a:r>
            <a:r>
              <a:rPr lang="en-GB" sz="1800" dirty="0" err="1">
                <a:effectLst/>
                <a:latin typeface="TimesNewRomanPSMT"/>
              </a:rPr>
              <a:t>paralela</a:t>
            </a:r>
            <a:r>
              <a:rPr lang="en-GB" sz="1800" dirty="0">
                <a:effectLst/>
                <a:latin typeface="TimesNewRomanPSMT"/>
              </a:rPr>
              <a:t> </a:t>
            </a:r>
            <a:r>
              <a:rPr lang="en-GB" sz="1800" dirty="0" err="1">
                <a:effectLst/>
                <a:latin typeface="TimesNewRomanPSMT"/>
              </a:rPr>
              <a:t>quando</a:t>
            </a:r>
            <a:r>
              <a:rPr lang="en-GB" sz="1800" dirty="0">
                <a:effectLst/>
                <a:latin typeface="TimesNewRomanPSMT"/>
              </a:rPr>
              <a:t> </a:t>
            </a:r>
            <a:r>
              <a:rPr lang="en-GB" sz="1800" dirty="0" err="1">
                <a:effectLst/>
                <a:latin typeface="TimesNewRomanPSMT"/>
              </a:rPr>
              <a:t>este</a:t>
            </a:r>
            <a:r>
              <a:rPr lang="en-GB" sz="1800" dirty="0">
                <a:effectLst/>
                <a:latin typeface="TimesNewRomanPSMT"/>
              </a:rPr>
              <a:t> é visto </a:t>
            </a:r>
            <a:r>
              <a:rPr lang="en-GB" sz="1800" dirty="0" err="1">
                <a:effectLst/>
                <a:latin typeface="TimesNewRomanPSMT"/>
              </a:rPr>
              <a:t>como</a:t>
            </a:r>
            <a:r>
              <a:rPr lang="en-GB" sz="1800" dirty="0">
                <a:effectLst/>
                <a:latin typeface="TimesNewRomanPSMT"/>
              </a:rPr>
              <a:t> um conjunto de </a:t>
            </a:r>
            <a:r>
              <a:rPr lang="en-GB" sz="1800" dirty="0" err="1">
                <a:effectLst/>
                <a:latin typeface="TimesNewRomanPSMT"/>
              </a:rPr>
              <a:t>partes</a:t>
            </a:r>
            <a:r>
              <a:rPr lang="en-GB" sz="1800" dirty="0">
                <a:effectLst/>
                <a:latin typeface="TimesNewRomanPSMT"/>
              </a:rPr>
              <a:t> que </a:t>
            </a:r>
            <a:r>
              <a:rPr lang="en-GB" sz="1800" dirty="0" err="1">
                <a:effectLst/>
                <a:latin typeface="TimesNewRomanPSMT"/>
              </a:rPr>
              <a:t>podem</a:t>
            </a:r>
            <a:r>
              <a:rPr lang="en-GB" sz="1800" dirty="0">
                <a:effectLst/>
                <a:latin typeface="TimesNewRomanPSMT"/>
              </a:rPr>
              <a:t> ser </a:t>
            </a:r>
            <a:r>
              <a:rPr lang="en-GB" sz="1800" dirty="0" err="1">
                <a:effectLst/>
                <a:latin typeface="TimesNewRomanPSMT"/>
              </a:rPr>
              <a:t>resolvidas</a:t>
            </a:r>
            <a:r>
              <a:rPr lang="en-GB" sz="1800" dirty="0">
                <a:effectLst/>
                <a:latin typeface="TimesNewRomanPSMT"/>
              </a:rPr>
              <a:t> </a:t>
            </a:r>
            <a:r>
              <a:rPr lang="en-GB" sz="1800" b="1" dirty="0" err="1">
                <a:solidFill>
                  <a:srgbClr val="FF0000"/>
                </a:solidFill>
                <a:effectLst/>
                <a:latin typeface="TimesNewRomanPS"/>
              </a:rPr>
              <a:t>concorrentemente</a:t>
            </a:r>
            <a:r>
              <a:rPr lang="en-GB" sz="1800" dirty="0">
                <a:effectLst/>
                <a:latin typeface="TimesNewRomanPSMT"/>
              </a:rPr>
              <a:t>. </a:t>
            </a:r>
            <a:r>
              <a:rPr lang="en-GB" sz="1800" dirty="0" err="1">
                <a:effectLst/>
                <a:latin typeface="TimesNewRomanPSMT"/>
              </a:rPr>
              <a:t>Cada</a:t>
            </a:r>
            <a:r>
              <a:rPr lang="en-GB" sz="1800" dirty="0">
                <a:effectLst/>
                <a:latin typeface="TimesNewRomanPSMT"/>
              </a:rPr>
              <a:t> </a:t>
            </a:r>
            <a:r>
              <a:rPr lang="en-GB" sz="1800" dirty="0" err="1">
                <a:effectLst/>
                <a:latin typeface="TimesNewRomanPSMT"/>
              </a:rPr>
              <a:t>parte</a:t>
            </a:r>
            <a:r>
              <a:rPr lang="en-GB" sz="1800" dirty="0">
                <a:effectLst/>
                <a:latin typeface="TimesNewRomanPSMT"/>
              </a:rPr>
              <a:t> é </a:t>
            </a:r>
            <a:r>
              <a:rPr lang="en-GB" sz="1800" dirty="0" err="1">
                <a:effectLst/>
                <a:latin typeface="TimesNewRomanPSMT"/>
              </a:rPr>
              <a:t>igualmente</a:t>
            </a:r>
            <a:r>
              <a:rPr lang="en-GB" sz="1800" dirty="0">
                <a:effectLst/>
                <a:latin typeface="TimesNewRomanPSMT"/>
              </a:rPr>
              <a:t> </a:t>
            </a:r>
            <a:r>
              <a:rPr lang="en-GB" sz="1800" dirty="0" err="1">
                <a:effectLst/>
                <a:latin typeface="TimesNewRomanPSMT"/>
              </a:rPr>
              <a:t>constituída</a:t>
            </a:r>
            <a:r>
              <a:rPr lang="en-GB" sz="1800" dirty="0">
                <a:effectLst/>
                <a:latin typeface="TimesNewRomanPSMT"/>
              </a:rPr>
              <a:t> </a:t>
            </a:r>
            <a:r>
              <a:rPr lang="en-GB" sz="1800" dirty="0" err="1">
                <a:effectLst/>
                <a:latin typeface="TimesNewRomanPSMT"/>
              </a:rPr>
              <a:t>por</a:t>
            </a:r>
            <a:r>
              <a:rPr lang="en-GB" sz="1800" dirty="0">
                <a:effectLst/>
                <a:latin typeface="TimesNewRomanPSMT"/>
              </a:rPr>
              <a:t> </a:t>
            </a:r>
            <a:r>
              <a:rPr lang="en-GB" sz="1800" dirty="0" err="1">
                <a:effectLst/>
                <a:latin typeface="TimesNewRomanPSMT"/>
              </a:rPr>
              <a:t>uma</a:t>
            </a:r>
            <a:r>
              <a:rPr lang="en-GB" sz="1800" dirty="0">
                <a:effectLst/>
                <a:latin typeface="TimesNewRomanPSMT"/>
              </a:rPr>
              <a:t> </a:t>
            </a:r>
            <a:r>
              <a:rPr lang="en-GB" sz="1800" dirty="0" err="1">
                <a:effectLst/>
                <a:latin typeface="TimesNewRomanPSMT"/>
              </a:rPr>
              <a:t>série</a:t>
            </a:r>
            <a:r>
              <a:rPr lang="en-GB" sz="1800" dirty="0">
                <a:effectLst/>
                <a:latin typeface="TimesNewRomanPSMT"/>
              </a:rPr>
              <a:t> de </a:t>
            </a:r>
            <a:r>
              <a:rPr lang="en-GB" sz="1800" dirty="0" err="1">
                <a:effectLst/>
                <a:latin typeface="TimesNewRomanPSMT"/>
              </a:rPr>
              <a:t>instruções</a:t>
            </a:r>
            <a:r>
              <a:rPr lang="en-GB" sz="1800" dirty="0">
                <a:effectLst/>
                <a:latin typeface="TimesNewRomanPSMT"/>
              </a:rPr>
              <a:t> </a:t>
            </a:r>
            <a:r>
              <a:rPr lang="en-GB" sz="1800" dirty="0" err="1">
                <a:effectLst/>
                <a:latin typeface="TimesNewRomanPSMT"/>
              </a:rPr>
              <a:t>sequenciais</a:t>
            </a:r>
            <a:r>
              <a:rPr lang="en-GB" sz="1800" dirty="0">
                <a:effectLst/>
                <a:latin typeface="TimesNewRomanPSMT"/>
              </a:rPr>
              <a:t>, mas que no </a:t>
            </a:r>
            <a:r>
              <a:rPr lang="en-GB" sz="1800" dirty="0" err="1">
                <a:effectLst/>
                <a:latin typeface="TimesNewRomanPSMT"/>
              </a:rPr>
              <a:t>seu</a:t>
            </a:r>
            <a:r>
              <a:rPr lang="en-GB" sz="1800" dirty="0">
                <a:effectLst/>
                <a:latin typeface="TimesNewRomanPSMT"/>
              </a:rPr>
              <a:t> conjunto </a:t>
            </a:r>
            <a:r>
              <a:rPr lang="en-GB" sz="1800" dirty="0" err="1">
                <a:effectLst/>
                <a:latin typeface="TimesNewRomanPSMT"/>
              </a:rPr>
              <a:t>podem</a:t>
            </a:r>
            <a:r>
              <a:rPr lang="en-GB" sz="1800" dirty="0">
                <a:effectLst/>
                <a:latin typeface="TimesNewRomanPSMT"/>
              </a:rPr>
              <a:t> ser </a:t>
            </a:r>
            <a:r>
              <a:rPr lang="en-GB" sz="1800" dirty="0" err="1">
                <a:effectLst/>
                <a:latin typeface="TimesNewRomanPSMT"/>
              </a:rPr>
              <a:t>executadas</a:t>
            </a:r>
            <a:r>
              <a:rPr lang="en-GB" sz="1800" dirty="0">
                <a:effectLst/>
                <a:latin typeface="TimesNewRomanPSMT"/>
              </a:rPr>
              <a:t> </a:t>
            </a:r>
            <a:r>
              <a:rPr lang="en-GB" sz="1800" dirty="0" err="1">
                <a:effectLst/>
                <a:latin typeface="TimesNewRomanPSMT"/>
              </a:rPr>
              <a:t>simultaneamente</a:t>
            </a:r>
            <a:r>
              <a:rPr lang="en-GB" sz="1800" dirty="0">
                <a:effectLst/>
                <a:latin typeface="TimesNewRomanPSMT"/>
              </a:rPr>
              <a:t> </a:t>
            </a:r>
            <a:r>
              <a:rPr lang="en-GB" sz="1800" dirty="0" err="1">
                <a:effectLst/>
                <a:latin typeface="TimesNewRomanPSMT"/>
              </a:rPr>
              <a:t>em</a:t>
            </a:r>
            <a:r>
              <a:rPr lang="en-GB" sz="1800" dirty="0">
                <a:effectLst/>
                <a:latin typeface="TimesNewRomanPSMT"/>
              </a:rPr>
              <a:t> </a:t>
            </a:r>
            <a:r>
              <a:rPr lang="en-GB" sz="1800" dirty="0" err="1">
                <a:effectLst/>
                <a:latin typeface="TimesNewRomanPSMT"/>
              </a:rPr>
              <a:t>vários</a:t>
            </a:r>
            <a:r>
              <a:rPr lang="en-GB" sz="1800" dirty="0">
                <a:effectLst/>
                <a:latin typeface="TimesNewRomanPSMT"/>
              </a:rPr>
              <a:t> </a:t>
            </a:r>
            <a:r>
              <a:rPr lang="en-GB" sz="1800" dirty="0" err="1">
                <a:effectLst/>
                <a:latin typeface="TimesNewRomanPSMT"/>
              </a:rPr>
              <a:t>processadores</a:t>
            </a:r>
            <a:r>
              <a:rPr lang="en-GB" sz="1800" dirty="0">
                <a:effectLst/>
                <a:latin typeface="TimesNewRomanPSMT"/>
              </a:rPr>
              <a:t>. </a:t>
            </a:r>
            <a:endParaRPr lang="en-GB" dirty="0">
              <a:effectLst/>
            </a:endParaRPr>
          </a:p>
        </p:txBody>
      </p:sp>
      <p:sp>
        <p:nvSpPr>
          <p:cNvPr id="4" name="Slide Number Placeholder 3"/>
          <p:cNvSpPr>
            <a:spLocks noGrp="1"/>
          </p:cNvSpPr>
          <p:nvPr>
            <p:ph type="sldNum" sz="quarter" idx="5"/>
          </p:nvPr>
        </p:nvSpPr>
        <p:spPr/>
        <p:txBody>
          <a:bodyPr/>
          <a:lstStyle/>
          <a:p>
            <a:fld id="{EA94B588-A89B-A44C-8CF8-5B5848B6EE6C}" type="slidenum">
              <a:rPr lang="en-PT" smtClean="0"/>
              <a:t>6</a:t>
            </a:fld>
            <a:endParaRPr lang="en-PT"/>
          </a:p>
        </p:txBody>
      </p:sp>
    </p:spTree>
    <p:extLst>
      <p:ext uri="{BB962C8B-B14F-4D97-AF65-F5344CB8AC3E}">
        <p14:creationId xmlns:p14="http://schemas.microsoft.com/office/powerpoint/2010/main" val="21426731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PT" noProof="0" dirty="0"/>
              <a:t>A computação distribuída é um modelo em que os componentes de um sistema de software são partilhados entre vários computadores ou nós. Mesmo que os componentes de software possam estar espalhados por vários computadores em vários locais, são executados como um único sistema. Isto é feito para aumentar a eficiência e o desempenho</a:t>
            </a:r>
          </a:p>
        </p:txBody>
      </p:sp>
      <p:sp>
        <p:nvSpPr>
          <p:cNvPr id="4" name="Slide Number Placeholder 3"/>
          <p:cNvSpPr>
            <a:spLocks noGrp="1"/>
          </p:cNvSpPr>
          <p:nvPr>
            <p:ph type="sldNum" sz="quarter" idx="5"/>
          </p:nvPr>
        </p:nvSpPr>
        <p:spPr/>
        <p:txBody>
          <a:bodyPr/>
          <a:lstStyle/>
          <a:p>
            <a:fld id="{EA94B588-A89B-A44C-8CF8-5B5848B6EE6C}" type="slidenum">
              <a:rPr lang="en-PT" smtClean="0"/>
              <a:t>7</a:t>
            </a:fld>
            <a:endParaRPr lang="en-PT"/>
          </a:p>
        </p:txBody>
      </p:sp>
    </p:spTree>
    <p:extLst>
      <p:ext uri="{BB962C8B-B14F-4D97-AF65-F5344CB8AC3E}">
        <p14:creationId xmlns:p14="http://schemas.microsoft.com/office/powerpoint/2010/main" val="36403938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PT" noProof="0" dirty="0"/>
              <a:t>Tratamento em lote: significa que os dados são divididos em pedaços menores e cada pedaço é realizada em uma máquina individual.</a:t>
            </a:r>
          </a:p>
        </p:txBody>
      </p:sp>
      <p:sp>
        <p:nvSpPr>
          <p:cNvPr id="4" name="Slide Number Placeholder 3"/>
          <p:cNvSpPr>
            <a:spLocks noGrp="1"/>
          </p:cNvSpPr>
          <p:nvPr>
            <p:ph type="sldNum" sz="quarter" idx="5"/>
          </p:nvPr>
        </p:nvSpPr>
        <p:spPr/>
        <p:txBody>
          <a:bodyPr/>
          <a:lstStyle/>
          <a:p>
            <a:fld id="{EA94B588-A89B-A44C-8CF8-5B5848B6EE6C}" type="slidenum">
              <a:rPr lang="en-PT" smtClean="0"/>
              <a:t>8</a:t>
            </a:fld>
            <a:endParaRPr lang="en-PT"/>
          </a:p>
        </p:txBody>
      </p:sp>
    </p:spTree>
    <p:extLst>
      <p:ext uri="{BB962C8B-B14F-4D97-AF65-F5344CB8AC3E}">
        <p14:creationId xmlns:p14="http://schemas.microsoft.com/office/powerpoint/2010/main" val="15617649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PT" noProof="0" dirty="0"/>
              <a:t>Tratamento em tempo real: significa que os dados processadas e preparadas imediatamente.</a:t>
            </a:r>
          </a:p>
        </p:txBody>
      </p:sp>
      <p:sp>
        <p:nvSpPr>
          <p:cNvPr id="4" name="Slide Number Placeholder 3"/>
          <p:cNvSpPr>
            <a:spLocks noGrp="1"/>
          </p:cNvSpPr>
          <p:nvPr>
            <p:ph type="sldNum" sz="quarter" idx="5"/>
          </p:nvPr>
        </p:nvSpPr>
        <p:spPr/>
        <p:txBody>
          <a:bodyPr/>
          <a:lstStyle/>
          <a:p>
            <a:fld id="{EA94B588-A89B-A44C-8CF8-5B5848B6EE6C}" type="slidenum">
              <a:rPr lang="en-PT" smtClean="0"/>
              <a:t>9</a:t>
            </a:fld>
            <a:endParaRPr lang="en-PT"/>
          </a:p>
        </p:txBody>
      </p:sp>
    </p:spTree>
    <p:extLst>
      <p:ext uri="{BB962C8B-B14F-4D97-AF65-F5344CB8AC3E}">
        <p14:creationId xmlns:p14="http://schemas.microsoft.com/office/powerpoint/2010/main" val="34796514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PT" noProof="0" dirty="0"/>
              <a:t>Existem dois </a:t>
            </a:r>
            <a:r>
              <a:rPr lang="pt-PT" noProof="0" dirty="0" err="1"/>
              <a:t>frameworks</a:t>
            </a:r>
            <a:r>
              <a:rPr lang="pt-PT" noProof="0" dirty="0"/>
              <a:t> para </a:t>
            </a:r>
            <a:r>
              <a:rPr lang="pt-PT" noProof="0" dirty="0" err="1"/>
              <a:t>pocessamente</a:t>
            </a:r>
            <a:r>
              <a:rPr lang="pt-PT" noProof="0" dirty="0"/>
              <a:t> de </a:t>
            </a:r>
            <a:r>
              <a:rPr lang="pt-PT" noProof="0" dirty="0" err="1"/>
              <a:t>BigData</a:t>
            </a:r>
            <a:r>
              <a:rPr lang="pt-PT" noProof="0" dirty="0"/>
              <a:t>.</a:t>
            </a:r>
          </a:p>
          <a:p>
            <a:endParaRPr lang="pt-PT" noProof="0" dirty="0"/>
          </a:p>
          <a:p>
            <a:r>
              <a:rPr lang="pt-PT" noProof="0" dirty="0"/>
              <a:t>O primeiro que teve uma grande aceitação é o  </a:t>
            </a:r>
            <a:r>
              <a:rPr lang="pt-PT" noProof="0" dirty="0" err="1"/>
              <a:t>Hadoop</a:t>
            </a:r>
            <a:r>
              <a:rPr lang="pt-PT" noProof="0" dirty="0"/>
              <a:t>/</a:t>
            </a:r>
            <a:r>
              <a:rPr lang="pt-PT" noProof="0" dirty="0" err="1"/>
              <a:t>mapReduce</a:t>
            </a:r>
            <a:endParaRPr lang="pt-PT" noProof="0" dirty="0"/>
          </a:p>
          <a:p>
            <a:endParaRPr lang="pt-PT" noProof="0" dirty="0"/>
          </a:p>
          <a:p>
            <a:r>
              <a:rPr lang="pt-PT" noProof="0" dirty="0"/>
              <a:t>O </a:t>
            </a:r>
            <a:r>
              <a:rPr lang="pt-PT" noProof="0" dirty="0" err="1"/>
              <a:t>Hadoop</a:t>
            </a:r>
            <a:r>
              <a:rPr lang="pt-PT" noProof="0" dirty="0"/>
              <a:t>/</a:t>
            </a:r>
            <a:r>
              <a:rPr lang="pt-PT" noProof="0" dirty="0" err="1"/>
              <a:t>mapReduce</a:t>
            </a:r>
            <a:r>
              <a:rPr lang="pt-PT" noProof="0" dirty="0"/>
              <a:t> é um Framework  </a:t>
            </a:r>
            <a:r>
              <a:rPr lang="pt-PT" noProof="0" dirty="0" err="1"/>
              <a:t>opensouce</a:t>
            </a:r>
            <a:r>
              <a:rPr lang="pt-PT" noProof="0" dirty="0"/>
              <a:t> e realiza o tratamento de grande quantidade de dados  segundo o modelo de processamento em lote.</a:t>
            </a:r>
          </a:p>
          <a:p>
            <a:endParaRPr lang="pt-PT" noProof="0" dirty="0"/>
          </a:p>
          <a:p>
            <a:endParaRPr lang="pt-PT" noProof="0" dirty="0"/>
          </a:p>
          <a:p>
            <a:r>
              <a:rPr lang="pt-PT" noProof="0" dirty="0"/>
              <a:t>O segundo Framework é o  apache </a:t>
            </a:r>
            <a:r>
              <a:rPr lang="pt-PT" noProof="0" dirty="0" err="1"/>
              <a:t>spark</a:t>
            </a:r>
            <a:r>
              <a:rPr lang="pt-PT" noProof="0" dirty="0"/>
              <a:t> que é também </a:t>
            </a:r>
            <a:r>
              <a:rPr lang="pt-PT" noProof="0" dirty="0" err="1"/>
              <a:t>opensource</a:t>
            </a:r>
            <a:r>
              <a:rPr lang="pt-PT" noProof="0" dirty="0"/>
              <a:t> e possui uma </a:t>
            </a:r>
            <a:r>
              <a:rPr lang="pt-PT" noProof="0" dirty="0" err="1"/>
              <a:t>arquitectura</a:t>
            </a:r>
            <a:r>
              <a:rPr lang="pt-PT" noProof="0" dirty="0"/>
              <a:t> em cluster.</a:t>
            </a:r>
          </a:p>
          <a:p>
            <a:endParaRPr lang="pt-PT" noProof="0" dirty="0"/>
          </a:p>
          <a:p>
            <a:r>
              <a:rPr lang="pt-PT" noProof="0" dirty="0"/>
              <a:t>Faz o processamento de grandes quantidades de dados segundo o modelo de processamento em lote e permite o processamento em tempo real.</a:t>
            </a:r>
          </a:p>
          <a:p>
            <a:r>
              <a:rPr lang="pt-PT" noProof="0" dirty="0"/>
              <a:t> </a:t>
            </a:r>
          </a:p>
        </p:txBody>
      </p:sp>
      <p:sp>
        <p:nvSpPr>
          <p:cNvPr id="4" name="Slide Number Placeholder 3"/>
          <p:cNvSpPr>
            <a:spLocks noGrp="1"/>
          </p:cNvSpPr>
          <p:nvPr>
            <p:ph type="sldNum" sz="quarter" idx="5"/>
          </p:nvPr>
        </p:nvSpPr>
        <p:spPr/>
        <p:txBody>
          <a:bodyPr/>
          <a:lstStyle/>
          <a:p>
            <a:fld id="{EA94B588-A89B-A44C-8CF8-5B5848B6EE6C}" type="slidenum">
              <a:rPr lang="en-PT" smtClean="0"/>
              <a:t>10</a:t>
            </a:fld>
            <a:endParaRPr lang="en-PT"/>
          </a:p>
        </p:txBody>
      </p:sp>
    </p:spTree>
    <p:extLst>
      <p:ext uri="{BB962C8B-B14F-4D97-AF65-F5344CB8AC3E}">
        <p14:creationId xmlns:p14="http://schemas.microsoft.com/office/powerpoint/2010/main" val="364550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94485"/>
            <a:ext cx="7772400" cy="1080135"/>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12/17/22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000" b="1" i="0">
                <a:solidFill>
                  <a:srgbClr val="18354C"/>
                </a:solidFill>
                <a:latin typeface="Source Sans 3"/>
                <a:cs typeface="Source Sans 3"/>
              </a:defRPr>
            </a:lvl1pPr>
          </a:lstStyle>
          <a:p>
            <a:endParaRPr/>
          </a:p>
        </p:txBody>
      </p:sp>
      <p:sp>
        <p:nvSpPr>
          <p:cNvPr id="3" name="Holder 3"/>
          <p:cNvSpPr>
            <a:spLocks noGrp="1"/>
          </p:cNvSpPr>
          <p:nvPr>
            <p:ph type="body" idx="1"/>
          </p:nvPr>
        </p:nvSpPr>
        <p:spPr/>
        <p:txBody>
          <a:bodyPr lIns="0" tIns="0" rIns="0" bIns="0"/>
          <a:lstStyle>
            <a:lvl1pPr>
              <a:defRPr sz="2300" b="0" i="0">
                <a:solidFill>
                  <a:srgbClr val="666666"/>
                </a:solidFill>
                <a:latin typeface="Source Sans 3"/>
                <a:cs typeface="Source Sans 3"/>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12/17/22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000" b="1" i="0">
                <a:solidFill>
                  <a:srgbClr val="18354C"/>
                </a:solidFill>
                <a:latin typeface="Source Sans 3"/>
                <a:cs typeface="Source Sans 3"/>
              </a:defRPr>
            </a:lvl1pPr>
          </a:lstStyle>
          <a:p>
            <a:endParaRPr/>
          </a:p>
        </p:txBody>
      </p:sp>
      <p:sp>
        <p:nvSpPr>
          <p:cNvPr id="3" name="Holder 3"/>
          <p:cNvSpPr>
            <a:spLocks noGrp="1"/>
          </p:cNvSpPr>
          <p:nvPr>
            <p:ph sz="half" idx="2"/>
          </p:nvPr>
        </p:nvSpPr>
        <p:spPr>
          <a:xfrm>
            <a:off x="318499" y="798818"/>
            <a:ext cx="3274695" cy="2614295"/>
          </a:xfrm>
          <a:prstGeom prst="rect">
            <a:avLst/>
          </a:prstGeom>
        </p:spPr>
        <p:txBody>
          <a:bodyPr wrap="square" lIns="0" tIns="0" rIns="0" bIns="0">
            <a:spAutoFit/>
          </a:bodyPr>
          <a:lstStyle>
            <a:lvl1pPr>
              <a:defRPr sz="2300" b="0" i="0">
                <a:solidFill>
                  <a:srgbClr val="666666"/>
                </a:solidFill>
                <a:latin typeface="Source Sans 3"/>
                <a:cs typeface="Source Sans 3"/>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12/17/22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000" b="1" i="0">
                <a:solidFill>
                  <a:srgbClr val="18354C"/>
                </a:solidFill>
                <a:latin typeface="Source Sans 3"/>
                <a:cs typeface="Source Sans 3"/>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12/17/22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12/17/22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08525" y="240584"/>
            <a:ext cx="8151495" cy="482600"/>
          </a:xfrm>
          <a:prstGeom prst="rect">
            <a:avLst/>
          </a:prstGeom>
        </p:spPr>
        <p:txBody>
          <a:bodyPr wrap="square" lIns="0" tIns="0" rIns="0" bIns="0">
            <a:spAutoFit/>
          </a:bodyPr>
          <a:lstStyle>
            <a:lvl1pPr>
              <a:defRPr sz="3000" b="1" i="0">
                <a:solidFill>
                  <a:srgbClr val="18354C"/>
                </a:solidFill>
                <a:latin typeface="Source Sans 3"/>
                <a:cs typeface="Source Sans 3"/>
              </a:defRPr>
            </a:lvl1pPr>
          </a:lstStyle>
          <a:p>
            <a:endParaRPr/>
          </a:p>
        </p:txBody>
      </p:sp>
      <p:sp>
        <p:nvSpPr>
          <p:cNvPr id="3" name="Holder 3"/>
          <p:cNvSpPr>
            <a:spLocks noGrp="1"/>
          </p:cNvSpPr>
          <p:nvPr>
            <p:ph type="body" idx="1"/>
          </p:nvPr>
        </p:nvSpPr>
        <p:spPr>
          <a:xfrm>
            <a:off x="388597" y="829236"/>
            <a:ext cx="6815455" cy="2025650"/>
          </a:xfrm>
          <a:prstGeom prst="rect">
            <a:avLst/>
          </a:prstGeom>
        </p:spPr>
        <p:txBody>
          <a:bodyPr wrap="square" lIns="0" tIns="0" rIns="0" bIns="0">
            <a:spAutoFit/>
          </a:bodyPr>
          <a:lstStyle>
            <a:lvl1pPr>
              <a:defRPr sz="2300" b="0" i="0">
                <a:solidFill>
                  <a:srgbClr val="666666"/>
                </a:solidFill>
                <a:latin typeface="Source Sans 3"/>
                <a:cs typeface="Source Sans 3"/>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12/17/22</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3.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0B9DF88-F0B1-24DD-46B1-2C5A01CA2CEF}"/>
              </a:ext>
            </a:extLst>
          </p:cNvPr>
          <p:cNvSpPr>
            <a:spLocks noGrp="1"/>
          </p:cNvSpPr>
          <p:nvPr>
            <p:ph type="title"/>
          </p:nvPr>
        </p:nvSpPr>
        <p:spPr/>
        <p:txBody>
          <a:bodyPr/>
          <a:lstStyle/>
          <a:p>
            <a:endParaRPr lang="en-PT"/>
          </a:p>
        </p:txBody>
      </p:sp>
      <p:pic>
        <p:nvPicPr>
          <p:cNvPr id="5" name="Picture 4">
            <a:extLst>
              <a:ext uri="{FF2B5EF4-FFF2-40B4-BE49-F238E27FC236}">
                <a16:creationId xmlns:a16="http://schemas.microsoft.com/office/drawing/2014/main" id="{9A39D885-1C72-C96F-25CA-7B3142054AF7}"/>
              </a:ext>
            </a:extLst>
          </p:cNvPr>
          <p:cNvPicPr>
            <a:picLocks noChangeAspect="1"/>
          </p:cNvPicPr>
          <p:nvPr/>
        </p:nvPicPr>
        <p:blipFill>
          <a:blip r:embed="rId2"/>
          <a:stretch>
            <a:fillRect/>
          </a:stretch>
        </p:blipFill>
        <p:spPr>
          <a:xfrm>
            <a:off x="685800" y="311555"/>
            <a:ext cx="7772400" cy="452038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EDBA833-8F0B-CF0A-B754-9353F6DB95C6}"/>
              </a:ext>
            </a:extLst>
          </p:cNvPr>
          <p:cNvPicPr>
            <a:picLocks noChangeAspect="1"/>
          </p:cNvPicPr>
          <p:nvPr/>
        </p:nvPicPr>
        <p:blipFill>
          <a:blip r:embed="rId3"/>
          <a:stretch>
            <a:fillRect/>
          </a:stretch>
        </p:blipFill>
        <p:spPr>
          <a:xfrm>
            <a:off x="141966" y="108337"/>
            <a:ext cx="8860068" cy="4145903"/>
          </a:xfrm>
          <a:prstGeom prst="rect">
            <a:avLst/>
          </a:prstGeom>
        </p:spPr>
      </p:pic>
    </p:spTree>
    <p:extLst>
      <p:ext uri="{BB962C8B-B14F-4D97-AF65-F5344CB8AC3E}">
        <p14:creationId xmlns:p14="http://schemas.microsoft.com/office/powerpoint/2010/main" val="39196895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DE0828C-B8D5-960F-520E-28E63EAAA854}"/>
              </a:ext>
            </a:extLst>
          </p:cNvPr>
          <p:cNvPicPr>
            <a:picLocks noChangeAspect="1"/>
          </p:cNvPicPr>
          <p:nvPr/>
        </p:nvPicPr>
        <p:blipFill>
          <a:blip r:embed="rId3"/>
          <a:stretch>
            <a:fillRect/>
          </a:stretch>
        </p:blipFill>
        <p:spPr>
          <a:xfrm>
            <a:off x="685800" y="878088"/>
            <a:ext cx="7772400" cy="3387323"/>
          </a:xfrm>
          <a:prstGeom prst="rect">
            <a:avLst/>
          </a:prstGeom>
        </p:spPr>
      </p:pic>
    </p:spTree>
    <p:extLst>
      <p:ext uri="{BB962C8B-B14F-4D97-AF65-F5344CB8AC3E}">
        <p14:creationId xmlns:p14="http://schemas.microsoft.com/office/powerpoint/2010/main" val="40722457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7123" y="111816"/>
            <a:ext cx="5984468" cy="469192"/>
          </a:xfrm>
          <a:prstGeom prst="rect">
            <a:avLst/>
          </a:prstGeom>
        </p:spPr>
        <p:txBody>
          <a:bodyPr vert="horz" wrap="square" lIns="0" tIns="7454" rIns="0" bIns="0" rtlCol="0">
            <a:spAutoFit/>
          </a:bodyPr>
          <a:lstStyle/>
          <a:p>
            <a:pPr marL="7455">
              <a:spcBef>
                <a:spcPts val="59"/>
              </a:spcBef>
            </a:pPr>
            <a:r>
              <a:rPr spc="12" dirty="0"/>
              <a:t>Apache</a:t>
            </a:r>
            <a:r>
              <a:rPr spc="-164" dirty="0"/>
              <a:t> </a:t>
            </a:r>
            <a:r>
              <a:rPr spc="-3" dirty="0"/>
              <a:t>Spark</a:t>
            </a:r>
            <a:r>
              <a:rPr spc="-161" dirty="0"/>
              <a:t> </a:t>
            </a:r>
            <a:r>
              <a:rPr spc="-82" dirty="0"/>
              <a:t>Components</a:t>
            </a:r>
          </a:p>
        </p:txBody>
      </p:sp>
      <p:pic>
        <p:nvPicPr>
          <p:cNvPr id="3" name="object 3"/>
          <p:cNvPicPr/>
          <p:nvPr/>
        </p:nvPicPr>
        <p:blipFill>
          <a:blip r:embed="rId3" cstate="print"/>
          <a:stretch>
            <a:fillRect/>
          </a:stretch>
        </p:blipFill>
        <p:spPr>
          <a:xfrm>
            <a:off x="1147659" y="684868"/>
            <a:ext cx="6848680" cy="341232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7123" y="130144"/>
            <a:ext cx="7997142" cy="470697"/>
          </a:xfrm>
          <a:prstGeom prst="rect">
            <a:avLst/>
          </a:prstGeom>
        </p:spPr>
        <p:txBody>
          <a:bodyPr vert="horz" wrap="square" lIns="0" tIns="8945" rIns="0" bIns="0" rtlCol="0">
            <a:spAutoFit/>
          </a:bodyPr>
          <a:lstStyle/>
          <a:p>
            <a:pPr marL="7455">
              <a:spcBef>
                <a:spcPts val="70"/>
              </a:spcBef>
            </a:pPr>
            <a:r>
              <a:rPr spc="59" dirty="0"/>
              <a:t>S</a:t>
            </a:r>
            <a:r>
              <a:rPr spc="-88" dirty="0"/>
              <a:t>p</a:t>
            </a:r>
            <a:r>
              <a:rPr spc="117" dirty="0"/>
              <a:t>a</a:t>
            </a:r>
            <a:r>
              <a:rPr spc="-47" dirty="0"/>
              <a:t>r</a:t>
            </a:r>
            <a:r>
              <a:rPr spc="-53" dirty="0"/>
              <a:t>k</a:t>
            </a:r>
            <a:r>
              <a:rPr spc="-156" dirty="0"/>
              <a:t> </a:t>
            </a:r>
            <a:r>
              <a:rPr spc="-109" dirty="0"/>
              <a:t>m</a:t>
            </a:r>
            <a:r>
              <a:rPr spc="-103" dirty="0"/>
              <a:t>o</a:t>
            </a:r>
            <a:r>
              <a:rPr spc="-100" dirty="0"/>
              <a:t>d</a:t>
            </a:r>
            <a:r>
              <a:rPr spc="-9" dirty="0"/>
              <a:t>e</a:t>
            </a:r>
            <a:r>
              <a:rPr spc="-123" dirty="0"/>
              <a:t>s</a:t>
            </a:r>
            <a:r>
              <a:rPr spc="-156" dirty="0"/>
              <a:t> </a:t>
            </a:r>
            <a:r>
              <a:rPr spc="-106" dirty="0"/>
              <a:t>o</a:t>
            </a:r>
            <a:r>
              <a:rPr spc="-70" dirty="0"/>
              <a:t>f</a:t>
            </a:r>
            <a:r>
              <a:rPr spc="-156" dirty="0"/>
              <a:t> </a:t>
            </a:r>
            <a:r>
              <a:rPr spc="-100" dirty="0"/>
              <a:t>d</a:t>
            </a:r>
            <a:r>
              <a:rPr spc="-12" dirty="0"/>
              <a:t>e</a:t>
            </a:r>
            <a:r>
              <a:rPr spc="-94" dirty="0"/>
              <a:t>p</a:t>
            </a:r>
            <a:r>
              <a:rPr spc="-129" dirty="0"/>
              <a:t>l</a:t>
            </a:r>
            <a:r>
              <a:rPr spc="-132" dirty="0"/>
              <a:t>o</a:t>
            </a:r>
            <a:r>
              <a:rPr sz="2876" spc="85" dirty="0">
                <a:latin typeface="Microsoft Sans Serif"/>
                <a:cs typeface="Microsoft Sans Serif"/>
              </a:rPr>
              <a:t>y</a:t>
            </a:r>
            <a:r>
              <a:rPr spc="-109" dirty="0"/>
              <a:t>m</a:t>
            </a:r>
            <a:r>
              <a:rPr spc="-38" dirty="0"/>
              <a:t>e</a:t>
            </a:r>
            <a:r>
              <a:rPr spc="-156" dirty="0"/>
              <a:t>n</a:t>
            </a:r>
            <a:r>
              <a:rPr spc="23" dirty="0"/>
              <a:t>t</a:t>
            </a:r>
            <a:endParaRPr sz="2876">
              <a:latin typeface="Microsoft Sans Serif"/>
              <a:cs typeface="Microsoft Sans Serif"/>
            </a:endParaRPr>
          </a:p>
        </p:txBody>
      </p:sp>
      <p:pic>
        <p:nvPicPr>
          <p:cNvPr id="3" name="object 3"/>
          <p:cNvPicPr/>
          <p:nvPr/>
        </p:nvPicPr>
        <p:blipFill>
          <a:blip r:embed="rId3" cstate="print"/>
          <a:stretch>
            <a:fillRect/>
          </a:stretch>
        </p:blipFill>
        <p:spPr>
          <a:xfrm>
            <a:off x="306592" y="1590476"/>
            <a:ext cx="60076" cy="60076"/>
          </a:xfrm>
          <a:prstGeom prst="rect">
            <a:avLst/>
          </a:prstGeom>
        </p:spPr>
      </p:pic>
      <p:pic>
        <p:nvPicPr>
          <p:cNvPr id="4" name="object 4"/>
          <p:cNvPicPr/>
          <p:nvPr/>
        </p:nvPicPr>
        <p:blipFill>
          <a:blip r:embed="rId4" cstate="print"/>
          <a:stretch>
            <a:fillRect/>
          </a:stretch>
        </p:blipFill>
        <p:spPr>
          <a:xfrm>
            <a:off x="516859" y="1872835"/>
            <a:ext cx="72091" cy="72091"/>
          </a:xfrm>
          <a:prstGeom prst="rect">
            <a:avLst/>
          </a:prstGeom>
        </p:spPr>
      </p:pic>
      <p:pic>
        <p:nvPicPr>
          <p:cNvPr id="5" name="object 5"/>
          <p:cNvPicPr/>
          <p:nvPr/>
        </p:nvPicPr>
        <p:blipFill>
          <a:blip r:embed="rId5" cstate="print"/>
          <a:stretch>
            <a:fillRect/>
          </a:stretch>
        </p:blipFill>
        <p:spPr>
          <a:xfrm>
            <a:off x="306592" y="2263329"/>
            <a:ext cx="60076" cy="60076"/>
          </a:xfrm>
          <a:prstGeom prst="rect">
            <a:avLst/>
          </a:prstGeom>
        </p:spPr>
      </p:pic>
      <p:pic>
        <p:nvPicPr>
          <p:cNvPr id="6" name="object 6"/>
          <p:cNvPicPr/>
          <p:nvPr/>
        </p:nvPicPr>
        <p:blipFill>
          <a:blip r:embed="rId6" cstate="print"/>
          <a:stretch>
            <a:fillRect/>
          </a:stretch>
        </p:blipFill>
        <p:spPr>
          <a:xfrm>
            <a:off x="516859" y="2545687"/>
            <a:ext cx="72091" cy="72091"/>
          </a:xfrm>
          <a:prstGeom prst="rect">
            <a:avLst/>
          </a:prstGeom>
        </p:spPr>
      </p:pic>
      <p:sp>
        <p:nvSpPr>
          <p:cNvPr id="7" name="object 7"/>
          <p:cNvSpPr txBox="1"/>
          <p:nvPr/>
        </p:nvSpPr>
        <p:spPr>
          <a:xfrm>
            <a:off x="503397" y="1432726"/>
            <a:ext cx="6174436" cy="2003448"/>
          </a:xfrm>
          <a:prstGeom prst="rect">
            <a:avLst/>
          </a:prstGeom>
        </p:spPr>
        <p:txBody>
          <a:bodyPr vert="horz" wrap="square" lIns="0" tIns="45099" rIns="0" bIns="0" rtlCol="0">
            <a:spAutoFit/>
          </a:bodyPr>
          <a:lstStyle/>
          <a:p>
            <a:pPr marL="7455">
              <a:spcBef>
                <a:spcPts val="355"/>
              </a:spcBef>
            </a:pPr>
            <a:r>
              <a:rPr sz="1497" spc="21" dirty="0">
                <a:solidFill>
                  <a:srgbClr val="04182D"/>
                </a:solidFill>
                <a:latin typeface="Lucida Sans Unicode"/>
                <a:cs typeface="Lucida Sans Unicode"/>
              </a:rPr>
              <a:t>Local</a:t>
            </a:r>
            <a:r>
              <a:rPr sz="1497" spc="-32" dirty="0">
                <a:solidFill>
                  <a:srgbClr val="04182D"/>
                </a:solidFill>
                <a:latin typeface="Lucida Sans Unicode"/>
                <a:cs typeface="Lucida Sans Unicode"/>
              </a:rPr>
              <a:t> </a:t>
            </a:r>
            <a:r>
              <a:rPr sz="1497" spc="-18" dirty="0">
                <a:solidFill>
                  <a:srgbClr val="04182D"/>
                </a:solidFill>
                <a:latin typeface="Lucida Sans Unicode"/>
                <a:cs typeface="Lucida Sans Unicode"/>
              </a:rPr>
              <a:t>mode</a:t>
            </a:r>
            <a:r>
              <a:rPr sz="1644" spc="-18" dirty="0">
                <a:solidFill>
                  <a:srgbClr val="04182D"/>
                </a:solidFill>
                <a:latin typeface="Microsoft Sans Serif"/>
                <a:cs typeface="Microsoft Sans Serif"/>
              </a:rPr>
              <a:t>:</a:t>
            </a:r>
            <a:r>
              <a:rPr sz="1644" spc="3" dirty="0">
                <a:solidFill>
                  <a:srgbClr val="04182D"/>
                </a:solidFill>
                <a:latin typeface="Microsoft Sans Serif"/>
                <a:cs typeface="Microsoft Sans Serif"/>
              </a:rPr>
              <a:t> </a:t>
            </a:r>
            <a:r>
              <a:rPr sz="1468" spc="29" dirty="0">
                <a:solidFill>
                  <a:srgbClr val="04182D"/>
                </a:solidFill>
                <a:latin typeface="Microsoft Sans Serif"/>
                <a:cs typeface="Microsoft Sans Serif"/>
              </a:rPr>
              <a:t>Single</a:t>
            </a:r>
            <a:r>
              <a:rPr sz="1468" spc="50" dirty="0">
                <a:solidFill>
                  <a:srgbClr val="04182D"/>
                </a:solidFill>
                <a:latin typeface="Microsoft Sans Serif"/>
                <a:cs typeface="Microsoft Sans Serif"/>
              </a:rPr>
              <a:t> </a:t>
            </a:r>
            <a:r>
              <a:rPr sz="1468" spc="79" dirty="0">
                <a:solidFill>
                  <a:srgbClr val="04182D"/>
                </a:solidFill>
                <a:latin typeface="Microsoft Sans Serif"/>
                <a:cs typeface="Microsoft Sans Serif"/>
              </a:rPr>
              <a:t>machine</a:t>
            </a:r>
            <a:r>
              <a:rPr sz="1468" spc="53" dirty="0">
                <a:solidFill>
                  <a:srgbClr val="04182D"/>
                </a:solidFill>
                <a:latin typeface="Microsoft Sans Serif"/>
                <a:cs typeface="Microsoft Sans Serif"/>
              </a:rPr>
              <a:t> </a:t>
            </a:r>
            <a:r>
              <a:rPr sz="1468" spc="18" dirty="0">
                <a:solidFill>
                  <a:srgbClr val="04182D"/>
                </a:solidFill>
                <a:latin typeface="Microsoft Sans Serif"/>
                <a:cs typeface="Microsoft Sans Serif"/>
              </a:rPr>
              <a:t>s</a:t>
            </a:r>
            <a:r>
              <a:rPr sz="1644" spc="18" dirty="0">
                <a:solidFill>
                  <a:srgbClr val="04182D"/>
                </a:solidFill>
                <a:latin typeface="Microsoft Sans Serif"/>
                <a:cs typeface="Microsoft Sans Serif"/>
              </a:rPr>
              <a:t>u</a:t>
            </a:r>
            <a:r>
              <a:rPr sz="1468" spc="18" dirty="0">
                <a:solidFill>
                  <a:srgbClr val="04182D"/>
                </a:solidFill>
                <a:latin typeface="Microsoft Sans Serif"/>
                <a:cs typeface="Microsoft Sans Serif"/>
              </a:rPr>
              <a:t>ch</a:t>
            </a:r>
            <a:r>
              <a:rPr sz="1468" spc="50" dirty="0">
                <a:solidFill>
                  <a:srgbClr val="04182D"/>
                </a:solidFill>
                <a:latin typeface="Microsoft Sans Serif"/>
                <a:cs typeface="Microsoft Sans Serif"/>
              </a:rPr>
              <a:t> </a:t>
            </a:r>
            <a:r>
              <a:rPr sz="1468" spc="26" dirty="0">
                <a:solidFill>
                  <a:srgbClr val="04182D"/>
                </a:solidFill>
                <a:latin typeface="Microsoft Sans Serif"/>
                <a:cs typeface="Microsoft Sans Serif"/>
              </a:rPr>
              <a:t>as</a:t>
            </a:r>
            <a:r>
              <a:rPr sz="1468" spc="50" dirty="0">
                <a:solidFill>
                  <a:srgbClr val="04182D"/>
                </a:solidFill>
                <a:latin typeface="Microsoft Sans Serif"/>
                <a:cs typeface="Microsoft Sans Serif"/>
              </a:rPr>
              <a:t> </a:t>
            </a:r>
            <a:r>
              <a:rPr sz="1644" spc="32" dirty="0">
                <a:solidFill>
                  <a:srgbClr val="04182D"/>
                </a:solidFill>
                <a:latin typeface="Microsoft Sans Serif"/>
                <a:cs typeface="Microsoft Sans Serif"/>
              </a:rPr>
              <a:t>y</a:t>
            </a:r>
            <a:r>
              <a:rPr sz="1468" spc="32" dirty="0">
                <a:solidFill>
                  <a:srgbClr val="04182D"/>
                </a:solidFill>
                <a:latin typeface="Microsoft Sans Serif"/>
                <a:cs typeface="Microsoft Sans Serif"/>
              </a:rPr>
              <a:t>o</a:t>
            </a:r>
            <a:r>
              <a:rPr sz="1644" spc="32" dirty="0">
                <a:solidFill>
                  <a:srgbClr val="04182D"/>
                </a:solidFill>
                <a:latin typeface="Microsoft Sans Serif"/>
                <a:cs typeface="Microsoft Sans Serif"/>
              </a:rPr>
              <a:t>u</a:t>
            </a:r>
            <a:r>
              <a:rPr sz="1468" spc="32" dirty="0">
                <a:solidFill>
                  <a:srgbClr val="04182D"/>
                </a:solidFill>
                <a:latin typeface="Microsoft Sans Serif"/>
                <a:cs typeface="Microsoft Sans Serif"/>
              </a:rPr>
              <a:t>r</a:t>
            </a:r>
            <a:r>
              <a:rPr sz="1468" spc="53" dirty="0">
                <a:solidFill>
                  <a:srgbClr val="04182D"/>
                </a:solidFill>
                <a:latin typeface="Microsoft Sans Serif"/>
                <a:cs typeface="Microsoft Sans Serif"/>
              </a:rPr>
              <a:t> </a:t>
            </a:r>
            <a:r>
              <a:rPr sz="1468" spc="88" dirty="0">
                <a:solidFill>
                  <a:srgbClr val="04182D"/>
                </a:solidFill>
                <a:latin typeface="Microsoft Sans Serif"/>
                <a:cs typeface="Microsoft Sans Serif"/>
              </a:rPr>
              <a:t>laptop</a:t>
            </a:r>
            <a:endParaRPr sz="1468" dirty="0">
              <a:latin typeface="Microsoft Sans Serif"/>
              <a:cs typeface="Microsoft Sans Serif"/>
            </a:endParaRPr>
          </a:p>
          <a:p>
            <a:pPr marL="223647">
              <a:spcBef>
                <a:spcPts val="299"/>
              </a:spcBef>
            </a:pPr>
            <a:r>
              <a:rPr sz="1468" spc="50" dirty="0">
                <a:solidFill>
                  <a:srgbClr val="04182D"/>
                </a:solidFill>
                <a:latin typeface="Microsoft Sans Serif"/>
                <a:cs typeface="Microsoft Sans Serif"/>
              </a:rPr>
              <a:t>Local</a:t>
            </a:r>
            <a:r>
              <a:rPr sz="1468" spc="53" dirty="0">
                <a:solidFill>
                  <a:srgbClr val="04182D"/>
                </a:solidFill>
                <a:latin typeface="Microsoft Sans Serif"/>
                <a:cs typeface="Microsoft Sans Serif"/>
              </a:rPr>
              <a:t> </a:t>
            </a:r>
            <a:r>
              <a:rPr sz="1468" spc="73" dirty="0">
                <a:solidFill>
                  <a:srgbClr val="04182D"/>
                </a:solidFill>
                <a:latin typeface="Microsoft Sans Serif"/>
                <a:cs typeface="Microsoft Sans Serif"/>
              </a:rPr>
              <a:t>model</a:t>
            </a:r>
            <a:r>
              <a:rPr sz="1468" spc="53" dirty="0">
                <a:solidFill>
                  <a:srgbClr val="04182D"/>
                </a:solidFill>
                <a:latin typeface="Microsoft Sans Serif"/>
                <a:cs typeface="Microsoft Sans Serif"/>
              </a:rPr>
              <a:t> con</a:t>
            </a:r>
            <a:r>
              <a:rPr sz="1644" spc="53" dirty="0">
                <a:solidFill>
                  <a:srgbClr val="04182D"/>
                </a:solidFill>
                <a:latin typeface="Microsoft Sans Serif"/>
                <a:cs typeface="Microsoft Sans Serif"/>
              </a:rPr>
              <a:t>v</a:t>
            </a:r>
            <a:r>
              <a:rPr sz="1468" spc="53" dirty="0">
                <a:solidFill>
                  <a:srgbClr val="04182D"/>
                </a:solidFill>
                <a:latin typeface="Microsoft Sans Serif"/>
                <a:cs typeface="Microsoft Sans Serif"/>
              </a:rPr>
              <a:t>enient </a:t>
            </a:r>
            <a:r>
              <a:rPr sz="1468" spc="65" dirty="0">
                <a:solidFill>
                  <a:srgbClr val="04182D"/>
                </a:solidFill>
                <a:latin typeface="Microsoft Sans Serif"/>
                <a:cs typeface="Microsoft Sans Serif"/>
              </a:rPr>
              <a:t>for</a:t>
            </a:r>
            <a:r>
              <a:rPr sz="1468" spc="53" dirty="0">
                <a:solidFill>
                  <a:srgbClr val="04182D"/>
                </a:solidFill>
                <a:latin typeface="Microsoft Sans Serif"/>
                <a:cs typeface="Microsoft Sans Serif"/>
              </a:rPr>
              <a:t> testing</a:t>
            </a:r>
            <a:r>
              <a:rPr sz="1644" spc="53" dirty="0">
                <a:solidFill>
                  <a:srgbClr val="04182D"/>
                </a:solidFill>
                <a:latin typeface="Microsoft Sans Serif"/>
                <a:cs typeface="Microsoft Sans Serif"/>
              </a:rPr>
              <a:t>,</a:t>
            </a:r>
            <a:r>
              <a:rPr sz="1644" spc="6" dirty="0">
                <a:solidFill>
                  <a:srgbClr val="04182D"/>
                </a:solidFill>
                <a:latin typeface="Microsoft Sans Serif"/>
                <a:cs typeface="Microsoft Sans Serif"/>
              </a:rPr>
              <a:t> </a:t>
            </a:r>
            <a:r>
              <a:rPr sz="1468" spc="76" dirty="0">
                <a:solidFill>
                  <a:srgbClr val="04182D"/>
                </a:solidFill>
                <a:latin typeface="Microsoft Sans Serif"/>
                <a:cs typeface="Microsoft Sans Serif"/>
              </a:rPr>
              <a:t>deb</a:t>
            </a:r>
            <a:r>
              <a:rPr sz="1644" spc="76" dirty="0">
                <a:solidFill>
                  <a:srgbClr val="04182D"/>
                </a:solidFill>
                <a:latin typeface="Microsoft Sans Serif"/>
                <a:cs typeface="Microsoft Sans Serif"/>
              </a:rPr>
              <a:t>u</a:t>
            </a:r>
            <a:r>
              <a:rPr sz="1468" spc="76" dirty="0">
                <a:solidFill>
                  <a:srgbClr val="04182D"/>
                </a:solidFill>
                <a:latin typeface="Microsoft Sans Serif"/>
                <a:cs typeface="Microsoft Sans Serif"/>
              </a:rPr>
              <a:t>gging</a:t>
            </a:r>
            <a:r>
              <a:rPr sz="1468" spc="53" dirty="0">
                <a:solidFill>
                  <a:srgbClr val="04182D"/>
                </a:solidFill>
                <a:latin typeface="Microsoft Sans Serif"/>
                <a:cs typeface="Microsoft Sans Serif"/>
              </a:rPr>
              <a:t> </a:t>
            </a:r>
            <a:r>
              <a:rPr sz="1468" spc="94" dirty="0">
                <a:solidFill>
                  <a:srgbClr val="04182D"/>
                </a:solidFill>
                <a:latin typeface="Microsoft Sans Serif"/>
                <a:cs typeface="Microsoft Sans Serif"/>
              </a:rPr>
              <a:t>and</a:t>
            </a:r>
            <a:r>
              <a:rPr sz="1468" spc="53" dirty="0">
                <a:solidFill>
                  <a:srgbClr val="04182D"/>
                </a:solidFill>
                <a:latin typeface="Microsoft Sans Serif"/>
                <a:cs typeface="Microsoft Sans Serif"/>
              </a:rPr>
              <a:t> </a:t>
            </a:r>
            <a:r>
              <a:rPr sz="1468" spc="70" dirty="0">
                <a:solidFill>
                  <a:srgbClr val="04182D"/>
                </a:solidFill>
                <a:latin typeface="Microsoft Sans Serif"/>
                <a:cs typeface="Microsoft Sans Serif"/>
              </a:rPr>
              <a:t>demonstration</a:t>
            </a:r>
            <a:endParaRPr sz="1468" dirty="0">
              <a:latin typeface="Microsoft Sans Serif"/>
              <a:cs typeface="Microsoft Sans Serif"/>
            </a:endParaRPr>
          </a:p>
          <a:p>
            <a:pPr marL="223647" marR="2283436" indent="-216565">
              <a:lnSpc>
                <a:spcPct val="115100"/>
              </a:lnSpc>
              <a:spcBef>
                <a:spcPts val="757"/>
              </a:spcBef>
            </a:pPr>
            <a:r>
              <a:rPr sz="1497" dirty="0">
                <a:solidFill>
                  <a:srgbClr val="04182D"/>
                </a:solidFill>
                <a:latin typeface="Lucida Sans Unicode"/>
                <a:cs typeface="Lucida Sans Unicode"/>
              </a:rPr>
              <a:t>Cl</a:t>
            </a:r>
            <a:r>
              <a:rPr sz="1644" dirty="0">
                <a:solidFill>
                  <a:srgbClr val="04182D"/>
                </a:solidFill>
                <a:latin typeface="Microsoft Sans Serif"/>
                <a:cs typeface="Microsoft Sans Serif"/>
              </a:rPr>
              <a:t>u</a:t>
            </a:r>
            <a:r>
              <a:rPr sz="1497" dirty="0">
                <a:solidFill>
                  <a:srgbClr val="04182D"/>
                </a:solidFill>
                <a:latin typeface="Lucida Sans Unicode"/>
                <a:cs typeface="Lucida Sans Unicode"/>
              </a:rPr>
              <a:t>ster</a:t>
            </a:r>
            <a:r>
              <a:rPr sz="1497" spc="-35" dirty="0">
                <a:solidFill>
                  <a:srgbClr val="04182D"/>
                </a:solidFill>
                <a:latin typeface="Lucida Sans Unicode"/>
                <a:cs typeface="Lucida Sans Unicode"/>
              </a:rPr>
              <a:t> </a:t>
            </a:r>
            <a:r>
              <a:rPr sz="1497" spc="-18" dirty="0">
                <a:solidFill>
                  <a:srgbClr val="04182D"/>
                </a:solidFill>
                <a:latin typeface="Lucida Sans Unicode"/>
                <a:cs typeface="Lucida Sans Unicode"/>
              </a:rPr>
              <a:t>mode</a:t>
            </a:r>
            <a:r>
              <a:rPr sz="1644" spc="-18" dirty="0">
                <a:solidFill>
                  <a:srgbClr val="04182D"/>
                </a:solidFill>
                <a:latin typeface="Microsoft Sans Serif"/>
                <a:cs typeface="Microsoft Sans Serif"/>
              </a:rPr>
              <a:t>:</a:t>
            </a:r>
            <a:r>
              <a:rPr sz="1644" spc="-3" dirty="0">
                <a:solidFill>
                  <a:srgbClr val="04182D"/>
                </a:solidFill>
                <a:latin typeface="Microsoft Sans Serif"/>
                <a:cs typeface="Microsoft Sans Serif"/>
              </a:rPr>
              <a:t> </a:t>
            </a:r>
            <a:r>
              <a:rPr sz="1468" spc="18" dirty="0">
                <a:solidFill>
                  <a:srgbClr val="04182D"/>
                </a:solidFill>
                <a:latin typeface="Microsoft Sans Serif"/>
                <a:cs typeface="Microsoft Sans Serif"/>
              </a:rPr>
              <a:t>Set</a:t>
            </a:r>
            <a:r>
              <a:rPr sz="1468" spc="47" dirty="0">
                <a:solidFill>
                  <a:srgbClr val="04182D"/>
                </a:solidFill>
                <a:latin typeface="Microsoft Sans Serif"/>
                <a:cs typeface="Microsoft Sans Serif"/>
              </a:rPr>
              <a:t> </a:t>
            </a:r>
            <a:r>
              <a:rPr sz="1468" spc="82" dirty="0">
                <a:solidFill>
                  <a:srgbClr val="04182D"/>
                </a:solidFill>
                <a:latin typeface="Microsoft Sans Serif"/>
                <a:cs typeface="Microsoft Sans Serif"/>
              </a:rPr>
              <a:t>of</a:t>
            </a:r>
            <a:r>
              <a:rPr sz="1468" spc="47" dirty="0">
                <a:solidFill>
                  <a:srgbClr val="04182D"/>
                </a:solidFill>
                <a:latin typeface="Microsoft Sans Serif"/>
                <a:cs typeface="Microsoft Sans Serif"/>
              </a:rPr>
              <a:t> </a:t>
            </a:r>
            <a:r>
              <a:rPr sz="1468" spc="59" dirty="0">
                <a:solidFill>
                  <a:srgbClr val="04182D"/>
                </a:solidFill>
                <a:latin typeface="Microsoft Sans Serif"/>
                <a:cs typeface="Microsoft Sans Serif"/>
              </a:rPr>
              <a:t>pre</a:t>
            </a:r>
            <a:r>
              <a:rPr sz="1644" spc="59" dirty="0">
                <a:solidFill>
                  <a:srgbClr val="04182D"/>
                </a:solidFill>
                <a:latin typeface="Microsoft Sans Serif"/>
                <a:cs typeface="Microsoft Sans Serif"/>
              </a:rPr>
              <a:t>-</a:t>
            </a:r>
            <a:r>
              <a:rPr sz="1468" spc="59" dirty="0">
                <a:solidFill>
                  <a:srgbClr val="04182D"/>
                </a:solidFill>
                <a:latin typeface="Microsoft Sans Serif"/>
                <a:cs typeface="Microsoft Sans Serif"/>
              </a:rPr>
              <a:t>de</a:t>
            </a:r>
            <a:r>
              <a:rPr sz="1468" spc="495" dirty="0">
                <a:solidFill>
                  <a:srgbClr val="04182D"/>
                </a:solidFill>
                <a:latin typeface="Microsoft Sans Serif"/>
                <a:cs typeface="Microsoft Sans Serif"/>
              </a:rPr>
              <a:t> </a:t>
            </a:r>
            <a:r>
              <a:rPr sz="1468" spc="73" dirty="0">
                <a:solidFill>
                  <a:srgbClr val="04182D"/>
                </a:solidFill>
                <a:latin typeface="Microsoft Sans Serif"/>
                <a:cs typeface="Microsoft Sans Serif"/>
              </a:rPr>
              <a:t>ned</a:t>
            </a:r>
            <a:r>
              <a:rPr sz="1468" spc="47" dirty="0">
                <a:solidFill>
                  <a:srgbClr val="04182D"/>
                </a:solidFill>
                <a:latin typeface="Microsoft Sans Serif"/>
                <a:cs typeface="Microsoft Sans Serif"/>
              </a:rPr>
              <a:t> </a:t>
            </a:r>
            <a:r>
              <a:rPr sz="1468" spc="65" dirty="0">
                <a:solidFill>
                  <a:srgbClr val="04182D"/>
                </a:solidFill>
                <a:latin typeface="Microsoft Sans Serif"/>
                <a:cs typeface="Microsoft Sans Serif"/>
              </a:rPr>
              <a:t>machines </a:t>
            </a:r>
            <a:r>
              <a:rPr sz="1468" spc="-382" dirty="0">
                <a:solidFill>
                  <a:srgbClr val="04182D"/>
                </a:solidFill>
                <a:latin typeface="Microsoft Sans Serif"/>
                <a:cs typeface="Microsoft Sans Serif"/>
              </a:rPr>
              <a:t> </a:t>
            </a:r>
            <a:r>
              <a:rPr sz="1468" spc="82" dirty="0">
                <a:solidFill>
                  <a:srgbClr val="04182D"/>
                </a:solidFill>
                <a:latin typeface="Microsoft Sans Serif"/>
                <a:cs typeface="Microsoft Sans Serif"/>
              </a:rPr>
              <a:t>Good</a:t>
            </a:r>
            <a:r>
              <a:rPr sz="1468" spc="47" dirty="0">
                <a:solidFill>
                  <a:srgbClr val="04182D"/>
                </a:solidFill>
                <a:latin typeface="Microsoft Sans Serif"/>
                <a:cs typeface="Microsoft Sans Serif"/>
              </a:rPr>
              <a:t> </a:t>
            </a:r>
            <a:r>
              <a:rPr sz="1468" spc="65" dirty="0">
                <a:solidFill>
                  <a:srgbClr val="04182D"/>
                </a:solidFill>
                <a:latin typeface="Microsoft Sans Serif"/>
                <a:cs typeface="Microsoft Sans Serif"/>
              </a:rPr>
              <a:t>for</a:t>
            </a:r>
            <a:r>
              <a:rPr sz="1468" spc="50" dirty="0">
                <a:solidFill>
                  <a:srgbClr val="04182D"/>
                </a:solidFill>
                <a:latin typeface="Microsoft Sans Serif"/>
                <a:cs typeface="Microsoft Sans Serif"/>
              </a:rPr>
              <a:t> </a:t>
            </a:r>
            <a:r>
              <a:rPr sz="1468" spc="67" dirty="0">
                <a:solidFill>
                  <a:srgbClr val="04182D"/>
                </a:solidFill>
                <a:latin typeface="Microsoft Sans Serif"/>
                <a:cs typeface="Microsoft Sans Serif"/>
              </a:rPr>
              <a:t>prod</a:t>
            </a:r>
            <a:r>
              <a:rPr sz="1644" spc="67" dirty="0">
                <a:solidFill>
                  <a:srgbClr val="04182D"/>
                </a:solidFill>
                <a:latin typeface="Microsoft Sans Serif"/>
                <a:cs typeface="Microsoft Sans Serif"/>
              </a:rPr>
              <a:t>u</a:t>
            </a:r>
            <a:r>
              <a:rPr sz="1468" spc="67" dirty="0">
                <a:solidFill>
                  <a:srgbClr val="04182D"/>
                </a:solidFill>
                <a:latin typeface="Microsoft Sans Serif"/>
                <a:cs typeface="Microsoft Sans Serif"/>
              </a:rPr>
              <a:t>ction</a:t>
            </a:r>
            <a:endParaRPr sz="1468" dirty="0">
              <a:latin typeface="Microsoft Sans Serif"/>
              <a:cs typeface="Microsoft Sans Serif"/>
            </a:endParaRPr>
          </a:p>
          <a:p>
            <a:pPr marL="7455" marR="3703967">
              <a:lnSpc>
                <a:spcPct val="153500"/>
              </a:lnSpc>
            </a:pPr>
            <a:r>
              <a:rPr sz="1468" spc="32" dirty="0">
                <a:solidFill>
                  <a:srgbClr val="04182D"/>
                </a:solidFill>
                <a:latin typeface="Microsoft Sans Serif"/>
                <a:cs typeface="Microsoft Sans Serif"/>
              </a:rPr>
              <a:t>Work</a:t>
            </a:r>
            <a:r>
              <a:rPr sz="1468" spc="449" dirty="0">
                <a:solidFill>
                  <a:srgbClr val="04182D"/>
                </a:solidFill>
                <a:latin typeface="Microsoft Sans Serif"/>
                <a:cs typeface="Microsoft Sans Serif"/>
              </a:rPr>
              <a:t> </a:t>
            </a:r>
            <a:r>
              <a:rPr sz="1468" spc="-9" dirty="0">
                <a:solidFill>
                  <a:srgbClr val="04182D"/>
                </a:solidFill>
                <a:latin typeface="Microsoft Sans Serif"/>
                <a:cs typeface="Microsoft Sans Serif"/>
              </a:rPr>
              <a:t>o</a:t>
            </a:r>
            <a:r>
              <a:rPr sz="1644" spc="-9" dirty="0">
                <a:solidFill>
                  <a:srgbClr val="04182D"/>
                </a:solidFill>
                <a:latin typeface="Microsoft Sans Serif"/>
                <a:cs typeface="Microsoft Sans Serif"/>
              </a:rPr>
              <a:t>w:</a:t>
            </a:r>
            <a:r>
              <a:rPr sz="1644" dirty="0">
                <a:solidFill>
                  <a:srgbClr val="04182D"/>
                </a:solidFill>
                <a:latin typeface="Microsoft Sans Serif"/>
                <a:cs typeface="Microsoft Sans Serif"/>
              </a:rPr>
              <a:t> </a:t>
            </a:r>
            <a:r>
              <a:rPr sz="1468" spc="50" dirty="0">
                <a:solidFill>
                  <a:srgbClr val="04182D"/>
                </a:solidFill>
                <a:latin typeface="Microsoft Sans Serif"/>
                <a:cs typeface="Microsoft Sans Serif"/>
              </a:rPr>
              <a:t>Local </a:t>
            </a:r>
            <a:r>
              <a:rPr sz="1644" spc="-29" dirty="0">
                <a:solidFill>
                  <a:srgbClr val="04182D"/>
                </a:solidFill>
                <a:latin typeface="Microsoft Sans Serif"/>
                <a:cs typeface="Microsoft Sans Serif"/>
              </a:rPr>
              <a:t>-&gt;</a:t>
            </a:r>
            <a:r>
              <a:rPr sz="1644" spc="3" dirty="0">
                <a:solidFill>
                  <a:srgbClr val="04182D"/>
                </a:solidFill>
                <a:latin typeface="Microsoft Sans Serif"/>
                <a:cs typeface="Microsoft Sans Serif"/>
              </a:rPr>
              <a:t> </a:t>
            </a:r>
            <a:r>
              <a:rPr sz="1468" spc="23" dirty="0">
                <a:solidFill>
                  <a:srgbClr val="04182D"/>
                </a:solidFill>
                <a:latin typeface="Microsoft Sans Serif"/>
                <a:cs typeface="Microsoft Sans Serif"/>
              </a:rPr>
              <a:t>cl</a:t>
            </a:r>
            <a:r>
              <a:rPr sz="1644" spc="23" dirty="0">
                <a:solidFill>
                  <a:srgbClr val="04182D"/>
                </a:solidFill>
                <a:latin typeface="Microsoft Sans Serif"/>
                <a:cs typeface="Microsoft Sans Serif"/>
              </a:rPr>
              <a:t>u</a:t>
            </a:r>
            <a:r>
              <a:rPr sz="1468" spc="23" dirty="0">
                <a:solidFill>
                  <a:srgbClr val="04182D"/>
                </a:solidFill>
                <a:latin typeface="Microsoft Sans Serif"/>
                <a:cs typeface="Microsoft Sans Serif"/>
              </a:rPr>
              <a:t>sters </a:t>
            </a:r>
            <a:r>
              <a:rPr sz="1468" spc="26" dirty="0">
                <a:solidFill>
                  <a:srgbClr val="04182D"/>
                </a:solidFill>
                <a:latin typeface="Microsoft Sans Serif"/>
                <a:cs typeface="Microsoft Sans Serif"/>
              </a:rPr>
              <a:t> </a:t>
            </a:r>
            <a:r>
              <a:rPr sz="1468" spc="70" dirty="0">
                <a:solidFill>
                  <a:srgbClr val="04182D"/>
                </a:solidFill>
                <a:latin typeface="Microsoft Sans Serif"/>
                <a:cs typeface="Microsoft Sans Serif"/>
              </a:rPr>
              <a:t>No</a:t>
            </a:r>
            <a:r>
              <a:rPr sz="1468" spc="38" dirty="0">
                <a:solidFill>
                  <a:srgbClr val="04182D"/>
                </a:solidFill>
                <a:latin typeface="Microsoft Sans Serif"/>
                <a:cs typeface="Microsoft Sans Serif"/>
              </a:rPr>
              <a:t> </a:t>
            </a:r>
            <a:r>
              <a:rPr sz="1468" spc="82" dirty="0">
                <a:solidFill>
                  <a:srgbClr val="04182D"/>
                </a:solidFill>
                <a:latin typeface="Microsoft Sans Serif"/>
                <a:cs typeface="Microsoft Sans Serif"/>
              </a:rPr>
              <a:t>code</a:t>
            </a:r>
            <a:r>
              <a:rPr sz="1468" spc="41" dirty="0">
                <a:solidFill>
                  <a:srgbClr val="04182D"/>
                </a:solidFill>
                <a:latin typeface="Microsoft Sans Serif"/>
                <a:cs typeface="Microsoft Sans Serif"/>
              </a:rPr>
              <a:t> </a:t>
            </a:r>
            <a:r>
              <a:rPr sz="1468" spc="85" dirty="0">
                <a:solidFill>
                  <a:srgbClr val="04182D"/>
                </a:solidFill>
                <a:latin typeface="Microsoft Sans Serif"/>
                <a:cs typeface="Microsoft Sans Serif"/>
              </a:rPr>
              <a:t>change</a:t>
            </a:r>
            <a:r>
              <a:rPr sz="1468" spc="41" dirty="0">
                <a:solidFill>
                  <a:srgbClr val="04182D"/>
                </a:solidFill>
                <a:latin typeface="Microsoft Sans Serif"/>
                <a:cs typeface="Microsoft Sans Serif"/>
              </a:rPr>
              <a:t> necessar</a:t>
            </a:r>
            <a:r>
              <a:rPr sz="1644" spc="41" dirty="0">
                <a:solidFill>
                  <a:srgbClr val="04182D"/>
                </a:solidFill>
                <a:latin typeface="Microsoft Sans Serif"/>
                <a:cs typeface="Microsoft Sans Serif"/>
              </a:rPr>
              <a:t>y</a:t>
            </a:r>
            <a:endParaRPr sz="1644" dirty="0">
              <a:latin typeface="Microsoft Sans Serif"/>
              <a:cs typeface="Microsoft Sans Serif"/>
            </a:endParaRPr>
          </a:p>
        </p:txBody>
      </p:sp>
      <p:pic>
        <p:nvPicPr>
          <p:cNvPr id="8" name="object 8"/>
          <p:cNvPicPr/>
          <p:nvPr/>
        </p:nvPicPr>
        <p:blipFill>
          <a:blip r:embed="rId5" cstate="print"/>
          <a:stretch>
            <a:fillRect/>
          </a:stretch>
        </p:blipFill>
        <p:spPr>
          <a:xfrm>
            <a:off x="306592" y="2936182"/>
            <a:ext cx="60076" cy="60076"/>
          </a:xfrm>
          <a:prstGeom prst="rect">
            <a:avLst/>
          </a:prstGeom>
        </p:spPr>
      </p:pic>
      <p:pic>
        <p:nvPicPr>
          <p:cNvPr id="9" name="object 9"/>
          <p:cNvPicPr/>
          <p:nvPr/>
        </p:nvPicPr>
        <p:blipFill>
          <a:blip r:embed="rId3" cstate="print"/>
          <a:stretch>
            <a:fillRect/>
          </a:stretch>
        </p:blipFill>
        <p:spPr>
          <a:xfrm>
            <a:off x="306592" y="3320670"/>
            <a:ext cx="60076" cy="60076"/>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48298" y="1222421"/>
            <a:ext cx="4459936" cy="1155011"/>
          </a:xfrm>
          <a:prstGeom prst="rect">
            <a:avLst/>
          </a:prstGeom>
        </p:spPr>
        <p:txBody>
          <a:bodyPr vert="horz" wrap="square" lIns="0" tIns="127841" rIns="0" bIns="0" rtlCol="0">
            <a:spAutoFit/>
          </a:bodyPr>
          <a:lstStyle/>
          <a:p>
            <a:pPr marL="7455" marR="2982" algn="ctr">
              <a:lnSpc>
                <a:spcPts val="3974"/>
              </a:lnSpc>
              <a:spcBef>
                <a:spcPts val="1006"/>
              </a:spcBef>
            </a:pPr>
            <a:r>
              <a:rPr sz="3757" spc="182" dirty="0"/>
              <a:t>P</a:t>
            </a:r>
            <a:r>
              <a:rPr sz="4109" spc="94" dirty="0">
                <a:latin typeface="Microsoft Sans Serif"/>
                <a:cs typeface="Microsoft Sans Serif"/>
              </a:rPr>
              <a:t>y</a:t>
            </a:r>
            <a:r>
              <a:rPr sz="3757" spc="70" dirty="0"/>
              <a:t>S</a:t>
            </a:r>
            <a:r>
              <a:rPr sz="3757" spc="-138" dirty="0"/>
              <a:t>p</a:t>
            </a:r>
            <a:r>
              <a:rPr sz="3757" spc="149" dirty="0"/>
              <a:t>a</a:t>
            </a:r>
            <a:r>
              <a:rPr sz="3757" spc="-82" dirty="0"/>
              <a:t>r</a:t>
            </a:r>
            <a:r>
              <a:rPr sz="3757" spc="-164" dirty="0"/>
              <a:t>k</a:t>
            </a:r>
            <a:r>
              <a:rPr sz="4109" spc="-100" dirty="0">
                <a:latin typeface="Microsoft Sans Serif"/>
                <a:cs typeface="Microsoft Sans Serif"/>
              </a:rPr>
              <a:t>:</a:t>
            </a:r>
            <a:r>
              <a:rPr sz="4109" spc="-173" dirty="0">
                <a:latin typeface="Microsoft Sans Serif"/>
                <a:cs typeface="Microsoft Sans Serif"/>
              </a:rPr>
              <a:t> </a:t>
            </a:r>
            <a:r>
              <a:rPr sz="3757" spc="70" dirty="0"/>
              <a:t>S</a:t>
            </a:r>
            <a:r>
              <a:rPr sz="3757" spc="-138" dirty="0"/>
              <a:t>p</a:t>
            </a:r>
            <a:r>
              <a:rPr sz="3757" spc="149" dirty="0"/>
              <a:t>a</a:t>
            </a:r>
            <a:r>
              <a:rPr sz="3757" spc="-82" dirty="0"/>
              <a:t>r</a:t>
            </a:r>
            <a:r>
              <a:rPr sz="3757" spc="-67" dirty="0"/>
              <a:t>k</a:t>
            </a:r>
            <a:r>
              <a:rPr sz="3757" spc="-269" dirty="0"/>
              <a:t> </a:t>
            </a:r>
            <a:r>
              <a:rPr sz="4109" spc="-18" dirty="0">
                <a:latin typeface="Microsoft Sans Serif"/>
                <a:cs typeface="Microsoft Sans Serif"/>
              </a:rPr>
              <a:t>w</a:t>
            </a:r>
            <a:r>
              <a:rPr sz="3757" spc="-97" dirty="0"/>
              <a:t>i</a:t>
            </a:r>
            <a:r>
              <a:rPr sz="3757" spc="-59" dirty="0"/>
              <a:t>t</a:t>
            </a:r>
            <a:r>
              <a:rPr sz="3757" spc="-79" dirty="0"/>
              <a:t>h  </a:t>
            </a:r>
            <a:r>
              <a:rPr sz="3757" spc="-50" dirty="0"/>
              <a:t>P</a:t>
            </a:r>
            <a:r>
              <a:rPr sz="4109" spc="-50" dirty="0">
                <a:latin typeface="Microsoft Sans Serif"/>
                <a:cs typeface="Microsoft Sans Serif"/>
              </a:rPr>
              <a:t>y</a:t>
            </a:r>
            <a:r>
              <a:rPr sz="3757" spc="-50" dirty="0"/>
              <a:t>thon</a:t>
            </a:r>
            <a:endParaRPr sz="3757" dirty="0">
              <a:latin typeface="Microsoft Sans Serif"/>
              <a:cs typeface="Microsoft Sans Serif"/>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7123" y="130144"/>
            <a:ext cx="5447755" cy="470697"/>
          </a:xfrm>
          <a:prstGeom prst="rect">
            <a:avLst/>
          </a:prstGeom>
        </p:spPr>
        <p:txBody>
          <a:bodyPr vert="horz" wrap="square" lIns="0" tIns="8945" rIns="0" bIns="0" rtlCol="0">
            <a:spAutoFit/>
          </a:bodyPr>
          <a:lstStyle/>
          <a:p>
            <a:pPr marL="7455">
              <a:spcBef>
                <a:spcPts val="70"/>
              </a:spcBef>
            </a:pPr>
            <a:r>
              <a:rPr spc="44" dirty="0"/>
              <a:t>O</a:t>
            </a:r>
            <a:r>
              <a:rPr sz="2876" spc="-79" dirty="0">
                <a:latin typeface="Microsoft Sans Serif"/>
                <a:cs typeface="Microsoft Sans Serif"/>
              </a:rPr>
              <a:t>v</a:t>
            </a:r>
            <a:r>
              <a:rPr spc="-38" dirty="0"/>
              <a:t>e</a:t>
            </a:r>
            <a:r>
              <a:rPr spc="-44" dirty="0"/>
              <a:t>r</a:t>
            </a:r>
            <a:r>
              <a:rPr sz="2876" spc="-82" dirty="0">
                <a:latin typeface="Microsoft Sans Serif"/>
                <a:cs typeface="Microsoft Sans Serif"/>
              </a:rPr>
              <a:t>v</a:t>
            </a:r>
            <a:r>
              <a:rPr spc="-76" dirty="0"/>
              <a:t>i</a:t>
            </a:r>
            <a:r>
              <a:rPr spc="-56" dirty="0"/>
              <a:t>e</a:t>
            </a:r>
            <a:r>
              <a:rPr sz="2876" spc="106" dirty="0">
                <a:latin typeface="Microsoft Sans Serif"/>
                <a:cs typeface="Microsoft Sans Serif"/>
              </a:rPr>
              <a:t>w</a:t>
            </a:r>
            <a:r>
              <a:rPr sz="2876" spc="-85" dirty="0">
                <a:latin typeface="Microsoft Sans Serif"/>
                <a:cs typeface="Microsoft Sans Serif"/>
              </a:rPr>
              <a:t> </a:t>
            </a:r>
            <a:r>
              <a:rPr spc="-106" dirty="0"/>
              <a:t>o</a:t>
            </a:r>
            <a:r>
              <a:rPr spc="-70" dirty="0"/>
              <a:t>f</a:t>
            </a:r>
            <a:r>
              <a:rPr spc="-156" dirty="0"/>
              <a:t> </a:t>
            </a:r>
            <a:r>
              <a:rPr spc="138" dirty="0"/>
              <a:t>P</a:t>
            </a:r>
            <a:r>
              <a:rPr sz="2876" spc="85" dirty="0">
                <a:latin typeface="Microsoft Sans Serif"/>
                <a:cs typeface="Microsoft Sans Serif"/>
              </a:rPr>
              <a:t>y</a:t>
            </a:r>
            <a:r>
              <a:rPr spc="59" dirty="0"/>
              <a:t>S</a:t>
            </a:r>
            <a:r>
              <a:rPr spc="-88" dirty="0"/>
              <a:t>p</a:t>
            </a:r>
            <a:r>
              <a:rPr spc="117" dirty="0"/>
              <a:t>a</a:t>
            </a:r>
            <a:r>
              <a:rPr spc="-47" dirty="0"/>
              <a:t>r</a:t>
            </a:r>
            <a:r>
              <a:rPr spc="-53" dirty="0"/>
              <a:t>k</a:t>
            </a:r>
            <a:endParaRPr sz="2876" dirty="0">
              <a:latin typeface="Microsoft Sans Serif"/>
              <a:cs typeface="Microsoft Sans Serif"/>
            </a:endParaRPr>
          </a:p>
        </p:txBody>
      </p:sp>
      <p:pic>
        <p:nvPicPr>
          <p:cNvPr id="3" name="object 3"/>
          <p:cNvPicPr/>
          <p:nvPr/>
        </p:nvPicPr>
        <p:blipFill>
          <a:blip r:embed="rId3" cstate="print"/>
          <a:stretch>
            <a:fillRect/>
          </a:stretch>
        </p:blipFill>
        <p:spPr>
          <a:xfrm>
            <a:off x="306592" y="793005"/>
            <a:ext cx="60076" cy="60076"/>
          </a:xfrm>
          <a:prstGeom prst="rect">
            <a:avLst/>
          </a:prstGeom>
        </p:spPr>
      </p:pic>
      <p:sp>
        <p:nvSpPr>
          <p:cNvPr id="4" name="object 4"/>
          <p:cNvSpPr txBox="1"/>
          <p:nvPr/>
        </p:nvSpPr>
        <p:spPr>
          <a:xfrm>
            <a:off x="503397" y="539133"/>
            <a:ext cx="6754757" cy="1569056"/>
          </a:xfrm>
          <a:prstGeom prst="rect">
            <a:avLst/>
          </a:prstGeom>
        </p:spPr>
        <p:txBody>
          <a:bodyPr vert="horz" wrap="square" lIns="0" tIns="141260" rIns="0" bIns="0" rtlCol="0">
            <a:spAutoFit/>
          </a:bodyPr>
          <a:lstStyle/>
          <a:p>
            <a:pPr marL="7455">
              <a:spcBef>
                <a:spcPts val="1112"/>
              </a:spcBef>
            </a:pPr>
            <a:r>
              <a:rPr sz="1468" spc="82" dirty="0">
                <a:solidFill>
                  <a:srgbClr val="04182D"/>
                </a:solidFill>
                <a:latin typeface="Microsoft Sans Serif"/>
                <a:cs typeface="Microsoft Sans Serif"/>
              </a:rPr>
              <a:t>Apache</a:t>
            </a:r>
            <a:r>
              <a:rPr sz="1468" spc="44" dirty="0">
                <a:solidFill>
                  <a:srgbClr val="04182D"/>
                </a:solidFill>
                <a:latin typeface="Microsoft Sans Serif"/>
                <a:cs typeface="Microsoft Sans Serif"/>
              </a:rPr>
              <a:t> </a:t>
            </a:r>
            <a:r>
              <a:rPr sz="1468" spc="41" dirty="0">
                <a:solidFill>
                  <a:srgbClr val="04182D"/>
                </a:solidFill>
                <a:latin typeface="Microsoft Sans Serif"/>
                <a:cs typeface="Microsoft Sans Serif"/>
              </a:rPr>
              <a:t>Spark</a:t>
            </a:r>
            <a:r>
              <a:rPr sz="1468" spc="47" dirty="0">
                <a:solidFill>
                  <a:srgbClr val="04182D"/>
                </a:solidFill>
                <a:latin typeface="Microsoft Sans Serif"/>
                <a:cs typeface="Microsoft Sans Serif"/>
              </a:rPr>
              <a:t> </a:t>
            </a:r>
            <a:r>
              <a:rPr sz="1468" dirty="0">
                <a:solidFill>
                  <a:srgbClr val="04182D"/>
                </a:solidFill>
                <a:latin typeface="Microsoft Sans Serif"/>
                <a:cs typeface="Microsoft Sans Serif"/>
              </a:rPr>
              <a:t>is</a:t>
            </a:r>
            <a:r>
              <a:rPr sz="1468" spc="47" dirty="0">
                <a:solidFill>
                  <a:srgbClr val="04182D"/>
                </a:solidFill>
                <a:latin typeface="Microsoft Sans Serif"/>
                <a:cs typeface="Microsoft Sans Serif"/>
              </a:rPr>
              <a:t> </a:t>
            </a:r>
            <a:r>
              <a:rPr sz="1644" spc="38" dirty="0" err="1">
                <a:solidFill>
                  <a:srgbClr val="04182D"/>
                </a:solidFill>
                <a:latin typeface="Microsoft Sans Serif"/>
                <a:cs typeface="Microsoft Sans Serif"/>
              </a:rPr>
              <a:t>w</a:t>
            </a:r>
            <a:r>
              <a:rPr sz="1468" spc="38" dirty="0" err="1">
                <a:solidFill>
                  <a:srgbClr val="04182D"/>
                </a:solidFill>
                <a:latin typeface="Microsoft Sans Serif"/>
                <a:cs typeface="Microsoft Sans Serif"/>
              </a:rPr>
              <a:t>ri</a:t>
            </a:r>
            <a:r>
              <a:rPr lang="pt-PT" sz="1468" spc="38" dirty="0">
                <a:solidFill>
                  <a:srgbClr val="04182D"/>
                </a:solidFill>
                <a:latin typeface="Microsoft Sans Serif"/>
                <a:cs typeface="Microsoft Sans Serif"/>
              </a:rPr>
              <a:t>t</a:t>
            </a:r>
            <a:r>
              <a:rPr sz="1468" spc="50" dirty="0" err="1">
                <a:solidFill>
                  <a:srgbClr val="04182D"/>
                </a:solidFill>
                <a:latin typeface="Microsoft Sans Serif"/>
                <a:cs typeface="Microsoft Sans Serif"/>
              </a:rPr>
              <a:t>en</a:t>
            </a:r>
            <a:r>
              <a:rPr sz="1468" spc="47" dirty="0">
                <a:solidFill>
                  <a:srgbClr val="04182D"/>
                </a:solidFill>
                <a:latin typeface="Microsoft Sans Serif"/>
                <a:cs typeface="Microsoft Sans Serif"/>
              </a:rPr>
              <a:t> </a:t>
            </a:r>
            <a:r>
              <a:rPr sz="1468" spc="56" dirty="0">
                <a:solidFill>
                  <a:srgbClr val="04182D"/>
                </a:solidFill>
                <a:latin typeface="Microsoft Sans Serif"/>
                <a:cs typeface="Microsoft Sans Serif"/>
              </a:rPr>
              <a:t>in</a:t>
            </a:r>
            <a:r>
              <a:rPr sz="1468" spc="47" dirty="0">
                <a:solidFill>
                  <a:srgbClr val="04182D"/>
                </a:solidFill>
                <a:latin typeface="Microsoft Sans Serif"/>
                <a:cs typeface="Microsoft Sans Serif"/>
              </a:rPr>
              <a:t> </a:t>
            </a:r>
            <a:r>
              <a:rPr sz="1468" spc="41" dirty="0">
                <a:solidFill>
                  <a:srgbClr val="04182D"/>
                </a:solidFill>
                <a:latin typeface="Microsoft Sans Serif"/>
                <a:cs typeface="Microsoft Sans Serif"/>
              </a:rPr>
              <a:t>Scala</a:t>
            </a:r>
            <a:endParaRPr sz="1468" dirty="0">
              <a:latin typeface="Microsoft Sans Serif"/>
              <a:cs typeface="Microsoft Sans Serif"/>
            </a:endParaRPr>
          </a:p>
          <a:p>
            <a:pPr marL="7455" marR="2982">
              <a:lnSpc>
                <a:spcPct val="153500"/>
              </a:lnSpc>
            </a:pPr>
            <a:r>
              <a:rPr sz="1468" spc="-47" dirty="0">
                <a:solidFill>
                  <a:srgbClr val="04182D"/>
                </a:solidFill>
                <a:latin typeface="Microsoft Sans Serif"/>
                <a:cs typeface="Microsoft Sans Serif"/>
              </a:rPr>
              <a:t>To</a:t>
            </a:r>
            <a:r>
              <a:rPr sz="1468" spc="53" dirty="0">
                <a:solidFill>
                  <a:srgbClr val="04182D"/>
                </a:solidFill>
                <a:latin typeface="Microsoft Sans Serif"/>
                <a:cs typeface="Microsoft Sans Serif"/>
              </a:rPr>
              <a:t> </a:t>
            </a:r>
            <a:r>
              <a:rPr sz="1468" spc="59" dirty="0">
                <a:solidFill>
                  <a:srgbClr val="04182D"/>
                </a:solidFill>
                <a:latin typeface="Microsoft Sans Serif"/>
                <a:cs typeface="Microsoft Sans Serif"/>
              </a:rPr>
              <a:t>s</a:t>
            </a:r>
            <a:r>
              <a:rPr sz="1644" spc="59" dirty="0">
                <a:solidFill>
                  <a:srgbClr val="04182D"/>
                </a:solidFill>
                <a:latin typeface="Microsoft Sans Serif"/>
                <a:cs typeface="Microsoft Sans Serif"/>
              </a:rPr>
              <a:t>u</a:t>
            </a:r>
            <a:r>
              <a:rPr sz="1468" spc="59" dirty="0">
                <a:solidFill>
                  <a:srgbClr val="04182D"/>
                </a:solidFill>
                <a:latin typeface="Microsoft Sans Serif"/>
                <a:cs typeface="Microsoft Sans Serif"/>
              </a:rPr>
              <a:t>pport</a:t>
            </a:r>
            <a:r>
              <a:rPr sz="1468" spc="53" dirty="0">
                <a:solidFill>
                  <a:srgbClr val="04182D"/>
                </a:solidFill>
                <a:latin typeface="Microsoft Sans Serif"/>
                <a:cs typeface="Microsoft Sans Serif"/>
              </a:rPr>
              <a:t> P</a:t>
            </a:r>
            <a:r>
              <a:rPr sz="1644" spc="53" dirty="0">
                <a:solidFill>
                  <a:srgbClr val="04182D"/>
                </a:solidFill>
                <a:latin typeface="Microsoft Sans Serif"/>
                <a:cs typeface="Microsoft Sans Serif"/>
              </a:rPr>
              <a:t>y</a:t>
            </a:r>
            <a:r>
              <a:rPr sz="1468" spc="53" dirty="0">
                <a:solidFill>
                  <a:srgbClr val="04182D"/>
                </a:solidFill>
                <a:latin typeface="Microsoft Sans Serif"/>
                <a:cs typeface="Microsoft Sans Serif"/>
              </a:rPr>
              <a:t>thon </a:t>
            </a:r>
            <a:r>
              <a:rPr sz="1644" spc="59" dirty="0">
                <a:solidFill>
                  <a:srgbClr val="04182D"/>
                </a:solidFill>
                <a:latin typeface="Microsoft Sans Serif"/>
                <a:cs typeface="Microsoft Sans Serif"/>
              </a:rPr>
              <a:t>w</a:t>
            </a:r>
            <a:r>
              <a:rPr sz="1468" spc="59" dirty="0">
                <a:solidFill>
                  <a:srgbClr val="04182D"/>
                </a:solidFill>
                <a:latin typeface="Microsoft Sans Serif"/>
                <a:cs typeface="Microsoft Sans Serif"/>
              </a:rPr>
              <a:t>ith</a:t>
            </a:r>
            <a:r>
              <a:rPr sz="1468" spc="53" dirty="0">
                <a:solidFill>
                  <a:srgbClr val="04182D"/>
                </a:solidFill>
                <a:latin typeface="Microsoft Sans Serif"/>
                <a:cs typeface="Microsoft Sans Serif"/>
              </a:rPr>
              <a:t> </a:t>
            </a:r>
            <a:r>
              <a:rPr sz="1468" spc="21" dirty="0">
                <a:solidFill>
                  <a:srgbClr val="04182D"/>
                </a:solidFill>
                <a:latin typeface="Microsoft Sans Serif"/>
                <a:cs typeface="Microsoft Sans Serif"/>
              </a:rPr>
              <a:t>Spark</a:t>
            </a:r>
            <a:r>
              <a:rPr sz="1644" spc="21" dirty="0">
                <a:solidFill>
                  <a:srgbClr val="04182D"/>
                </a:solidFill>
                <a:latin typeface="Microsoft Sans Serif"/>
                <a:cs typeface="Microsoft Sans Serif"/>
              </a:rPr>
              <a:t>,</a:t>
            </a:r>
            <a:r>
              <a:rPr sz="1644" spc="6" dirty="0">
                <a:solidFill>
                  <a:srgbClr val="04182D"/>
                </a:solidFill>
                <a:latin typeface="Microsoft Sans Serif"/>
                <a:cs typeface="Microsoft Sans Serif"/>
              </a:rPr>
              <a:t> </a:t>
            </a:r>
            <a:r>
              <a:rPr sz="1468" spc="82" dirty="0">
                <a:solidFill>
                  <a:srgbClr val="04182D"/>
                </a:solidFill>
                <a:latin typeface="Microsoft Sans Serif"/>
                <a:cs typeface="Microsoft Sans Serif"/>
              </a:rPr>
              <a:t>Apache</a:t>
            </a:r>
            <a:r>
              <a:rPr sz="1468" spc="53" dirty="0">
                <a:solidFill>
                  <a:srgbClr val="04182D"/>
                </a:solidFill>
                <a:latin typeface="Microsoft Sans Serif"/>
                <a:cs typeface="Microsoft Sans Serif"/>
              </a:rPr>
              <a:t> </a:t>
            </a:r>
            <a:r>
              <a:rPr sz="1468" spc="41" dirty="0">
                <a:solidFill>
                  <a:srgbClr val="04182D"/>
                </a:solidFill>
                <a:latin typeface="Microsoft Sans Serif"/>
                <a:cs typeface="Microsoft Sans Serif"/>
              </a:rPr>
              <a:t>Spark</a:t>
            </a:r>
            <a:r>
              <a:rPr sz="1468" spc="56" dirty="0">
                <a:solidFill>
                  <a:srgbClr val="04182D"/>
                </a:solidFill>
                <a:latin typeface="Microsoft Sans Serif"/>
                <a:cs typeface="Microsoft Sans Serif"/>
              </a:rPr>
              <a:t> </a:t>
            </a:r>
            <a:r>
              <a:rPr sz="1468" spc="73" dirty="0">
                <a:solidFill>
                  <a:srgbClr val="04182D"/>
                </a:solidFill>
                <a:latin typeface="Microsoft Sans Serif"/>
                <a:cs typeface="Microsoft Sans Serif"/>
              </a:rPr>
              <a:t>Comm</a:t>
            </a:r>
            <a:r>
              <a:rPr sz="1644" spc="73" dirty="0">
                <a:solidFill>
                  <a:srgbClr val="04182D"/>
                </a:solidFill>
                <a:latin typeface="Microsoft Sans Serif"/>
                <a:cs typeface="Microsoft Sans Serif"/>
              </a:rPr>
              <a:t>u</a:t>
            </a:r>
            <a:r>
              <a:rPr sz="1468" spc="73" dirty="0">
                <a:solidFill>
                  <a:srgbClr val="04182D"/>
                </a:solidFill>
                <a:latin typeface="Microsoft Sans Serif"/>
                <a:cs typeface="Microsoft Sans Serif"/>
              </a:rPr>
              <a:t>nit</a:t>
            </a:r>
            <a:r>
              <a:rPr sz="1644" spc="73" dirty="0">
                <a:solidFill>
                  <a:srgbClr val="04182D"/>
                </a:solidFill>
                <a:latin typeface="Microsoft Sans Serif"/>
                <a:cs typeface="Microsoft Sans Serif"/>
              </a:rPr>
              <a:t>y</a:t>
            </a:r>
            <a:r>
              <a:rPr sz="1644" spc="6" dirty="0">
                <a:solidFill>
                  <a:srgbClr val="04182D"/>
                </a:solidFill>
                <a:latin typeface="Microsoft Sans Serif"/>
                <a:cs typeface="Microsoft Sans Serif"/>
              </a:rPr>
              <a:t> </a:t>
            </a:r>
            <a:r>
              <a:rPr sz="1468" spc="44" dirty="0">
                <a:solidFill>
                  <a:srgbClr val="04182D"/>
                </a:solidFill>
                <a:latin typeface="Microsoft Sans Serif"/>
                <a:cs typeface="Microsoft Sans Serif"/>
              </a:rPr>
              <a:t>released</a:t>
            </a:r>
            <a:r>
              <a:rPr sz="1468" spc="53" dirty="0">
                <a:solidFill>
                  <a:srgbClr val="04182D"/>
                </a:solidFill>
                <a:latin typeface="Microsoft Sans Serif"/>
                <a:cs typeface="Microsoft Sans Serif"/>
              </a:rPr>
              <a:t> </a:t>
            </a:r>
            <a:r>
              <a:rPr sz="1468" spc="26" dirty="0">
                <a:solidFill>
                  <a:srgbClr val="04182D"/>
                </a:solidFill>
                <a:latin typeface="Microsoft Sans Serif"/>
                <a:cs typeface="Microsoft Sans Serif"/>
              </a:rPr>
              <a:t>P</a:t>
            </a:r>
            <a:r>
              <a:rPr sz="1644" spc="26" dirty="0">
                <a:solidFill>
                  <a:srgbClr val="04182D"/>
                </a:solidFill>
                <a:latin typeface="Microsoft Sans Serif"/>
                <a:cs typeface="Microsoft Sans Serif"/>
              </a:rPr>
              <a:t>y</a:t>
            </a:r>
            <a:r>
              <a:rPr sz="1468" spc="26" dirty="0">
                <a:solidFill>
                  <a:srgbClr val="04182D"/>
                </a:solidFill>
                <a:latin typeface="Microsoft Sans Serif"/>
                <a:cs typeface="Microsoft Sans Serif"/>
              </a:rPr>
              <a:t>Spark </a:t>
            </a:r>
            <a:r>
              <a:rPr sz="1468" spc="-382" dirty="0">
                <a:solidFill>
                  <a:srgbClr val="04182D"/>
                </a:solidFill>
                <a:latin typeface="Microsoft Sans Serif"/>
                <a:cs typeface="Microsoft Sans Serif"/>
              </a:rPr>
              <a:t> </a:t>
            </a:r>
            <a:r>
              <a:rPr sz="1468" spc="41" dirty="0">
                <a:solidFill>
                  <a:srgbClr val="04182D"/>
                </a:solidFill>
                <a:latin typeface="Microsoft Sans Serif"/>
                <a:cs typeface="Microsoft Sans Serif"/>
              </a:rPr>
              <a:t>Similar</a:t>
            </a:r>
            <a:r>
              <a:rPr sz="1468" spc="47" dirty="0">
                <a:solidFill>
                  <a:srgbClr val="04182D"/>
                </a:solidFill>
                <a:latin typeface="Microsoft Sans Serif"/>
                <a:cs typeface="Microsoft Sans Serif"/>
              </a:rPr>
              <a:t> </a:t>
            </a:r>
            <a:r>
              <a:rPr sz="1468" spc="82" dirty="0">
                <a:solidFill>
                  <a:srgbClr val="04182D"/>
                </a:solidFill>
                <a:latin typeface="Microsoft Sans Serif"/>
                <a:cs typeface="Microsoft Sans Serif"/>
              </a:rPr>
              <a:t>comp</a:t>
            </a:r>
            <a:r>
              <a:rPr sz="1644" spc="82" dirty="0">
                <a:solidFill>
                  <a:srgbClr val="04182D"/>
                </a:solidFill>
                <a:latin typeface="Microsoft Sans Serif"/>
                <a:cs typeface="Microsoft Sans Serif"/>
              </a:rPr>
              <a:t>u</a:t>
            </a:r>
            <a:r>
              <a:rPr sz="1468" spc="82" dirty="0">
                <a:solidFill>
                  <a:srgbClr val="04182D"/>
                </a:solidFill>
                <a:latin typeface="Microsoft Sans Serif"/>
                <a:cs typeface="Microsoft Sans Serif"/>
              </a:rPr>
              <a:t>tation</a:t>
            </a:r>
            <a:r>
              <a:rPr sz="1468" spc="50" dirty="0">
                <a:solidFill>
                  <a:srgbClr val="04182D"/>
                </a:solidFill>
                <a:latin typeface="Microsoft Sans Serif"/>
                <a:cs typeface="Microsoft Sans Serif"/>
              </a:rPr>
              <a:t> </a:t>
            </a:r>
            <a:r>
              <a:rPr sz="1468" spc="53" dirty="0">
                <a:solidFill>
                  <a:srgbClr val="04182D"/>
                </a:solidFill>
                <a:latin typeface="Microsoft Sans Serif"/>
                <a:cs typeface="Microsoft Sans Serif"/>
              </a:rPr>
              <a:t>speed</a:t>
            </a:r>
            <a:r>
              <a:rPr sz="1468" spc="50" dirty="0">
                <a:solidFill>
                  <a:srgbClr val="04182D"/>
                </a:solidFill>
                <a:latin typeface="Microsoft Sans Serif"/>
                <a:cs typeface="Microsoft Sans Serif"/>
              </a:rPr>
              <a:t> </a:t>
            </a:r>
            <a:r>
              <a:rPr sz="1468" spc="94" dirty="0">
                <a:solidFill>
                  <a:srgbClr val="04182D"/>
                </a:solidFill>
                <a:latin typeface="Microsoft Sans Serif"/>
                <a:cs typeface="Microsoft Sans Serif"/>
              </a:rPr>
              <a:t>and</a:t>
            </a:r>
            <a:r>
              <a:rPr sz="1468" spc="50" dirty="0">
                <a:solidFill>
                  <a:srgbClr val="04182D"/>
                </a:solidFill>
                <a:latin typeface="Microsoft Sans Serif"/>
                <a:cs typeface="Microsoft Sans Serif"/>
              </a:rPr>
              <a:t> po</a:t>
            </a:r>
            <a:r>
              <a:rPr sz="1644" spc="50" dirty="0">
                <a:solidFill>
                  <a:srgbClr val="04182D"/>
                </a:solidFill>
                <a:latin typeface="Microsoft Sans Serif"/>
                <a:cs typeface="Microsoft Sans Serif"/>
              </a:rPr>
              <a:t>w</a:t>
            </a:r>
            <a:r>
              <a:rPr sz="1468" spc="50" dirty="0">
                <a:solidFill>
                  <a:srgbClr val="04182D"/>
                </a:solidFill>
                <a:latin typeface="Microsoft Sans Serif"/>
                <a:cs typeface="Microsoft Sans Serif"/>
              </a:rPr>
              <a:t>er </a:t>
            </a:r>
            <a:r>
              <a:rPr sz="1468" spc="26" dirty="0">
                <a:solidFill>
                  <a:srgbClr val="04182D"/>
                </a:solidFill>
                <a:latin typeface="Microsoft Sans Serif"/>
                <a:cs typeface="Microsoft Sans Serif"/>
              </a:rPr>
              <a:t>as</a:t>
            </a:r>
            <a:r>
              <a:rPr sz="1468" spc="50" dirty="0">
                <a:solidFill>
                  <a:srgbClr val="04182D"/>
                </a:solidFill>
                <a:latin typeface="Microsoft Sans Serif"/>
                <a:cs typeface="Microsoft Sans Serif"/>
              </a:rPr>
              <a:t> </a:t>
            </a:r>
            <a:r>
              <a:rPr sz="1468" spc="41" dirty="0">
                <a:solidFill>
                  <a:srgbClr val="04182D"/>
                </a:solidFill>
                <a:latin typeface="Microsoft Sans Serif"/>
                <a:cs typeface="Microsoft Sans Serif"/>
              </a:rPr>
              <a:t>Scala</a:t>
            </a:r>
            <a:endParaRPr sz="1468" dirty="0">
              <a:latin typeface="Microsoft Sans Serif"/>
              <a:cs typeface="Microsoft Sans Serif"/>
            </a:endParaRPr>
          </a:p>
          <a:p>
            <a:pPr marL="7455">
              <a:spcBef>
                <a:spcPts val="1054"/>
              </a:spcBef>
            </a:pPr>
            <a:r>
              <a:rPr sz="1468" spc="26" dirty="0">
                <a:solidFill>
                  <a:srgbClr val="04182D"/>
                </a:solidFill>
                <a:latin typeface="Microsoft Sans Serif"/>
                <a:cs typeface="Microsoft Sans Serif"/>
              </a:rPr>
              <a:t>P</a:t>
            </a:r>
            <a:r>
              <a:rPr sz="1644" spc="26" dirty="0">
                <a:solidFill>
                  <a:srgbClr val="04182D"/>
                </a:solidFill>
                <a:latin typeface="Microsoft Sans Serif"/>
                <a:cs typeface="Microsoft Sans Serif"/>
              </a:rPr>
              <a:t>y</a:t>
            </a:r>
            <a:r>
              <a:rPr sz="1468" spc="26" dirty="0">
                <a:solidFill>
                  <a:srgbClr val="04182D"/>
                </a:solidFill>
                <a:latin typeface="Microsoft Sans Serif"/>
                <a:cs typeface="Microsoft Sans Serif"/>
              </a:rPr>
              <a:t>Spark</a:t>
            </a:r>
            <a:r>
              <a:rPr sz="1468" spc="50" dirty="0">
                <a:solidFill>
                  <a:srgbClr val="04182D"/>
                </a:solidFill>
                <a:latin typeface="Microsoft Sans Serif"/>
                <a:cs typeface="Microsoft Sans Serif"/>
              </a:rPr>
              <a:t> </a:t>
            </a:r>
            <a:r>
              <a:rPr sz="1468" spc="-15" dirty="0">
                <a:solidFill>
                  <a:srgbClr val="04182D"/>
                </a:solidFill>
                <a:latin typeface="Microsoft Sans Serif"/>
                <a:cs typeface="Microsoft Sans Serif"/>
              </a:rPr>
              <a:t>APIs</a:t>
            </a:r>
            <a:r>
              <a:rPr sz="1468" spc="50" dirty="0">
                <a:solidFill>
                  <a:srgbClr val="04182D"/>
                </a:solidFill>
                <a:latin typeface="Microsoft Sans Serif"/>
                <a:cs typeface="Microsoft Sans Serif"/>
              </a:rPr>
              <a:t> </a:t>
            </a:r>
            <a:r>
              <a:rPr sz="1468" spc="62" dirty="0">
                <a:solidFill>
                  <a:srgbClr val="04182D"/>
                </a:solidFill>
                <a:latin typeface="Microsoft Sans Serif"/>
                <a:cs typeface="Microsoft Sans Serif"/>
              </a:rPr>
              <a:t>are</a:t>
            </a:r>
            <a:r>
              <a:rPr sz="1468" spc="53" dirty="0">
                <a:solidFill>
                  <a:srgbClr val="04182D"/>
                </a:solidFill>
                <a:latin typeface="Microsoft Sans Serif"/>
                <a:cs typeface="Microsoft Sans Serif"/>
              </a:rPr>
              <a:t> similar</a:t>
            </a:r>
            <a:r>
              <a:rPr sz="1468" spc="50" dirty="0">
                <a:solidFill>
                  <a:srgbClr val="04182D"/>
                </a:solidFill>
                <a:latin typeface="Microsoft Sans Serif"/>
                <a:cs typeface="Microsoft Sans Serif"/>
              </a:rPr>
              <a:t> </a:t>
            </a:r>
            <a:r>
              <a:rPr sz="1468" spc="109" dirty="0">
                <a:solidFill>
                  <a:srgbClr val="04182D"/>
                </a:solidFill>
                <a:latin typeface="Microsoft Sans Serif"/>
                <a:cs typeface="Microsoft Sans Serif"/>
              </a:rPr>
              <a:t>to</a:t>
            </a:r>
            <a:r>
              <a:rPr sz="1468" spc="53" dirty="0">
                <a:solidFill>
                  <a:srgbClr val="04182D"/>
                </a:solidFill>
                <a:latin typeface="Microsoft Sans Serif"/>
                <a:cs typeface="Microsoft Sans Serif"/>
              </a:rPr>
              <a:t> </a:t>
            </a:r>
            <a:r>
              <a:rPr sz="1468" spc="35" dirty="0">
                <a:solidFill>
                  <a:srgbClr val="04182D"/>
                </a:solidFill>
                <a:latin typeface="Microsoft Sans Serif"/>
                <a:cs typeface="Microsoft Sans Serif"/>
              </a:rPr>
              <a:t>Pandas</a:t>
            </a:r>
            <a:r>
              <a:rPr sz="1468" spc="50" dirty="0">
                <a:solidFill>
                  <a:srgbClr val="04182D"/>
                </a:solidFill>
                <a:latin typeface="Microsoft Sans Serif"/>
                <a:cs typeface="Microsoft Sans Serif"/>
              </a:rPr>
              <a:t> </a:t>
            </a:r>
            <a:r>
              <a:rPr sz="1468" spc="94" dirty="0">
                <a:solidFill>
                  <a:srgbClr val="04182D"/>
                </a:solidFill>
                <a:latin typeface="Microsoft Sans Serif"/>
                <a:cs typeface="Microsoft Sans Serif"/>
              </a:rPr>
              <a:t>and</a:t>
            </a:r>
            <a:r>
              <a:rPr sz="1468" spc="53" dirty="0">
                <a:solidFill>
                  <a:srgbClr val="04182D"/>
                </a:solidFill>
                <a:latin typeface="Microsoft Sans Serif"/>
                <a:cs typeface="Microsoft Sans Serif"/>
              </a:rPr>
              <a:t> Scikit</a:t>
            </a:r>
            <a:r>
              <a:rPr sz="1644" spc="53" dirty="0">
                <a:solidFill>
                  <a:srgbClr val="04182D"/>
                </a:solidFill>
                <a:latin typeface="Microsoft Sans Serif"/>
                <a:cs typeface="Microsoft Sans Serif"/>
              </a:rPr>
              <a:t>-</a:t>
            </a:r>
            <a:r>
              <a:rPr sz="1468" spc="53" dirty="0">
                <a:solidFill>
                  <a:srgbClr val="04182D"/>
                </a:solidFill>
                <a:latin typeface="Microsoft Sans Serif"/>
                <a:cs typeface="Microsoft Sans Serif"/>
              </a:rPr>
              <a:t>learn</a:t>
            </a:r>
            <a:endParaRPr sz="1468" dirty="0">
              <a:latin typeface="Microsoft Sans Serif"/>
              <a:cs typeface="Microsoft Sans Serif"/>
            </a:endParaRPr>
          </a:p>
        </p:txBody>
      </p:sp>
      <p:pic>
        <p:nvPicPr>
          <p:cNvPr id="5" name="object 5"/>
          <p:cNvPicPr/>
          <p:nvPr/>
        </p:nvPicPr>
        <p:blipFill>
          <a:blip r:embed="rId4" cstate="print"/>
          <a:stretch>
            <a:fillRect/>
          </a:stretch>
        </p:blipFill>
        <p:spPr>
          <a:xfrm>
            <a:off x="306592" y="1177492"/>
            <a:ext cx="60076" cy="60076"/>
          </a:xfrm>
          <a:prstGeom prst="rect">
            <a:avLst/>
          </a:prstGeom>
        </p:spPr>
      </p:pic>
      <p:pic>
        <p:nvPicPr>
          <p:cNvPr id="6" name="object 6"/>
          <p:cNvPicPr/>
          <p:nvPr/>
        </p:nvPicPr>
        <p:blipFill>
          <a:blip r:embed="rId3" cstate="print"/>
          <a:stretch>
            <a:fillRect/>
          </a:stretch>
        </p:blipFill>
        <p:spPr>
          <a:xfrm>
            <a:off x="306592" y="1561979"/>
            <a:ext cx="60076" cy="60076"/>
          </a:xfrm>
          <a:prstGeom prst="rect">
            <a:avLst/>
          </a:prstGeom>
        </p:spPr>
      </p:pic>
      <p:pic>
        <p:nvPicPr>
          <p:cNvPr id="7" name="object 7"/>
          <p:cNvPicPr/>
          <p:nvPr/>
        </p:nvPicPr>
        <p:blipFill>
          <a:blip r:embed="rId4" cstate="print"/>
          <a:stretch>
            <a:fillRect/>
          </a:stretch>
        </p:blipFill>
        <p:spPr>
          <a:xfrm>
            <a:off x="306592" y="1946467"/>
            <a:ext cx="60076" cy="60076"/>
          </a:xfrm>
          <a:prstGeom prst="rect">
            <a:avLst/>
          </a:prstGeom>
        </p:spPr>
      </p:pic>
      <p:sp>
        <p:nvSpPr>
          <p:cNvPr id="8" name="object 8"/>
          <p:cNvSpPr/>
          <p:nvPr/>
        </p:nvSpPr>
        <p:spPr>
          <a:xfrm>
            <a:off x="451074" y="4841636"/>
            <a:ext cx="1021246" cy="216176"/>
          </a:xfrm>
          <a:custGeom>
            <a:avLst/>
            <a:gdLst/>
            <a:ahLst/>
            <a:cxnLst/>
            <a:rect l="l" t="t" r="r" b="b"/>
            <a:pathLst>
              <a:path w="1739900" h="368300">
                <a:moveTo>
                  <a:pt x="209676" y="110742"/>
                </a:moveTo>
                <a:lnTo>
                  <a:pt x="176576" y="110742"/>
                </a:lnTo>
                <a:lnTo>
                  <a:pt x="176576" y="0"/>
                </a:lnTo>
                <a:lnTo>
                  <a:pt x="209676" y="0"/>
                </a:lnTo>
                <a:lnTo>
                  <a:pt x="209676" y="110742"/>
                </a:lnTo>
                <a:close/>
              </a:path>
              <a:path w="1739900" h="368300">
                <a:moveTo>
                  <a:pt x="102631" y="290963"/>
                </a:moveTo>
                <a:lnTo>
                  <a:pt x="63835" y="282714"/>
                </a:lnTo>
                <a:lnTo>
                  <a:pt x="29931" y="259678"/>
                </a:lnTo>
                <a:lnTo>
                  <a:pt x="7482" y="225481"/>
                </a:lnTo>
                <a:lnTo>
                  <a:pt x="0" y="186728"/>
                </a:lnTo>
                <a:lnTo>
                  <a:pt x="7482" y="147975"/>
                </a:lnTo>
                <a:lnTo>
                  <a:pt x="29931" y="113778"/>
                </a:lnTo>
                <a:lnTo>
                  <a:pt x="63835" y="90741"/>
                </a:lnTo>
                <a:lnTo>
                  <a:pt x="102631" y="82493"/>
                </a:lnTo>
                <a:lnTo>
                  <a:pt x="141738" y="89128"/>
                </a:lnTo>
                <a:lnTo>
                  <a:pt x="176576" y="110742"/>
                </a:lnTo>
                <a:lnTo>
                  <a:pt x="209676" y="110742"/>
                </a:lnTo>
                <a:lnTo>
                  <a:pt x="209676" y="115505"/>
                </a:lnTo>
                <a:lnTo>
                  <a:pt x="104843" y="115505"/>
                </a:lnTo>
                <a:lnTo>
                  <a:pt x="76969" y="121103"/>
                </a:lnTo>
                <a:lnTo>
                  <a:pt x="54206" y="136369"/>
                </a:lnTo>
                <a:lnTo>
                  <a:pt x="38859" y="159011"/>
                </a:lnTo>
                <a:lnTo>
                  <a:pt x="33231" y="186738"/>
                </a:lnTo>
                <a:lnTo>
                  <a:pt x="38859" y="214465"/>
                </a:lnTo>
                <a:lnTo>
                  <a:pt x="54206" y="237107"/>
                </a:lnTo>
                <a:lnTo>
                  <a:pt x="76969" y="252373"/>
                </a:lnTo>
                <a:lnTo>
                  <a:pt x="104843" y="257971"/>
                </a:lnTo>
                <a:lnTo>
                  <a:pt x="209676" y="257971"/>
                </a:lnTo>
                <a:lnTo>
                  <a:pt x="209676" y="262714"/>
                </a:lnTo>
                <a:lnTo>
                  <a:pt x="176576" y="262714"/>
                </a:lnTo>
                <a:lnTo>
                  <a:pt x="141738" y="284327"/>
                </a:lnTo>
                <a:lnTo>
                  <a:pt x="102631" y="290963"/>
                </a:lnTo>
                <a:close/>
              </a:path>
              <a:path w="1739900" h="368300">
                <a:moveTo>
                  <a:pt x="209676" y="257971"/>
                </a:moveTo>
                <a:lnTo>
                  <a:pt x="104843" y="257971"/>
                </a:lnTo>
                <a:lnTo>
                  <a:pt x="118880" y="256589"/>
                </a:lnTo>
                <a:lnTo>
                  <a:pt x="132248" y="252548"/>
                </a:lnTo>
                <a:lnTo>
                  <a:pt x="164424" y="226258"/>
                </a:lnTo>
                <a:lnTo>
                  <a:pt x="176454" y="186728"/>
                </a:lnTo>
                <a:lnTo>
                  <a:pt x="170828" y="159011"/>
                </a:lnTo>
                <a:lnTo>
                  <a:pt x="155481" y="136369"/>
                </a:lnTo>
                <a:lnTo>
                  <a:pt x="132718" y="121103"/>
                </a:lnTo>
                <a:lnTo>
                  <a:pt x="104843" y="115505"/>
                </a:lnTo>
                <a:lnTo>
                  <a:pt x="209676" y="115505"/>
                </a:lnTo>
                <a:lnTo>
                  <a:pt x="209676" y="257971"/>
                </a:lnTo>
                <a:close/>
              </a:path>
              <a:path w="1739900" h="368300">
                <a:moveTo>
                  <a:pt x="209676" y="285671"/>
                </a:moveTo>
                <a:lnTo>
                  <a:pt x="176576" y="285671"/>
                </a:lnTo>
                <a:lnTo>
                  <a:pt x="176576" y="262714"/>
                </a:lnTo>
                <a:lnTo>
                  <a:pt x="209676" y="262714"/>
                </a:lnTo>
                <a:lnTo>
                  <a:pt x="209676" y="285671"/>
                </a:lnTo>
                <a:close/>
              </a:path>
              <a:path w="1739900" h="368300">
                <a:moveTo>
                  <a:pt x="1095907" y="290963"/>
                </a:moveTo>
                <a:lnTo>
                  <a:pt x="1057112" y="282714"/>
                </a:lnTo>
                <a:lnTo>
                  <a:pt x="1023208" y="259678"/>
                </a:lnTo>
                <a:lnTo>
                  <a:pt x="1000759" y="225481"/>
                </a:lnTo>
                <a:lnTo>
                  <a:pt x="993276" y="186728"/>
                </a:lnTo>
                <a:lnTo>
                  <a:pt x="1000759" y="147975"/>
                </a:lnTo>
                <a:lnTo>
                  <a:pt x="1023208" y="113778"/>
                </a:lnTo>
                <a:lnTo>
                  <a:pt x="1057112" y="90741"/>
                </a:lnTo>
                <a:lnTo>
                  <a:pt x="1095907" y="82493"/>
                </a:lnTo>
                <a:lnTo>
                  <a:pt x="1135014" y="89128"/>
                </a:lnTo>
                <a:lnTo>
                  <a:pt x="1169853" y="110742"/>
                </a:lnTo>
                <a:lnTo>
                  <a:pt x="1202933" y="110742"/>
                </a:lnTo>
                <a:lnTo>
                  <a:pt x="1202933" y="115505"/>
                </a:lnTo>
                <a:lnTo>
                  <a:pt x="1098140" y="115505"/>
                </a:lnTo>
                <a:lnTo>
                  <a:pt x="1070265" y="121103"/>
                </a:lnTo>
                <a:lnTo>
                  <a:pt x="1047502" y="136369"/>
                </a:lnTo>
                <a:lnTo>
                  <a:pt x="1032155" y="159011"/>
                </a:lnTo>
                <a:lnTo>
                  <a:pt x="1026528" y="186738"/>
                </a:lnTo>
                <a:lnTo>
                  <a:pt x="1032155" y="214465"/>
                </a:lnTo>
                <a:lnTo>
                  <a:pt x="1047502" y="237107"/>
                </a:lnTo>
                <a:lnTo>
                  <a:pt x="1070265" y="252373"/>
                </a:lnTo>
                <a:lnTo>
                  <a:pt x="1098140" y="257971"/>
                </a:lnTo>
                <a:lnTo>
                  <a:pt x="1202953" y="257971"/>
                </a:lnTo>
                <a:lnTo>
                  <a:pt x="1202953" y="262714"/>
                </a:lnTo>
                <a:lnTo>
                  <a:pt x="1169853" y="262714"/>
                </a:lnTo>
                <a:lnTo>
                  <a:pt x="1135014" y="284327"/>
                </a:lnTo>
                <a:lnTo>
                  <a:pt x="1095907" y="290963"/>
                </a:lnTo>
                <a:close/>
              </a:path>
              <a:path w="1739900" h="368300">
                <a:moveTo>
                  <a:pt x="1202933" y="110742"/>
                </a:moveTo>
                <a:lnTo>
                  <a:pt x="1169853" y="110742"/>
                </a:lnTo>
                <a:lnTo>
                  <a:pt x="1169853" y="83581"/>
                </a:lnTo>
                <a:lnTo>
                  <a:pt x="1202933" y="83581"/>
                </a:lnTo>
                <a:lnTo>
                  <a:pt x="1202933" y="110742"/>
                </a:lnTo>
                <a:close/>
              </a:path>
              <a:path w="1739900" h="368300">
                <a:moveTo>
                  <a:pt x="1202953" y="257971"/>
                </a:moveTo>
                <a:lnTo>
                  <a:pt x="1098140" y="257971"/>
                </a:lnTo>
                <a:lnTo>
                  <a:pt x="1112176" y="256589"/>
                </a:lnTo>
                <a:lnTo>
                  <a:pt x="1125545" y="252548"/>
                </a:lnTo>
                <a:lnTo>
                  <a:pt x="1157721" y="226258"/>
                </a:lnTo>
                <a:lnTo>
                  <a:pt x="1169750" y="186728"/>
                </a:lnTo>
                <a:lnTo>
                  <a:pt x="1164125" y="159011"/>
                </a:lnTo>
                <a:lnTo>
                  <a:pt x="1148778" y="136369"/>
                </a:lnTo>
                <a:lnTo>
                  <a:pt x="1126015" y="121103"/>
                </a:lnTo>
                <a:lnTo>
                  <a:pt x="1098140" y="115505"/>
                </a:lnTo>
                <a:lnTo>
                  <a:pt x="1202933" y="115505"/>
                </a:lnTo>
                <a:lnTo>
                  <a:pt x="1202953" y="186738"/>
                </a:lnTo>
                <a:lnTo>
                  <a:pt x="1202953" y="257971"/>
                </a:lnTo>
                <a:close/>
              </a:path>
              <a:path w="1739900" h="368300">
                <a:moveTo>
                  <a:pt x="1202953" y="285671"/>
                </a:moveTo>
                <a:lnTo>
                  <a:pt x="1169853" y="285671"/>
                </a:lnTo>
                <a:lnTo>
                  <a:pt x="1169853" y="262714"/>
                </a:lnTo>
                <a:lnTo>
                  <a:pt x="1202953" y="262714"/>
                </a:lnTo>
                <a:lnTo>
                  <a:pt x="1202953" y="285671"/>
                </a:lnTo>
                <a:close/>
              </a:path>
              <a:path w="1739900" h="368300">
                <a:moveTo>
                  <a:pt x="1423909" y="222504"/>
                </a:moveTo>
                <a:lnTo>
                  <a:pt x="1386420" y="222504"/>
                </a:lnTo>
                <a:lnTo>
                  <a:pt x="1469827" y="86406"/>
                </a:lnTo>
                <a:lnTo>
                  <a:pt x="1475114" y="83454"/>
                </a:lnTo>
                <a:lnTo>
                  <a:pt x="1487189" y="83461"/>
                </a:lnTo>
                <a:lnTo>
                  <a:pt x="1511676" y="135000"/>
                </a:lnTo>
                <a:lnTo>
                  <a:pt x="1477892" y="135000"/>
                </a:lnTo>
                <a:lnTo>
                  <a:pt x="1423909" y="222504"/>
                </a:lnTo>
                <a:close/>
              </a:path>
              <a:path w="1739900" h="368300">
                <a:moveTo>
                  <a:pt x="1297926" y="223385"/>
                </a:moveTo>
                <a:lnTo>
                  <a:pt x="1260420" y="223385"/>
                </a:lnTo>
                <a:lnTo>
                  <a:pt x="1344355" y="86452"/>
                </a:lnTo>
                <a:lnTo>
                  <a:pt x="1349638" y="83502"/>
                </a:lnTo>
                <a:lnTo>
                  <a:pt x="1355333" y="83501"/>
                </a:lnTo>
                <a:lnTo>
                  <a:pt x="1361751" y="83501"/>
                </a:lnTo>
                <a:lnTo>
                  <a:pt x="1386263" y="134619"/>
                </a:lnTo>
                <a:lnTo>
                  <a:pt x="1352677" y="134619"/>
                </a:lnTo>
                <a:lnTo>
                  <a:pt x="1297926" y="223385"/>
                </a:lnTo>
                <a:close/>
              </a:path>
              <a:path w="1739900" h="368300">
                <a:moveTo>
                  <a:pt x="1259816" y="285671"/>
                </a:moveTo>
                <a:lnTo>
                  <a:pt x="1227441" y="285671"/>
                </a:lnTo>
                <a:lnTo>
                  <a:pt x="1227441" y="83521"/>
                </a:lnTo>
                <a:lnTo>
                  <a:pt x="1261204" y="83521"/>
                </a:lnTo>
                <a:lnTo>
                  <a:pt x="1260420" y="223385"/>
                </a:lnTo>
                <a:lnTo>
                  <a:pt x="1297926" y="223385"/>
                </a:lnTo>
                <a:lnTo>
                  <a:pt x="1279985" y="252612"/>
                </a:lnTo>
                <a:lnTo>
                  <a:pt x="1259816" y="285671"/>
                </a:lnTo>
                <a:close/>
              </a:path>
              <a:path w="1739900" h="368300">
                <a:moveTo>
                  <a:pt x="1381582" y="285676"/>
                </a:moveTo>
                <a:lnTo>
                  <a:pt x="1375897" y="285671"/>
                </a:lnTo>
                <a:lnTo>
                  <a:pt x="1359983" y="285671"/>
                </a:lnTo>
                <a:lnTo>
                  <a:pt x="1352677" y="278404"/>
                </a:lnTo>
                <a:lnTo>
                  <a:pt x="1352677" y="134619"/>
                </a:lnTo>
                <a:lnTo>
                  <a:pt x="1386263" y="134619"/>
                </a:lnTo>
                <a:lnTo>
                  <a:pt x="1386420" y="222504"/>
                </a:lnTo>
                <a:lnTo>
                  <a:pt x="1423909" y="222504"/>
                </a:lnTo>
                <a:lnTo>
                  <a:pt x="1386859" y="282733"/>
                </a:lnTo>
                <a:lnTo>
                  <a:pt x="1381582" y="285676"/>
                </a:lnTo>
                <a:close/>
              </a:path>
              <a:path w="1739900" h="368300">
                <a:moveTo>
                  <a:pt x="1511676" y="285671"/>
                </a:moveTo>
                <a:lnTo>
                  <a:pt x="1477892" y="285671"/>
                </a:lnTo>
                <a:lnTo>
                  <a:pt x="1477892" y="135000"/>
                </a:lnTo>
                <a:lnTo>
                  <a:pt x="1511676" y="135000"/>
                </a:lnTo>
                <a:lnTo>
                  <a:pt x="1511676" y="285671"/>
                </a:lnTo>
                <a:close/>
              </a:path>
              <a:path w="1739900" h="368300">
                <a:moveTo>
                  <a:pt x="904751" y="291025"/>
                </a:moveTo>
                <a:lnTo>
                  <a:pt x="842180" y="270014"/>
                </a:lnTo>
                <a:lnTo>
                  <a:pt x="805126" y="217457"/>
                </a:lnTo>
                <a:lnTo>
                  <a:pt x="800524" y="184504"/>
                </a:lnTo>
                <a:lnTo>
                  <a:pt x="806583" y="151783"/>
                </a:lnTo>
                <a:lnTo>
                  <a:pt x="822226" y="123259"/>
                </a:lnTo>
                <a:lnTo>
                  <a:pt x="845930" y="100903"/>
                </a:lnTo>
                <a:lnTo>
                  <a:pt x="876170" y="86685"/>
                </a:lnTo>
                <a:lnTo>
                  <a:pt x="909371" y="82657"/>
                </a:lnTo>
                <a:lnTo>
                  <a:pt x="941412" y="88981"/>
                </a:lnTo>
                <a:lnTo>
                  <a:pt x="969945" y="104800"/>
                </a:lnTo>
                <a:lnTo>
                  <a:pt x="980829" y="116537"/>
                </a:lnTo>
                <a:lnTo>
                  <a:pt x="906313" y="116537"/>
                </a:lnTo>
                <a:lnTo>
                  <a:pt x="884848" y="119223"/>
                </a:lnTo>
                <a:lnTo>
                  <a:pt x="865246" y="128329"/>
                </a:lnTo>
                <a:lnTo>
                  <a:pt x="849711" y="142609"/>
                </a:lnTo>
                <a:lnTo>
                  <a:pt x="839201" y="160868"/>
                </a:lnTo>
                <a:lnTo>
                  <a:pt x="834671" y="181910"/>
                </a:lnTo>
                <a:lnTo>
                  <a:pt x="836849" y="203320"/>
                </a:lnTo>
                <a:lnTo>
                  <a:pt x="845278" y="222618"/>
                </a:lnTo>
                <a:lnTo>
                  <a:pt x="859141" y="238509"/>
                </a:lnTo>
                <a:lnTo>
                  <a:pt x="877618" y="249703"/>
                </a:lnTo>
                <a:lnTo>
                  <a:pt x="898656" y="254719"/>
                </a:lnTo>
                <a:lnTo>
                  <a:pt x="983306" y="254719"/>
                </a:lnTo>
                <a:lnTo>
                  <a:pt x="966247" y="271560"/>
                </a:lnTo>
                <a:lnTo>
                  <a:pt x="937041" y="286112"/>
                </a:lnTo>
                <a:lnTo>
                  <a:pt x="904751" y="291025"/>
                </a:lnTo>
                <a:close/>
              </a:path>
              <a:path w="1739900" h="368300">
                <a:moveTo>
                  <a:pt x="960891" y="145667"/>
                </a:moveTo>
                <a:lnTo>
                  <a:pt x="945784" y="130264"/>
                </a:lnTo>
                <a:lnTo>
                  <a:pt x="927108" y="120385"/>
                </a:lnTo>
                <a:lnTo>
                  <a:pt x="906313" y="116537"/>
                </a:lnTo>
                <a:lnTo>
                  <a:pt x="980829" y="116537"/>
                </a:lnTo>
                <a:lnTo>
                  <a:pt x="992623" y="129255"/>
                </a:lnTo>
                <a:lnTo>
                  <a:pt x="960891" y="145667"/>
                </a:lnTo>
                <a:close/>
              </a:path>
              <a:path w="1739900" h="368300">
                <a:moveTo>
                  <a:pt x="983306" y="254719"/>
                </a:moveTo>
                <a:lnTo>
                  <a:pt x="898656" y="254719"/>
                </a:lnTo>
                <a:lnTo>
                  <a:pt x="919751" y="253167"/>
                </a:lnTo>
                <a:lnTo>
                  <a:pt x="939405" y="245390"/>
                </a:lnTo>
                <a:lnTo>
                  <a:pt x="956123" y="231731"/>
                </a:lnTo>
                <a:lnTo>
                  <a:pt x="989987" y="248123"/>
                </a:lnTo>
                <a:lnTo>
                  <a:pt x="983306" y="254719"/>
                </a:lnTo>
                <a:close/>
              </a:path>
              <a:path w="1739900" h="368300">
                <a:moveTo>
                  <a:pt x="1708137" y="110702"/>
                </a:moveTo>
                <a:lnTo>
                  <a:pt x="1566749" y="110702"/>
                </a:lnTo>
                <a:lnTo>
                  <a:pt x="1582358" y="98707"/>
                </a:lnTo>
                <a:lnTo>
                  <a:pt x="1599798" y="89911"/>
                </a:lnTo>
                <a:lnTo>
                  <a:pt x="1618581" y="84505"/>
                </a:lnTo>
                <a:lnTo>
                  <a:pt x="1638220" y="82681"/>
                </a:lnTo>
                <a:lnTo>
                  <a:pt x="1672025" y="88219"/>
                </a:lnTo>
                <a:lnTo>
                  <a:pt x="1701538" y="103828"/>
                </a:lnTo>
                <a:lnTo>
                  <a:pt x="1708137" y="110702"/>
                </a:lnTo>
                <a:close/>
              </a:path>
              <a:path w="1739900" h="368300">
                <a:moveTo>
                  <a:pt x="1566749" y="368192"/>
                </a:moveTo>
                <a:lnTo>
                  <a:pt x="1533649" y="368192"/>
                </a:lnTo>
                <a:lnTo>
                  <a:pt x="1533649" y="83581"/>
                </a:lnTo>
                <a:lnTo>
                  <a:pt x="1566749" y="83581"/>
                </a:lnTo>
                <a:lnTo>
                  <a:pt x="1566749" y="110702"/>
                </a:lnTo>
                <a:lnTo>
                  <a:pt x="1708137" y="110702"/>
                </a:lnTo>
                <a:lnTo>
                  <a:pt x="1712975" y="115742"/>
                </a:lnTo>
                <a:lnTo>
                  <a:pt x="1641095" y="115742"/>
                </a:lnTo>
                <a:lnTo>
                  <a:pt x="1613369" y="120098"/>
                </a:lnTo>
                <a:lnTo>
                  <a:pt x="1590186" y="134098"/>
                </a:lnTo>
                <a:lnTo>
                  <a:pt x="1573871" y="155647"/>
                </a:lnTo>
                <a:lnTo>
                  <a:pt x="1566749" y="182655"/>
                </a:lnTo>
                <a:lnTo>
                  <a:pt x="1566749" y="191181"/>
                </a:lnTo>
                <a:lnTo>
                  <a:pt x="1573542" y="217500"/>
                </a:lnTo>
                <a:lnTo>
                  <a:pt x="1589116" y="238747"/>
                </a:lnTo>
                <a:lnTo>
                  <a:pt x="1611365" y="252949"/>
                </a:lnTo>
                <a:lnTo>
                  <a:pt x="1638220" y="258151"/>
                </a:lnTo>
                <a:lnTo>
                  <a:pt x="1713496" y="258151"/>
                </a:lnTo>
                <a:lnTo>
                  <a:pt x="1707698" y="263115"/>
                </a:lnTo>
                <a:lnTo>
                  <a:pt x="1566749" y="263115"/>
                </a:lnTo>
                <a:lnTo>
                  <a:pt x="1566749" y="368192"/>
                </a:lnTo>
                <a:close/>
              </a:path>
              <a:path w="1739900" h="368300">
                <a:moveTo>
                  <a:pt x="1713496" y="258151"/>
                </a:moveTo>
                <a:lnTo>
                  <a:pt x="1638220" y="258151"/>
                </a:lnTo>
                <a:lnTo>
                  <a:pt x="1665750" y="252701"/>
                </a:lnTo>
                <a:lnTo>
                  <a:pt x="1688355" y="237795"/>
                </a:lnTo>
                <a:lnTo>
                  <a:pt x="1703795" y="215616"/>
                </a:lnTo>
                <a:lnTo>
                  <a:pt x="1709831" y="188348"/>
                </a:lnTo>
                <a:lnTo>
                  <a:pt x="1704900" y="160861"/>
                </a:lnTo>
                <a:lnTo>
                  <a:pt x="1690368" y="138084"/>
                </a:lnTo>
                <a:lnTo>
                  <a:pt x="1668383" y="122287"/>
                </a:lnTo>
                <a:lnTo>
                  <a:pt x="1641095" y="115742"/>
                </a:lnTo>
                <a:lnTo>
                  <a:pt x="1712975" y="115742"/>
                </a:lnTo>
                <a:lnTo>
                  <a:pt x="1724622" y="127875"/>
                </a:lnTo>
                <a:lnTo>
                  <a:pt x="1739135" y="158748"/>
                </a:lnTo>
                <a:lnTo>
                  <a:pt x="1739369" y="160861"/>
                </a:lnTo>
                <a:lnTo>
                  <a:pt x="1739474" y="208109"/>
                </a:lnTo>
                <a:lnTo>
                  <a:pt x="1735736" y="225106"/>
                </a:lnTo>
                <a:lnTo>
                  <a:pt x="1718688" y="253705"/>
                </a:lnTo>
                <a:lnTo>
                  <a:pt x="1713496" y="258151"/>
                </a:lnTo>
                <a:close/>
              </a:path>
              <a:path w="1739900" h="368300">
                <a:moveTo>
                  <a:pt x="1627567" y="290594"/>
                </a:moveTo>
                <a:lnTo>
                  <a:pt x="1595281" y="281985"/>
                </a:lnTo>
                <a:lnTo>
                  <a:pt x="1566749" y="263115"/>
                </a:lnTo>
                <a:lnTo>
                  <a:pt x="1707698" y="263115"/>
                </a:lnTo>
                <a:lnTo>
                  <a:pt x="1692720" y="275939"/>
                </a:lnTo>
                <a:lnTo>
                  <a:pt x="1660937" y="288669"/>
                </a:lnTo>
                <a:lnTo>
                  <a:pt x="1627567" y="290594"/>
                </a:lnTo>
                <a:close/>
              </a:path>
              <a:path w="1739900" h="368300">
                <a:moveTo>
                  <a:pt x="575022" y="115125"/>
                </a:moveTo>
                <a:lnTo>
                  <a:pt x="447432" y="115125"/>
                </a:lnTo>
                <a:lnTo>
                  <a:pt x="447432" y="83101"/>
                </a:lnTo>
                <a:lnTo>
                  <a:pt x="483127" y="83101"/>
                </a:lnTo>
                <a:lnTo>
                  <a:pt x="483127" y="27840"/>
                </a:lnTo>
                <a:lnTo>
                  <a:pt x="516267" y="27840"/>
                </a:lnTo>
                <a:lnTo>
                  <a:pt x="516267" y="83221"/>
                </a:lnTo>
                <a:lnTo>
                  <a:pt x="575022" y="83221"/>
                </a:lnTo>
                <a:lnTo>
                  <a:pt x="575022" y="115125"/>
                </a:lnTo>
                <a:close/>
              </a:path>
              <a:path w="1739900" h="368300">
                <a:moveTo>
                  <a:pt x="674483" y="290963"/>
                </a:moveTo>
                <a:lnTo>
                  <a:pt x="635688" y="282714"/>
                </a:lnTo>
                <a:lnTo>
                  <a:pt x="601784" y="259678"/>
                </a:lnTo>
                <a:lnTo>
                  <a:pt x="579335" y="225481"/>
                </a:lnTo>
                <a:lnTo>
                  <a:pt x="571854" y="186718"/>
                </a:lnTo>
                <a:lnTo>
                  <a:pt x="579335" y="147975"/>
                </a:lnTo>
                <a:lnTo>
                  <a:pt x="601784" y="113778"/>
                </a:lnTo>
                <a:lnTo>
                  <a:pt x="635688" y="90741"/>
                </a:lnTo>
                <a:lnTo>
                  <a:pt x="674483" y="82493"/>
                </a:lnTo>
                <a:lnTo>
                  <a:pt x="713590" y="89128"/>
                </a:lnTo>
                <a:lnTo>
                  <a:pt x="748429" y="110742"/>
                </a:lnTo>
                <a:lnTo>
                  <a:pt x="781529" y="110742"/>
                </a:lnTo>
                <a:lnTo>
                  <a:pt x="781529" y="115485"/>
                </a:lnTo>
                <a:lnTo>
                  <a:pt x="676716" y="115485"/>
                </a:lnTo>
                <a:lnTo>
                  <a:pt x="648841" y="121083"/>
                </a:lnTo>
                <a:lnTo>
                  <a:pt x="626078" y="136349"/>
                </a:lnTo>
                <a:lnTo>
                  <a:pt x="610731" y="158991"/>
                </a:lnTo>
                <a:lnTo>
                  <a:pt x="605106" y="186728"/>
                </a:lnTo>
                <a:lnTo>
                  <a:pt x="610731" y="214445"/>
                </a:lnTo>
                <a:lnTo>
                  <a:pt x="626078" y="237087"/>
                </a:lnTo>
                <a:lnTo>
                  <a:pt x="648841" y="252353"/>
                </a:lnTo>
                <a:lnTo>
                  <a:pt x="676716" y="257951"/>
                </a:lnTo>
                <a:lnTo>
                  <a:pt x="781529" y="257951"/>
                </a:lnTo>
                <a:lnTo>
                  <a:pt x="781529" y="262714"/>
                </a:lnTo>
                <a:lnTo>
                  <a:pt x="748429" y="262714"/>
                </a:lnTo>
                <a:lnTo>
                  <a:pt x="713590" y="284327"/>
                </a:lnTo>
                <a:lnTo>
                  <a:pt x="674483" y="290963"/>
                </a:lnTo>
                <a:close/>
              </a:path>
              <a:path w="1739900" h="368300">
                <a:moveTo>
                  <a:pt x="781529" y="110742"/>
                </a:moveTo>
                <a:lnTo>
                  <a:pt x="748429" y="110742"/>
                </a:lnTo>
                <a:lnTo>
                  <a:pt x="748429" y="83561"/>
                </a:lnTo>
                <a:lnTo>
                  <a:pt x="781529" y="83521"/>
                </a:lnTo>
                <a:lnTo>
                  <a:pt x="781529" y="110742"/>
                </a:lnTo>
                <a:close/>
              </a:path>
              <a:path w="1739900" h="368300">
                <a:moveTo>
                  <a:pt x="568241" y="285671"/>
                </a:moveTo>
                <a:lnTo>
                  <a:pt x="529728" y="285671"/>
                </a:lnTo>
                <a:lnTo>
                  <a:pt x="511643" y="282027"/>
                </a:lnTo>
                <a:lnTo>
                  <a:pt x="496873" y="272118"/>
                </a:lnTo>
                <a:lnTo>
                  <a:pt x="486911" y="257426"/>
                </a:lnTo>
                <a:lnTo>
                  <a:pt x="483248" y="239437"/>
                </a:lnTo>
                <a:lnTo>
                  <a:pt x="483127" y="115125"/>
                </a:lnTo>
                <a:lnTo>
                  <a:pt x="516287" y="115125"/>
                </a:lnTo>
                <a:lnTo>
                  <a:pt x="516287" y="246810"/>
                </a:lnTo>
                <a:lnTo>
                  <a:pt x="522296" y="252787"/>
                </a:lnTo>
                <a:lnTo>
                  <a:pt x="568241" y="252787"/>
                </a:lnTo>
                <a:lnTo>
                  <a:pt x="568241" y="285671"/>
                </a:lnTo>
                <a:close/>
              </a:path>
              <a:path w="1739900" h="368300">
                <a:moveTo>
                  <a:pt x="781529" y="257951"/>
                </a:moveTo>
                <a:lnTo>
                  <a:pt x="676716" y="257951"/>
                </a:lnTo>
                <a:lnTo>
                  <a:pt x="690752" y="256569"/>
                </a:lnTo>
                <a:lnTo>
                  <a:pt x="704121" y="252528"/>
                </a:lnTo>
                <a:lnTo>
                  <a:pt x="736296" y="226238"/>
                </a:lnTo>
                <a:lnTo>
                  <a:pt x="748328" y="186718"/>
                </a:lnTo>
                <a:lnTo>
                  <a:pt x="742700" y="158991"/>
                </a:lnTo>
                <a:lnTo>
                  <a:pt x="727353" y="136349"/>
                </a:lnTo>
                <a:lnTo>
                  <a:pt x="704591" y="121083"/>
                </a:lnTo>
                <a:lnTo>
                  <a:pt x="676716" y="115485"/>
                </a:lnTo>
                <a:lnTo>
                  <a:pt x="781529" y="115485"/>
                </a:lnTo>
                <a:lnTo>
                  <a:pt x="781529" y="257951"/>
                </a:lnTo>
                <a:close/>
              </a:path>
              <a:path w="1739900" h="368300">
                <a:moveTo>
                  <a:pt x="781529" y="285671"/>
                </a:moveTo>
                <a:lnTo>
                  <a:pt x="748429" y="285671"/>
                </a:lnTo>
                <a:lnTo>
                  <a:pt x="748429" y="262714"/>
                </a:lnTo>
                <a:lnTo>
                  <a:pt x="781529" y="262714"/>
                </a:lnTo>
                <a:lnTo>
                  <a:pt x="781529" y="285671"/>
                </a:lnTo>
                <a:close/>
              </a:path>
              <a:path w="1739900" h="368300">
                <a:moveTo>
                  <a:pt x="325516" y="290963"/>
                </a:moveTo>
                <a:lnTo>
                  <a:pt x="286721" y="282714"/>
                </a:lnTo>
                <a:lnTo>
                  <a:pt x="252817" y="259678"/>
                </a:lnTo>
                <a:lnTo>
                  <a:pt x="230368" y="225481"/>
                </a:lnTo>
                <a:lnTo>
                  <a:pt x="222885" y="186728"/>
                </a:lnTo>
                <a:lnTo>
                  <a:pt x="230368" y="147975"/>
                </a:lnTo>
                <a:lnTo>
                  <a:pt x="252817" y="113778"/>
                </a:lnTo>
                <a:lnTo>
                  <a:pt x="286721" y="90741"/>
                </a:lnTo>
                <a:lnTo>
                  <a:pt x="325516" y="82493"/>
                </a:lnTo>
                <a:lnTo>
                  <a:pt x="364624" y="89128"/>
                </a:lnTo>
                <a:lnTo>
                  <a:pt x="399462" y="110742"/>
                </a:lnTo>
                <a:lnTo>
                  <a:pt x="432542" y="110742"/>
                </a:lnTo>
                <a:lnTo>
                  <a:pt x="432542" y="115505"/>
                </a:lnTo>
                <a:lnTo>
                  <a:pt x="327749" y="115505"/>
                </a:lnTo>
                <a:lnTo>
                  <a:pt x="299874" y="121103"/>
                </a:lnTo>
                <a:lnTo>
                  <a:pt x="277112" y="136369"/>
                </a:lnTo>
                <a:lnTo>
                  <a:pt x="261764" y="159011"/>
                </a:lnTo>
                <a:lnTo>
                  <a:pt x="256137" y="186738"/>
                </a:lnTo>
                <a:lnTo>
                  <a:pt x="261764" y="214465"/>
                </a:lnTo>
                <a:lnTo>
                  <a:pt x="277120" y="237113"/>
                </a:lnTo>
                <a:lnTo>
                  <a:pt x="299874" y="252373"/>
                </a:lnTo>
                <a:lnTo>
                  <a:pt x="327749" y="257971"/>
                </a:lnTo>
                <a:lnTo>
                  <a:pt x="432542" y="257971"/>
                </a:lnTo>
                <a:lnTo>
                  <a:pt x="432542" y="262714"/>
                </a:lnTo>
                <a:lnTo>
                  <a:pt x="399462" y="262714"/>
                </a:lnTo>
                <a:lnTo>
                  <a:pt x="364624" y="284327"/>
                </a:lnTo>
                <a:lnTo>
                  <a:pt x="325516" y="290963"/>
                </a:lnTo>
                <a:close/>
              </a:path>
              <a:path w="1739900" h="368300">
                <a:moveTo>
                  <a:pt x="432542" y="110742"/>
                </a:moveTo>
                <a:lnTo>
                  <a:pt x="399462" y="110742"/>
                </a:lnTo>
                <a:lnTo>
                  <a:pt x="399462" y="83581"/>
                </a:lnTo>
                <a:lnTo>
                  <a:pt x="432542" y="83521"/>
                </a:lnTo>
                <a:lnTo>
                  <a:pt x="432542" y="110742"/>
                </a:lnTo>
                <a:close/>
              </a:path>
              <a:path w="1739900" h="368300">
                <a:moveTo>
                  <a:pt x="432542" y="257971"/>
                </a:moveTo>
                <a:lnTo>
                  <a:pt x="327749" y="257971"/>
                </a:lnTo>
                <a:lnTo>
                  <a:pt x="341787" y="256593"/>
                </a:lnTo>
                <a:lnTo>
                  <a:pt x="355157" y="252554"/>
                </a:lnTo>
                <a:lnTo>
                  <a:pt x="387336" y="226263"/>
                </a:lnTo>
                <a:lnTo>
                  <a:pt x="399359" y="186728"/>
                </a:lnTo>
                <a:lnTo>
                  <a:pt x="393734" y="159011"/>
                </a:lnTo>
                <a:lnTo>
                  <a:pt x="378387" y="136369"/>
                </a:lnTo>
                <a:lnTo>
                  <a:pt x="355624" y="121103"/>
                </a:lnTo>
                <a:lnTo>
                  <a:pt x="327749" y="115505"/>
                </a:lnTo>
                <a:lnTo>
                  <a:pt x="432542" y="115505"/>
                </a:lnTo>
                <a:lnTo>
                  <a:pt x="432542" y="257971"/>
                </a:lnTo>
                <a:close/>
              </a:path>
              <a:path w="1739900" h="368300">
                <a:moveTo>
                  <a:pt x="432542" y="285671"/>
                </a:moveTo>
                <a:lnTo>
                  <a:pt x="399462" y="285671"/>
                </a:lnTo>
                <a:lnTo>
                  <a:pt x="399462" y="262714"/>
                </a:lnTo>
                <a:lnTo>
                  <a:pt x="432542" y="262714"/>
                </a:lnTo>
                <a:lnTo>
                  <a:pt x="432542" y="285671"/>
                </a:lnTo>
                <a:close/>
              </a:path>
            </a:pathLst>
          </a:custGeom>
          <a:solidFill>
            <a:srgbClr val="04182D">
              <a:alpha val="39999"/>
            </a:srgbClr>
          </a:solidFill>
        </p:spPr>
        <p:txBody>
          <a:bodyPr wrap="square" lIns="0" tIns="0" rIns="0" bIns="0" rtlCol="0"/>
          <a:lstStyle/>
          <a:p>
            <a:endParaRPr/>
          </a:p>
        </p:txBody>
      </p:sp>
      <p:sp>
        <p:nvSpPr>
          <p:cNvPr id="9" name="object 9"/>
          <p:cNvSpPr/>
          <p:nvPr/>
        </p:nvSpPr>
        <p:spPr>
          <a:xfrm>
            <a:off x="198439" y="4794112"/>
            <a:ext cx="194931" cy="252702"/>
          </a:xfrm>
          <a:custGeom>
            <a:avLst/>
            <a:gdLst/>
            <a:ahLst/>
            <a:cxnLst/>
            <a:rect l="l" t="t" r="r" b="b"/>
            <a:pathLst>
              <a:path w="332105" h="430529">
                <a:moveTo>
                  <a:pt x="24621" y="316746"/>
                </a:moveTo>
                <a:lnTo>
                  <a:pt x="18208" y="315587"/>
                </a:lnTo>
                <a:lnTo>
                  <a:pt x="12201" y="312824"/>
                </a:lnTo>
                <a:lnTo>
                  <a:pt x="4601" y="308078"/>
                </a:lnTo>
                <a:lnTo>
                  <a:pt x="0" y="299768"/>
                </a:lnTo>
                <a:lnTo>
                  <a:pt x="13" y="16932"/>
                </a:lnTo>
                <a:lnTo>
                  <a:pt x="4618" y="8639"/>
                </a:lnTo>
                <a:lnTo>
                  <a:pt x="12211" y="3906"/>
                </a:lnTo>
                <a:lnTo>
                  <a:pt x="18214" y="1152"/>
                </a:lnTo>
                <a:lnTo>
                  <a:pt x="24618" y="0"/>
                </a:lnTo>
                <a:lnTo>
                  <a:pt x="31110" y="466"/>
                </a:lnTo>
                <a:lnTo>
                  <a:pt x="37373" y="2569"/>
                </a:lnTo>
                <a:lnTo>
                  <a:pt x="38098" y="2929"/>
                </a:lnTo>
                <a:lnTo>
                  <a:pt x="108327" y="42979"/>
                </a:lnTo>
                <a:lnTo>
                  <a:pt x="35965" y="42979"/>
                </a:lnTo>
                <a:lnTo>
                  <a:pt x="35965" y="273770"/>
                </a:lnTo>
                <a:lnTo>
                  <a:pt x="108660" y="273770"/>
                </a:lnTo>
                <a:lnTo>
                  <a:pt x="38420" y="313659"/>
                </a:lnTo>
                <a:lnTo>
                  <a:pt x="37393" y="314180"/>
                </a:lnTo>
                <a:lnTo>
                  <a:pt x="31121" y="316282"/>
                </a:lnTo>
                <a:lnTo>
                  <a:pt x="24621" y="316746"/>
                </a:lnTo>
                <a:close/>
              </a:path>
              <a:path w="332105" h="430529">
                <a:moveTo>
                  <a:pt x="108660" y="273770"/>
                </a:moveTo>
                <a:lnTo>
                  <a:pt x="35965" y="273770"/>
                </a:lnTo>
                <a:lnTo>
                  <a:pt x="147156" y="210683"/>
                </a:lnTo>
                <a:lnTo>
                  <a:pt x="147156" y="106446"/>
                </a:lnTo>
                <a:lnTo>
                  <a:pt x="35965" y="42979"/>
                </a:lnTo>
                <a:lnTo>
                  <a:pt x="108327" y="42979"/>
                </a:lnTo>
                <a:lnTo>
                  <a:pt x="179673" y="83697"/>
                </a:lnTo>
                <a:lnTo>
                  <a:pt x="183113" y="89611"/>
                </a:lnTo>
                <a:lnTo>
                  <a:pt x="183133" y="190288"/>
                </a:lnTo>
                <a:lnTo>
                  <a:pt x="255732" y="190288"/>
                </a:lnTo>
                <a:lnTo>
                  <a:pt x="183133" y="231498"/>
                </a:lnTo>
                <a:lnTo>
                  <a:pt x="183133" y="251953"/>
                </a:lnTo>
                <a:lnTo>
                  <a:pt x="147076" y="251953"/>
                </a:lnTo>
                <a:lnTo>
                  <a:pt x="108660" y="273770"/>
                </a:lnTo>
                <a:close/>
              </a:path>
              <a:path w="332105" h="430529">
                <a:moveTo>
                  <a:pt x="255732" y="190288"/>
                </a:moveTo>
                <a:lnTo>
                  <a:pt x="183133" y="190288"/>
                </a:lnTo>
                <a:lnTo>
                  <a:pt x="295814" y="126340"/>
                </a:lnTo>
                <a:lnTo>
                  <a:pt x="332032" y="146976"/>
                </a:lnTo>
                <a:lnTo>
                  <a:pt x="255732" y="190288"/>
                </a:lnTo>
                <a:close/>
              </a:path>
              <a:path w="332105" h="430529">
                <a:moveTo>
                  <a:pt x="295592" y="430266"/>
                </a:moveTo>
                <a:lnTo>
                  <a:pt x="150555" y="348363"/>
                </a:lnTo>
                <a:lnTo>
                  <a:pt x="147097" y="342438"/>
                </a:lnTo>
                <a:lnTo>
                  <a:pt x="147076" y="251953"/>
                </a:lnTo>
                <a:lnTo>
                  <a:pt x="183133" y="251953"/>
                </a:lnTo>
                <a:lnTo>
                  <a:pt x="183133" y="325448"/>
                </a:lnTo>
                <a:lnTo>
                  <a:pt x="331811" y="409610"/>
                </a:lnTo>
                <a:lnTo>
                  <a:pt x="295592" y="430266"/>
                </a:lnTo>
                <a:close/>
              </a:path>
            </a:pathLst>
          </a:custGeom>
          <a:solidFill>
            <a:srgbClr val="04182D">
              <a:alpha val="39999"/>
            </a:srgbClr>
          </a:solidFill>
        </p:spPr>
        <p:txBody>
          <a:bodyPr wrap="square" lIns="0" tIns="0" rIns="0" bIns="0" rtlCol="0"/>
          <a:lstStyle/>
          <a:p>
            <a:endParaRPr/>
          </a:p>
        </p:txBody>
      </p:sp>
      <p:sp>
        <p:nvSpPr>
          <p:cNvPr id="11" name="Rectangle 10">
            <a:extLst>
              <a:ext uri="{FF2B5EF4-FFF2-40B4-BE49-F238E27FC236}">
                <a16:creationId xmlns:a16="http://schemas.microsoft.com/office/drawing/2014/main" id="{EB3C2274-5E05-3176-249A-6BFB37EF2894}"/>
              </a:ext>
            </a:extLst>
          </p:cNvPr>
          <p:cNvSpPr/>
          <p:nvPr/>
        </p:nvSpPr>
        <p:spPr>
          <a:xfrm>
            <a:off x="6212" y="4316067"/>
            <a:ext cx="9131576" cy="82743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T"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D912DBC-4445-F933-B6CD-395A4E917BA6}"/>
              </a:ext>
            </a:extLst>
          </p:cNvPr>
          <p:cNvPicPr>
            <a:picLocks noChangeAspect="1"/>
          </p:cNvPicPr>
          <p:nvPr/>
        </p:nvPicPr>
        <p:blipFill>
          <a:blip r:embed="rId3"/>
          <a:stretch>
            <a:fillRect/>
          </a:stretch>
        </p:blipFill>
        <p:spPr>
          <a:xfrm>
            <a:off x="685800" y="1305507"/>
            <a:ext cx="7772400" cy="2532485"/>
          </a:xfrm>
          <a:prstGeom prst="rect">
            <a:avLst/>
          </a:prstGeom>
        </p:spPr>
      </p:pic>
    </p:spTree>
    <p:extLst>
      <p:ext uri="{BB962C8B-B14F-4D97-AF65-F5344CB8AC3E}">
        <p14:creationId xmlns:p14="http://schemas.microsoft.com/office/powerpoint/2010/main" val="42553436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B77A167-F8D0-BD45-F624-5A669C130553}"/>
              </a:ext>
            </a:extLst>
          </p:cNvPr>
          <p:cNvPicPr>
            <a:picLocks noChangeAspect="1"/>
          </p:cNvPicPr>
          <p:nvPr/>
        </p:nvPicPr>
        <p:blipFill>
          <a:blip r:embed="rId3"/>
          <a:stretch>
            <a:fillRect/>
          </a:stretch>
        </p:blipFill>
        <p:spPr>
          <a:xfrm>
            <a:off x="963254" y="0"/>
            <a:ext cx="7217492" cy="5143500"/>
          </a:xfrm>
          <a:prstGeom prst="rect">
            <a:avLst/>
          </a:prstGeom>
        </p:spPr>
      </p:pic>
    </p:spTree>
    <p:extLst>
      <p:ext uri="{BB962C8B-B14F-4D97-AF65-F5344CB8AC3E}">
        <p14:creationId xmlns:p14="http://schemas.microsoft.com/office/powerpoint/2010/main" val="17919099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p:nvPr/>
        </p:nvSpPr>
        <p:spPr>
          <a:xfrm>
            <a:off x="451074" y="4841636"/>
            <a:ext cx="1021246" cy="216176"/>
          </a:xfrm>
          <a:custGeom>
            <a:avLst/>
            <a:gdLst/>
            <a:ahLst/>
            <a:cxnLst/>
            <a:rect l="l" t="t" r="r" b="b"/>
            <a:pathLst>
              <a:path w="1739900" h="368300">
                <a:moveTo>
                  <a:pt x="209676" y="110742"/>
                </a:moveTo>
                <a:lnTo>
                  <a:pt x="176576" y="110742"/>
                </a:lnTo>
                <a:lnTo>
                  <a:pt x="176576" y="0"/>
                </a:lnTo>
                <a:lnTo>
                  <a:pt x="209676" y="0"/>
                </a:lnTo>
                <a:lnTo>
                  <a:pt x="209676" y="110742"/>
                </a:lnTo>
                <a:close/>
              </a:path>
              <a:path w="1739900" h="368300">
                <a:moveTo>
                  <a:pt x="102631" y="290963"/>
                </a:moveTo>
                <a:lnTo>
                  <a:pt x="63835" y="282714"/>
                </a:lnTo>
                <a:lnTo>
                  <a:pt x="29931" y="259678"/>
                </a:lnTo>
                <a:lnTo>
                  <a:pt x="7482" y="225481"/>
                </a:lnTo>
                <a:lnTo>
                  <a:pt x="0" y="186728"/>
                </a:lnTo>
                <a:lnTo>
                  <a:pt x="7482" y="147975"/>
                </a:lnTo>
                <a:lnTo>
                  <a:pt x="29931" y="113778"/>
                </a:lnTo>
                <a:lnTo>
                  <a:pt x="63835" y="90741"/>
                </a:lnTo>
                <a:lnTo>
                  <a:pt x="102631" y="82493"/>
                </a:lnTo>
                <a:lnTo>
                  <a:pt x="141738" y="89128"/>
                </a:lnTo>
                <a:lnTo>
                  <a:pt x="176576" y="110742"/>
                </a:lnTo>
                <a:lnTo>
                  <a:pt x="209676" y="110742"/>
                </a:lnTo>
                <a:lnTo>
                  <a:pt x="209676" y="115505"/>
                </a:lnTo>
                <a:lnTo>
                  <a:pt x="104843" y="115505"/>
                </a:lnTo>
                <a:lnTo>
                  <a:pt x="76969" y="121103"/>
                </a:lnTo>
                <a:lnTo>
                  <a:pt x="54206" y="136369"/>
                </a:lnTo>
                <a:lnTo>
                  <a:pt x="38859" y="159011"/>
                </a:lnTo>
                <a:lnTo>
                  <a:pt x="33231" y="186738"/>
                </a:lnTo>
                <a:lnTo>
                  <a:pt x="38859" y="214465"/>
                </a:lnTo>
                <a:lnTo>
                  <a:pt x="54206" y="237107"/>
                </a:lnTo>
                <a:lnTo>
                  <a:pt x="76969" y="252373"/>
                </a:lnTo>
                <a:lnTo>
                  <a:pt x="104843" y="257971"/>
                </a:lnTo>
                <a:lnTo>
                  <a:pt x="209676" y="257971"/>
                </a:lnTo>
                <a:lnTo>
                  <a:pt x="209676" y="262714"/>
                </a:lnTo>
                <a:lnTo>
                  <a:pt x="176576" y="262714"/>
                </a:lnTo>
                <a:lnTo>
                  <a:pt x="141738" y="284327"/>
                </a:lnTo>
                <a:lnTo>
                  <a:pt x="102631" y="290963"/>
                </a:lnTo>
                <a:close/>
              </a:path>
              <a:path w="1739900" h="368300">
                <a:moveTo>
                  <a:pt x="209676" y="257971"/>
                </a:moveTo>
                <a:lnTo>
                  <a:pt x="104843" y="257971"/>
                </a:lnTo>
                <a:lnTo>
                  <a:pt x="118880" y="256589"/>
                </a:lnTo>
                <a:lnTo>
                  <a:pt x="132248" y="252548"/>
                </a:lnTo>
                <a:lnTo>
                  <a:pt x="164424" y="226258"/>
                </a:lnTo>
                <a:lnTo>
                  <a:pt x="176454" y="186728"/>
                </a:lnTo>
                <a:lnTo>
                  <a:pt x="170828" y="159011"/>
                </a:lnTo>
                <a:lnTo>
                  <a:pt x="155481" y="136369"/>
                </a:lnTo>
                <a:lnTo>
                  <a:pt x="132718" y="121103"/>
                </a:lnTo>
                <a:lnTo>
                  <a:pt x="104843" y="115505"/>
                </a:lnTo>
                <a:lnTo>
                  <a:pt x="209676" y="115505"/>
                </a:lnTo>
                <a:lnTo>
                  <a:pt x="209676" y="257971"/>
                </a:lnTo>
                <a:close/>
              </a:path>
              <a:path w="1739900" h="368300">
                <a:moveTo>
                  <a:pt x="209676" y="285671"/>
                </a:moveTo>
                <a:lnTo>
                  <a:pt x="176576" y="285671"/>
                </a:lnTo>
                <a:lnTo>
                  <a:pt x="176576" y="262714"/>
                </a:lnTo>
                <a:lnTo>
                  <a:pt x="209676" y="262714"/>
                </a:lnTo>
                <a:lnTo>
                  <a:pt x="209676" y="285671"/>
                </a:lnTo>
                <a:close/>
              </a:path>
              <a:path w="1739900" h="368300">
                <a:moveTo>
                  <a:pt x="1095907" y="290963"/>
                </a:moveTo>
                <a:lnTo>
                  <a:pt x="1057112" y="282714"/>
                </a:lnTo>
                <a:lnTo>
                  <a:pt x="1023208" y="259678"/>
                </a:lnTo>
                <a:lnTo>
                  <a:pt x="1000759" y="225481"/>
                </a:lnTo>
                <a:lnTo>
                  <a:pt x="993276" y="186728"/>
                </a:lnTo>
                <a:lnTo>
                  <a:pt x="1000759" y="147975"/>
                </a:lnTo>
                <a:lnTo>
                  <a:pt x="1023208" y="113778"/>
                </a:lnTo>
                <a:lnTo>
                  <a:pt x="1057112" y="90741"/>
                </a:lnTo>
                <a:lnTo>
                  <a:pt x="1095907" y="82493"/>
                </a:lnTo>
                <a:lnTo>
                  <a:pt x="1135014" y="89128"/>
                </a:lnTo>
                <a:lnTo>
                  <a:pt x="1169853" y="110742"/>
                </a:lnTo>
                <a:lnTo>
                  <a:pt x="1202933" y="110742"/>
                </a:lnTo>
                <a:lnTo>
                  <a:pt x="1202933" y="115505"/>
                </a:lnTo>
                <a:lnTo>
                  <a:pt x="1098140" y="115505"/>
                </a:lnTo>
                <a:lnTo>
                  <a:pt x="1070265" y="121103"/>
                </a:lnTo>
                <a:lnTo>
                  <a:pt x="1047502" y="136369"/>
                </a:lnTo>
                <a:lnTo>
                  <a:pt x="1032155" y="159011"/>
                </a:lnTo>
                <a:lnTo>
                  <a:pt x="1026528" y="186738"/>
                </a:lnTo>
                <a:lnTo>
                  <a:pt x="1032155" y="214465"/>
                </a:lnTo>
                <a:lnTo>
                  <a:pt x="1047502" y="237107"/>
                </a:lnTo>
                <a:lnTo>
                  <a:pt x="1070265" y="252373"/>
                </a:lnTo>
                <a:lnTo>
                  <a:pt x="1098140" y="257971"/>
                </a:lnTo>
                <a:lnTo>
                  <a:pt x="1202953" y="257971"/>
                </a:lnTo>
                <a:lnTo>
                  <a:pt x="1202953" y="262714"/>
                </a:lnTo>
                <a:lnTo>
                  <a:pt x="1169853" y="262714"/>
                </a:lnTo>
                <a:lnTo>
                  <a:pt x="1135014" y="284327"/>
                </a:lnTo>
                <a:lnTo>
                  <a:pt x="1095907" y="290963"/>
                </a:lnTo>
                <a:close/>
              </a:path>
              <a:path w="1739900" h="368300">
                <a:moveTo>
                  <a:pt x="1202933" y="110742"/>
                </a:moveTo>
                <a:lnTo>
                  <a:pt x="1169853" y="110742"/>
                </a:lnTo>
                <a:lnTo>
                  <a:pt x="1169853" y="83581"/>
                </a:lnTo>
                <a:lnTo>
                  <a:pt x="1202933" y="83581"/>
                </a:lnTo>
                <a:lnTo>
                  <a:pt x="1202933" y="110742"/>
                </a:lnTo>
                <a:close/>
              </a:path>
              <a:path w="1739900" h="368300">
                <a:moveTo>
                  <a:pt x="1202953" y="257971"/>
                </a:moveTo>
                <a:lnTo>
                  <a:pt x="1098140" y="257971"/>
                </a:lnTo>
                <a:lnTo>
                  <a:pt x="1112176" y="256589"/>
                </a:lnTo>
                <a:lnTo>
                  <a:pt x="1125545" y="252548"/>
                </a:lnTo>
                <a:lnTo>
                  <a:pt x="1157721" y="226258"/>
                </a:lnTo>
                <a:lnTo>
                  <a:pt x="1169750" y="186728"/>
                </a:lnTo>
                <a:lnTo>
                  <a:pt x="1164125" y="159011"/>
                </a:lnTo>
                <a:lnTo>
                  <a:pt x="1148778" y="136369"/>
                </a:lnTo>
                <a:lnTo>
                  <a:pt x="1126015" y="121103"/>
                </a:lnTo>
                <a:lnTo>
                  <a:pt x="1098140" y="115505"/>
                </a:lnTo>
                <a:lnTo>
                  <a:pt x="1202933" y="115505"/>
                </a:lnTo>
                <a:lnTo>
                  <a:pt x="1202953" y="186738"/>
                </a:lnTo>
                <a:lnTo>
                  <a:pt x="1202953" y="257971"/>
                </a:lnTo>
                <a:close/>
              </a:path>
              <a:path w="1739900" h="368300">
                <a:moveTo>
                  <a:pt x="1202953" y="285671"/>
                </a:moveTo>
                <a:lnTo>
                  <a:pt x="1169853" y="285671"/>
                </a:lnTo>
                <a:lnTo>
                  <a:pt x="1169853" y="262714"/>
                </a:lnTo>
                <a:lnTo>
                  <a:pt x="1202953" y="262714"/>
                </a:lnTo>
                <a:lnTo>
                  <a:pt x="1202953" y="285671"/>
                </a:lnTo>
                <a:close/>
              </a:path>
              <a:path w="1739900" h="368300">
                <a:moveTo>
                  <a:pt x="1423909" y="222504"/>
                </a:moveTo>
                <a:lnTo>
                  <a:pt x="1386420" y="222504"/>
                </a:lnTo>
                <a:lnTo>
                  <a:pt x="1469827" y="86406"/>
                </a:lnTo>
                <a:lnTo>
                  <a:pt x="1475114" y="83454"/>
                </a:lnTo>
                <a:lnTo>
                  <a:pt x="1487189" y="83461"/>
                </a:lnTo>
                <a:lnTo>
                  <a:pt x="1511676" y="135000"/>
                </a:lnTo>
                <a:lnTo>
                  <a:pt x="1477892" y="135000"/>
                </a:lnTo>
                <a:lnTo>
                  <a:pt x="1423909" y="222504"/>
                </a:lnTo>
                <a:close/>
              </a:path>
              <a:path w="1739900" h="368300">
                <a:moveTo>
                  <a:pt x="1297926" y="223385"/>
                </a:moveTo>
                <a:lnTo>
                  <a:pt x="1260420" y="223385"/>
                </a:lnTo>
                <a:lnTo>
                  <a:pt x="1344355" y="86452"/>
                </a:lnTo>
                <a:lnTo>
                  <a:pt x="1349638" y="83502"/>
                </a:lnTo>
                <a:lnTo>
                  <a:pt x="1355333" y="83501"/>
                </a:lnTo>
                <a:lnTo>
                  <a:pt x="1361751" y="83501"/>
                </a:lnTo>
                <a:lnTo>
                  <a:pt x="1386263" y="134619"/>
                </a:lnTo>
                <a:lnTo>
                  <a:pt x="1352677" y="134619"/>
                </a:lnTo>
                <a:lnTo>
                  <a:pt x="1297926" y="223385"/>
                </a:lnTo>
                <a:close/>
              </a:path>
              <a:path w="1739900" h="368300">
                <a:moveTo>
                  <a:pt x="1259816" y="285671"/>
                </a:moveTo>
                <a:lnTo>
                  <a:pt x="1227441" y="285671"/>
                </a:lnTo>
                <a:lnTo>
                  <a:pt x="1227441" y="83521"/>
                </a:lnTo>
                <a:lnTo>
                  <a:pt x="1261204" y="83521"/>
                </a:lnTo>
                <a:lnTo>
                  <a:pt x="1260420" y="223385"/>
                </a:lnTo>
                <a:lnTo>
                  <a:pt x="1297926" y="223385"/>
                </a:lnTo>
                <a:lnTo>
                  <a:pt x="1279985" y="252612"/>
                </a:lnTo>
                <a:lnTo>
                  <a:pt x="1259816" y="285671"/>
                </a:lnTo>
                <a:close/>
              </a:path>
              <a:path w="1739900" h="368300">
                <a:moveTo>
                  <a:pt x="1381582" y="285676"/>
                </a:moveTo>
                <a:lnTo>
                  <a:pt x="1375897" y="285671"/>
                </a:lnTo>
                <a:lnTo>
                  <a:pt x="1359983" y="285671"/>
                </a:lnTo>
                <a:lnTo>
                  <a:pt x="1352677" y="278404"/>
                </a:lnTo>
                <a:lnTo>
                  <a:pt x="1352677" y="134619"/>
                </a:lnTo>
                <a:lnTo>
                  <a:pt x="1386263" y="134619"/>
                </a:lnTo>
                <a:lnTo>
                  <a:pt x="1386420" y="222504"/>
                </a:lnTo>
                <a:lnTo>
                  <a:pt x="1423909" y="222504"/>
                </a:lnTo>
                <a:lnTo>
                  <a:pt x="1386859" y="282733"/>
                </a:lnTo>
                <a:lnTo>
                  <a:pt x="1381582" y="285676"/>
                </a:lnTo>
                <a:close/>
              </a:path>
              <a:path w="1739900" h="368300">
                <a:moveTo>
                  <a:pt x="1511676" y="285671"/>
                </a:moveTo>
                <a:lnTo>
                  <a:pt x="1477892" y="285671"/>
                </a:lnTo>
                <a:lnTo>
                  <a:pt x="1477892" y="135000"/>
                </a:lnTo>
                <a:lnTo>
                  <a:pt x="1511676" y="135000"/>
                </a:lnTo>
                <a:lnTo>
                  <a:pt x="1511676" y="285671"/>
                </a:lnTo>
                <a:close/>
              </a:path>
              <a:path w="1739900" h="368300">
                <a:moveTo>
                  <a:pt x="904751" y="291025"/>
                </a:moveTo>
                <a:lnTo>
                  <a:pt x="842180" y="270014"/>
                </a:lnTo>
                <a:lnTo>
                  <a:pt x="805126" y="217457"/>
                </a:lnTo>
                <a:lnTo>
                  <a:pt x="800524" y="184504"/>
                </a:lnTo>
                <a:lnTo>
                  <a:pt x="806583" y="151783"/>
                </a:lnTo>
                <a:lnTo>
                  <a:pt x="822226" y="123259"/>
                </a:lnTo>
                <a:lnTo>
                  <a:pt x="845930" y="100903"/>
                </a:lnTo>
                <a:lnTo>
                  <a:pt x="876170" y="86685"/>
                </a:lnTo>
                <a:lnTo>
                  <a:pt x="909371" y="82657"/>
                </a:lnTo>
                <a:lnTo>
                  <a:pt x="941412" y="88981"/>
                </a:lnTo>
                <a:lnTo>
                  <a:pt x="969945" y="104800"/>
                </a:lnTo>
                <a:lnTo>
                  <a:pt x="980829" y="116537"/>
                </a:lnTo>
                <a:lnTo>
                  <a:pt x="906313" y="116537"/>
                </a:lnTo>
                <a:lnTo>
                  <a:pt x="884848" y="119223"/>
                </a:lnTo>
                <a:lnTo>
                  <a:pt x="865246" y="128329"/>
                </a:lnTo>
                <a:lnTo>
                  <a:pt x="849711" y="142609"/>
                </a:lnTo>
                <a:lnTo>
                  <a:pt x="839201" y="160868"/>
                </a:lnTo>
                <a:lnTo>
                  <a:pt x="834671" y="181910"/>
                </a:lnTo>
                <a:lnTo>
                  <a:pt x="836849" y="203320"/>
                </a:lnTo>
                <a:lnTo>
                  <a:pt x="845278" y="222618"/>
                </a:lnTo>
                <a:lnTo>
                  <a:pt x="859141" y="238509"/>
                </a:lnTo>
                <a:lnTo>
                  <a:pt x="877618" y="249703"/>
                </a:lnTo>
                <a:lnTo>
                  <a:pt x="898656" y="254719"/>
                </a:lnTo>
                <a:lnTo>
                  <a:pt x="983306" y="254719"/>
                </a:lnTo>
                <a:lnTo>
                  <a:pt x="966247" y="271560"/>
                </a:lnTo>
                <a:lnTo>
                  <a:pt x="937041" y="286112"/>
                </a:lnTo>
                <a:lnTo>
                  <a:pt x="904751" y="291025"/>
                </a:lnTo>
                <a:close/>
              </a:path>
              <a:path w="1739900" h="368300">
                <a:moveTo>
                  <a:pt x="960891" y="145667"/>
                </a:moveTo>
                <a:lnTo>
                  <a:pt x="945784" y="130264"/>
                </a:lnTo>
                <a:lnTo>
                  <a:pt x="927108" y="120385"/>
                </a:lnTo>
                <a:lnTo>
                  <a:pt x="906313" y="116537"/>
                </a:lnTo>
                <a:lnTo>
                  <a:pt x="980829" y="116537"/>
                </a:lnTo>
                <a:lnTo>
                  <a:pt x="992623" y="129255"/>
                </a:lnTo>
                <a:lnTo>
                  <a:pt x="960891" y="145667"/>
                </a:lnTo>
                <a:close/>
              </a:path>
              <a:path w="1739900" h="368300">
                <a:moveTo>
                  <a:pt x="983306" y="254719"/>
                </a:moveTo>
                <a:lnTo>
                  <a:pt x="898656" y="254719"/>
                </a:lnTo>
                <a:lnTo>
                  <a:pt x="919751" y="253167"/>
                </a:lnTo>
                <a:lnTo>
                  <a:pt x="939405" y="245390"/>
                </a:lnTo>
                <a:lnTo>
                  <a:pt x="956123" y="231731"/>
                </a:lnTo>
                <a:lnTo>
                  <a:pt x="989987" y="248123"/>
                </a:lnTo>
                <a:lnTo>
                  <a:pt x="983306" y="254719"/>
                </a:lnTo>
                <a:close/>
              </a:path>
              <a:path w="1739900" h="368300">
                <a:moveTo>
                  <a:pt x="1708137" y="110702"/>
                </a:moveTo>
                <a:lnTo>
                  <a:pt x="1566749" y="110702"/>
                </a:lnTo>
                <a:lnTo>
                  <a:pt x="1582358" y="98707"/>
                </a:lnTo>
                <a:lnTo>
                  <a:pt x="1599798" y="89911"/>
                </a:lnTo>
                <a:lnTo>
                  <a:pt x="1618581" y="84505"/>
                </a:lnTo>
                <a:lnTo>
                  <a:pt x="1638220" y="82681"/>
                </a:lnTo>
                <a:lnTo>
                  <a:pt x="1672025" y="88219"/>
                </a:lnTo>
                <a:lnTo>
                  <a:pt x="1701538" y="103828"/>
                </a:lnTo>
                <a:lnTo>
                  <a:pt x="1708137" y="110702"/>
                </a:lnTo>
                <a:close/>
              </a:path>
              <a:path w="1739900" h="368300">
                <a:moveTo>
                  <a:pt x="1566749" y="368192"/>
                </a:moveTo>
                <a:lnTo>
                  <a:pt x="1533649" y="368192"/>
                </a:lnTo>
                <a:lnTo>
                  <a:pt x="1533649" y="83581"/>
                </a:lnTo>
                <a:lnTo>
                  <a:pt x="1566749" y="83581"/>
                </a:lnTo>
                <a:lnTo>
                  <a:pt x="1566749" y="110702"/>
                </a:lnTo>
                <a:lnTo>
                  <a:pt x="1708137" y="110702"/>
                </a:lnTo>
                <a:lnTo>
                  <a:pt x="1712975" y="115742"/>
                </a:lnTo>
                <a:lnTo>
                  <a:pt x="1641095" y="115742"/>
                </a:lnTo>
                <a:lnTo>
                  <a:pt x="1613369" y="120098"/>
                </a:lnTo>
                <a:lnTo>
                  <a:pt x="1590186" y="134098"/>
                </a:lnTo>
                <a:lnTo>
                  <a:pt x="1573871" y="155647"/>
                </a:lnTo>
                <a:lnTo>
                  <a:pt x="1566749" y="182655"/>
                </a:lnTo>
                <a:lnTo>
                  <a:pt x="1566749" y="191181"/>
                </a:lnTo>
                <a:lnTo>
                  <a:pt x="1573542" y="217500"/>
                </a:lnTo>
                <a:lnTo>
                  <a:pt x="1589116" y="238747"/>
                </a:lnTo>
                <a:lnTo>
                  <a:pt x="1611365" y="252949"/>
                </a:lnTo>
                <a:lnTo>
                  <a:pt x="1638220" y="258151"/>
                </a:lnTo>
                <a:lnTo>
                  <a:pt x="1713496" y="258151"/>
                </a:lnTo>
                <a:lnTo>
                  <a:pt x="1707698" y="263115"/>
                </a:lnTo>
                <a:lnTo>
                  <a:pt x="1566749" y="263115"/>
                </a:lnTo>
                <a:lnTo>
                  <a:pt x="1566749" y="368192"/>
                </a:lnTo>
                <a:close/>
              </a:path>
              <a:path w="1739900" h="368300">
                <a:moveTo>
                  <a:pt x="1713496" y="258151"/>
                </a:moveTo>
                <a:lnTo>
                  <a:pt x="1638220" y="258151"/>
                </a:lnTo>
                <a:lnTo>
                  <a:pt x="1665750" y="252701"/>
                </a:lnTo>
                <a:lnTo>
                  <a:pt x="1688355" y="237795"/>
                </a:lnTo>
                <a:lnTo>
                  <a:pt x="1703795" y="215616"/>
                </a:lnTo>
                <a:lnTo>
                  <a:pt x="1709831" y="188348"/>
                </a:lnTo>
                <a:lnTo>
                  <a:pt x="1704900" y="160861"/>
                </a:lnTo>
                <a:lnTo>
                  <a:pt x="1690368" y="138084"/>
                </a:lnTo>
                <a:lnTo>
                  <a:pt x="1668383" y="122287"/>
                </a:lnTo>
                <a:lnTo>
                  <a:pt x="1641095" y="115742"/>
                </a:lnTo>
                <a:lnTo>
                  <a:pt x="1712975" y="115742"/>
                </a:lnTo>
                <a:lnTo>
                  <a:pt x="1724622" y="127875"/>
                </a:lnTo>
                <a:lnTo>
                  <a:pt x="1739135" y="158748"/>
                </a:lnTo>
                <a:lnTo>
                  <a:pt x="1739369" y="160861"/>
                </a:lnTo>
                <a:lnTo>
                  <a:pt x="1739474" y="208109"/>
                </a:lnTo>
                <a:lnTo>
                  <a:pt x="1735736" y="225106"/>
                </a:lnTo>
                <a:lnTo>
                  <a:pt x="1718688" y="253705"/>
                </a:lnTo>
                <a:lnTo>
                  <a:pt x="1713496" y="258151"/>
                </a:lnTo>
                <a:close/>
              </a:path>
              <a:path w="1739900" h="368300">
                <a:moveTo>
                  <a:pt x="1627567" y="290594"/>
                </a:moveTo>
                <a:lnTo>
                  <a:pt x="1595281" y="281985"/>
                </a:lnTo>
                <a:lnTo>
                  <a:pt x="1566749" y="263115"/>
                </a:lnTo>
                <a:lnTo>
                  <a:pt x="1707698" y="263115"/>
                </a:lnTo>
                <a:lnTo>
                  <a:pt x="1692720" y="275939"/>
                </a:lnTo>
                <a:lnTo>
                  <a:pt x="1660937" y="288669"/>
                </a:lnTo>
                <a:lnTo>
                  <a:pt x="1627567" y="290594"/>
                </a:lnTo>
                <a:close/>
              </a:path>
              <a:path w="1739900" h="368300">
                <a:moveTo>
                  <a:pt x="575022" y="115125"/>
                </a:moveTo>
                <a:lnTo>
                  <a:pt x="447432" y="115125"/>
                </a:lnTo>
                <a:lnTo>
                  <a:pt x="447432" y="83101"/>
                </a:lnTo>
                <a:lnTo>
                  <a:pt x="483127" y="83101"/>
                </a:lnTo>
                <a:lnTo>
                  <a:pt x="483127" y="27840"/>
                </a:lnTo>
                <a:lnTo>
                  <a:pt x="516267" y="27840"/>
                </a:lnTo>
                <a:lnTo>
                  <a:pt x="516267" y="83221"/>
                </a:lnTo>
                <a:lnTo>
                  <a:pt x="575022" y="83221"/>
                </a:lnTo>
                <a:lnTo>
                  <a:pt x="575022" y="115125"/>
                </a:lnTo>
                <a:close/>
              </a:path>
              <a:path w="1739900" h="368300">
                <a:moveTo>
                  <a:pt x="674483" y="290963"/>
                </a:moveTo>
                <a:lnTo>
                  <a:pt x="635688" y="282714"/>
                </a:lnTo>
                <a:lnTo>
                  <a:pt x="601784" y="259678"/>
                </a:lnTo>
                <a:lnTo>
                  <a:pt x="579335" y="225481"/>
                </a:lnTo>
                <a:lnTo>
                  <a:pt x="571854" y="186718"/>
                </a:lnTo>
                <a:lnTo>
                  <a:pt x="579335" y="147975"/>
                </a:lnTo>
                <a:lnTo>
                  <a:pt x="601784" y="113778"/>
                </a:lnTo>
                <a:lnTo>
                  <a:pt x="635688" y="90741"/>
                </a:lnTo>
                <a:lnTo>
                  <a:pt x="674483" y="82493"/>
                </a:lnTo>
                <a:lnTo>
                  <a:pt x="713590" y="89128"/>
                </a:lnTo>
                <a:lnTo>
                  <a:pt x="748429" y="110742"/>
                </a:lnTo>
                <a:lnTo>
                  <a:pt x="781529" y="110742"/>
                </a:lnTo>
                <a:lnTo>
                  <a:pt x="781529" y="115485"/>
                </a:lnTo>
                <a:lnTo>
                  <a:pt x="676716" y="115485"/>
                </a:lnTo>
                <a:lnTo>
                  <a:pt x="648841" y="121083"/>
                </a:lnTo>
                <a:lnTo>
                  <a:pt x="626078" y="136349"/>
                </a:lnTo>
                <a:lnTo>
                  <a:pt x="610731" y="158991"/>
                </a:lnTo>
                <a:lnTo>
                  <a:pt x="605106" y="186728"/>
                </a:lnTo>
                <a:lnTo>
                  <a:pt x="610731" y="214445"/>
                </a:lnTo>
                <a:lnTo>
                  <a:pt x="626078" y="237087"/>
                </a:lnTo>
                <a:lnTo>
                  <a:pt x="648841" y="252353"/>
                </a:lnTo>
                <a:lnTo>
                  <a:pt x="676716" y="257951"/>
                </a:lnTo>
                <a:lnTo>
                  <a:pt x="781529" y="257951"/>
                </a:lnTo>
                <a:lnTo>
                  <a:pt x="781529" y="262714"/>
                </a:lnTo>
                <a:lnTo>
                  <a:pt x="748429" y="262714"/>
                </a:lnTo>
                <a:lnTo>
                  <a:pt x="713590" y="284327"/>
                </a:lnTo>
                <a:lnTo>
                  <a:pt x="674483" y="290963"/>
                </a:lnTo>
                <a:close/>
              </a:path>
              <a:path w="1739900" h="368300">
                <a:moveTo>
                  <a:pt x="781529" y="110742"/>
                </a:moveTo>
                <a:lnTo>
                  <a:pt x="748429" y="110742"/>
                </a:lnTo>
                <a:lnTo>
                  <a:pt x="748429" y="83561"/>
                </a:lnTo>
                <a:lnTo>
                  <a:pt x="781529" y="83521"/>
                </a:lnTo>
                <a:lnTo>
                  <a:pt x="781529" y="110742"/>
                </a:lnTo>
                <a:close/>
              </a:path>
              <a:path w="1739900" h="368300">
                <a:moveTo>
                  <a:pt x="568241" y="285671"/>
                </a:moveTo>
                <a:lnTo>
                  <a:pt x="529728" y="285671"/>
                </a:lnTo>
                <a:lnTo>
                  <a:pt x="511643" y="282027"/>
                </a:lnTo>
                <a:lnTo>
                  <a:pt x="496873" y="272118"/>
                </a:lnTo>
                <a:lnTo>
                  <a:pt x="486911" y="257426"/>
                </a:lnTo>
                <a:lnTo>
                  <a:pt x="483248" y="239437"/>
                </a:lnTo>
                <a:lnTo>
                  <a:pt x="483127" y="115125"/>
                </a:lnTo>
                <a:lnTo>
                  <a:pt x="516287" y="115125"/>
                </a:lnTo>
                <a:lnTo>
                  <a:pt x="516287" y="246810"/>
                </a:lnTo>
                <a:lnTo>
                  <a:pt x="522296" y="252787"/>
                </a:lnTo>
                <a:lnTo>
                  <a:pt x="568241" y="252787"/>
                </a:lnTo>
                <a:lnTo>
                  <a:pt x="568241" y="285671"/>
                </a:lnTo>
                <a:close/>
              </a:path>
              <a:path w="1739900" h="368300">
                <a:moveTo>
                  <a:pt x="781529" y="257951"/>
                </a:moveTo>
                <a:lnTo>
                  <a:pt x="676716" y="257951"/>
                </a:lnTo>
                <a:lnTo>
                  <a:pt x="690752" y="256569"/>
                </a:lnTo>
                <a:lnTo>
                  <a:pt x="704121" y="252528"/>
                </a:lnTo>
                <a:lnTo>
                  <a:pt x="736296" y="226238"/>
                </a:lnTo>
                <a:lnTo>
                  <a:pt x="748328" y="186718"/>
                </a:lnTo>
                <a:lnTo>
                  <a:pt x="742700" y="158991"/>
                </a:lnTo>
                <a:lnTo>
                  <a:pt x="727353" y="136349"/>
                </a:lnTo>
                <a:lnTo>
                  <a:pt x="704591" y="121083"/>
                </a:lnTo>
                <a:lnTo>
                  <a:pt x="676716" y="115485"/>
                </a:lnTo>
                <a:lnTo>
                  <a:pt x="781529" y="115485"/>
                </a:lnTo>
                <a:lnTo>
                  <a:pt x="781529" y="257951"/>
                </a:lnTo>
                <a:close/>
              </a:path>
              <a:path w="1739900" h="368300">
                <a:moveTo>
                  <a:pt x="781529" y="285671"/>
                </a:moveTo>
                <a:lnTo>
                  <a:pt x="748429" y="285671"/>
                </a:lnTo>
                <a:lnTo>
                  <a:pt x="748429" y="262714"/>
                </a:lnTo>
                <a:lnTo>
                  <a:pt x="781529" y="262714"/>
                </a:lnTo>
                <a:lnTo>
                  <a:pt x="781529" y="285671"/>
                </a:lnTo>
                <a:close/>
              </a:path>
              <a:path w="1739900" h="368300">
                <a:moveTo>
                  <a:pt x="325516" y="290963"/>
                </a:moveTo>
                <a:lnTo>
                  <a:pt x="286721" y="282714"/>
                </a:lnTo>
                <a:lnTo>
                  <a:pt x="252817" y="259678"/>
                </a:lnTo>
                <a:lnTo>
                  <a:pt x="230368" y="225481"/>
                </a:lnTo>
                <a:lnTo>
                  <a:pt x="222885" y="186728"/>
                </a:lnTo>
                <a:lnTo>
                  <a:pt x="230368" y="147975"/>
                </a:lnTo>
                <a:lnTo>
                  <a:pt x="252817" y="113778"/>
                </a:lnTo>
                <a:lnTo>
                  <a:pt x="286721" y="90741"/>
                </a:lnTo>
                <a:lnTo>
                  <a:pt x="325516" y="82493"/>
                </a:lnTo>
                <a:lnTo>
                  <a:pt x="364624" y="89128"/>
                </a:lnTo>
                <a:lnTo>
                  <a:pt x="399462" y="110742"/>
                </a:lnTo>
                <a:lnTo>
                  <a:pt x="432542" y="110742"/>
                </a:lnTo>
                <a:lnTo>
                  <a:pt x="432542" y="115505"/>
                </a:lnTo>
                <a:lnTo>
                  <a:pt x="327749" y="115505"/>
                </a:lnTo>
                <a:lnTo>
                  <a:pt x="299874" y="121103"/>
                </a:lnTo>
                <a:lnTo>
                  <a:pt x="277112" y="136369"/>
                </a:lnTo>
                <a:lnTo>
                  <a:pt x="261764" y="159011"/>
                </a:lnTo>
                <a:lnTo>
                  <a:pt x="256137" y="186738"/>
                </a:lnTo>
                <a:lnTo>
                  <a:pt x="261764" y="214465"/>
                </a:lnTo>
                <a:lnTo>
                  <a:pt x="277120" y="237113"/>
                </a:lnTo>
                <a:lnTo>
                  <a:pt x="299874" y="252373"/>
                </a:lnTo>
                <a:lnTo>
                  <a:pt x="327749" y="257971"/>
                </a:lnTo>
                <a:lnTo>
                  <a:pt x="432542" y="257971"/>
                </a:lnTo>
                <a:lnTo>
                  <a:pt x="432542" y="262714"/>
                </a:lnTo>
                <a:lnTo>
                  <a:pt x="399462" y="262714"/>
                </a:lnTo>
                <a:lnTo>
                  <a:pt x="364624" y="284327"/>
                </a:lnTo>
                <a:lnTo>
                  <a:pt x="325516" y="290963"/>
                </a:lnTo>
                <a:close/>
              </a:path>
              <a:path w="1739900" h="368300">
                <a:moveTo>
                  <a:pt x="432542" y="110742"/>
                </a:moveTo>
                <a:lnTo>
                  <a:pt x="399462" y="110742"/>
                </a:lnTo>
                <a:lnTo>
                  <a:pt x="399462" y="83581"/>
                </a:lnTo>
                <a:lnTo>
                  <a:pt x="432542" y="83521"/>
                </a:lnTo>
                <a:lnTo>
                  <a:pt x="432542" y="110742"/>
                </a:lnTo>
                <a:close/>
              </a:path>
              <a:path w="1739900" h="368300">
                <a:moveTo>
                  <a:pt x="432542" y="257971"/>
                </a:moveTo>
                <a:lnTo>
                  <a:pt x="327749" y="257971"/>
                </a:lnTo>
                <a:lnTo>
                  <a:pt x="341787" y="256593"/>
                </a:lnTo>
                <a:lnTo>
                  <a:pt x="355157" y="252554"/>
                </a:lnTo>
                <a:lnTo>
                  <a:pt x="387336" y="226263"/>
                </a:lnTo>
                <a:lnTo>
                  <a:pt x="399359" y="186728"/>
                </a:lnTo>
                <a:lnTo>
                  <a:pt x="393734" y="159011"/>
                </a:lnTo>
                <a:lnTo>
                  <a:pt x="378387" y="136369"/>
                </a:lnTo>
                <a:lnTo>
                  <a:pt x="355624" y="121103"/>
                </a:lnTo>
                <a:lnTo>
                  <a:pt x="327749" y="115505"/>
                </a:lnTo>
                <a:lnTo>
                  <a:pt x="432542" y="115505"/>
                </a:lnTo>
                <a:lnTo>
                  <a:pt x="432542" y="257971"/>
                </a:lnTo>
                <a:close/>
              </a:path>
              <a:path w="1739900" h="368300">
                <a:moveTo>
                  <a:pt x="432542" y="285671"/>
                </a:moveTo>
                <a:lnTo>
                  <a:pt x="399462" y="285671"/>
                </a:lnTo>
                <a:lnTo>
                  <a:pt x="399462" y="262714"/>
                </a:lnTo>
                <a:lnTo>
                  <a:pt x="432542" y="262714"/>
                </a:lnTo>
                <a:lnTo>
                  <a:pt x="432542" y="285671"/>
                </a:lnTo>
                <a:close/>
              </a:path>
            </a:pathLst>
          </a:custGeom>
          <a:solidFill>
            <a:srgbClr val="04182D">
              <a:alpha val="39999"/>
            </a:srgbClr>
          </a:solidFill>
        </p:spPr>
        <p:txBody>
          <a:bodyPr wrap="square" lIns="0" tIns="0" rIns="0" bIns="0" rtlCol="0"/>
          <a:lstStyle/>
          <a:p>
            <a:endParaRPr/>
          </a:p>
        </p:txBody>
      </p:sp>
      <p:sp>
        <p:nvSpPr>
          <p:cNvPr id="10" name="object 10"/>
          <p:cNvSpPr/>
          <p:nvPr/>
        </p:nvSpPr>
        <p:spPr>
          <a:xfrm>
            <a:off x="198439" y="4794112"/>
            <a:ext cx="194931" cy="252702"/>
          </a:xfrm>
          <a:custGeom>
            <a:avLst/>
            <a:gdLst/>
            <a:ahLst/>
            <a:cxnLst/>
            <a:rect l="l" t="t" r="r" b="b"/>
            <a:pathLst>
              <a:path w="332105" h="430529">
                <a:moveTo>
                  <a:pt x="24621" y="316746"/>
                </a:moveTo>
                <a:lnTo>
                  <a:pt x="18208" y="315587"/>
                </a:lnTo>
                <a:lnTo>
                  <a:pt x="12201" y="312824"/>
                </a:lnTo>
                <a:lnTo>
                  <a:pt x="4601" y="308078"/>
                </a:lnTo>
                <a:lnTo>
                  <a:pt x="0" y="299768"/>
                </a:lnTo>
                <a:lnTo>
                  <a:pt x="13" y="16932"/>
                </a:lnTo>
                <a:lnTo>
                  <a:pt x="4618" y="8639"/>
                </a:lnTo>
                <a:lnTo>
                  <a:pt x="12211" y="3906"/>
                </a:lnTo>
                <a:lnTo>
                  <a:pt x="18214" y="1152"/>
                </a:lnTo>
                <a:lnTo>
                  <a:pt x="24618" y="0"/>
                </a:lnTo>
                <a:lnTo>
                  <a:pt x="31110" y="466"/>
                </a:lnTo>
                <a:lnTo>
                  <a:pt x="37373" y="2569"/>
                </a:lnTo>
                <a:lnTo>
                  <a:pt x="38098" y="2929"/>
                </a:lnTo>
                <a:lnTo>
                  <a:pt x="108327" y="42979"/>
                </a:lnTo>
                <a:lnTo>
                  <a:pt x="35965" y="42979"/>
                </a:lnTo>
                <a:lnTo>
                  <a:pt x="35965" y="273770"/>
                </a:lnTo>
                <a:lnTo>
                  <a:pt x="108660" y="273770"/>
                </a:lnTo>
                <a:lnTo>
                  <a:pt x="38420" y="313659"/>
                </a:lnTo>
                <a:lnTo>
                  <a:pt x="37393" y="314180"/>
                </a:lnTo>
                <a:lnTo>
                  <a:pt x="31121" y="316282"/>
                </a:lnTo>
                <a:lnTo>
                  <a:pt x="24621" y="316746"/>
                </a:lnTo>
                <a:close/>
              </a:path>
              <a:path w="332105" h="430529">
                <a:moveTo>
                  <a:pt x="108660" y="273770"/>
                </a:moveTo>
                <a:lnTo>
                  <a:pt x="35965" y="273770"/>
                </a:lnTo>
                <a:lnTo>
                  <a:pt x="147156" y="210683"/>
                </a:lnTo>
                <a:lnTo>
                  <a:pt x="147156" y="106446"/>
                </a:lnTo>
                <a:lnTo>
                  <a:pt x="35965" y="42979"/>
                </a:lnTo>
                <a:lnTo>
                  <a:pt x="108327" y="42979"/>
                </a:lnTo>
                <a:lnTo>
                  <a:pt x="179673" y="83697"/>
                </a:lnTo>
                <a:lnTo>
                  <a:pt x="183113" y="89611"/>
                </a:lnTo>
                <a:lnTo>
                  <a:pt x="183133" y="190288"/>
                </a:lnTo>
                <a:lnTo>
                  <a:pt x="255732" y="190288"/>
                </a:lnTo>
                <a:lnTo>
                  <a:pt x="183133" y="231498"/>
                </a:lnTo>
                <a:lnTo>
                  <a:pt x="183133" y="251953"/>
                </a:lnTo>
                <a:lnTo>
                  <a:pt x="147076" y="251953"/>
                </a:lnTo>
                <a:lnTo>
                  <a:pt x="108660" y="273770"/>
                </a:lnTo>
                <a:close/>
              </a:path>
              <a:path w="332105" h="430529">
                <a:moveTo>
                  <a:pt x="255732" y="190288"/>
                </a:moveTo>
                <a:lnTo>
                  <a:pt x="183133" y="190288"/>
                </a:lnTo>
                <a:lnTo>
                  <a:pt x="295814" y="126340"/>
                </a:lnTo>
                <a:lnTo>
                  <a:pt x="332032" y="146976"/>
                </a:lnTo>
                <a:lnTo>
                  <a:pt x="255732" y="190288"/>
                </a:lnTo>
                <a:close/>
              </a:path>
              <a:path w="332105" h="430529">
                <a:moveTo>
                  <a:pt x="295592" y="430266"/>
                </a:moveTo>
                <a:lnTo>
                  <a:pt x="150555" y="348363"/>
                </a:lnTo>
                <a:lnTo>
                  <a:pt x="147097" y="342438"/>
                </a:lnTo>
                <a:lnTo>
                  <a:pt x="147076" y="251953"/>
                </a:lnTo>
                <a:lnTo>
                  <a:pt x="183133" y="251953"/>
                </a:lnTo>
                <a:lnTo>
                  <a:pt x="183133" y="325448"/>
                </a:lnTo>
                <a:lnTo>
                  <a:pt x="331811" y="409610"/>
                </a:lnTo>
                <a:lnTo>
                  <a:pt x="295592" y="430266"/>
                </a:lnTo>
                <a:close/>
              </a:path>
            </a:pathLst>
          </a:custGeom>
          <a:solidFill>
            <a:srgbClr val="04182D">
              <a:alpha val="39999"/>
            </a:srgbClr>
          </a:solidFill>
        </p:spPr>
        <p:txBody>
          <a:bodyPr wrap="square" lIns="0" tIns="0" rIns="0" bIns="0" rtlCol="0"/>
          <a:lstStyle/>
          <a:p>
            <a:endParaRPr/>
          </a:p>
        </p:txBody>
      </p:sp>
      <p:sp>
        <p:nvSpPr>
          <p:cNvPr id="12" name="Rectangle 11">
            <a:extLst>
              <a:ext uri="{FF2B5EF4-FFF2-40B4-BE49-F238E27FC236}">
                <a16:creationId xmlns:a16="http://schemas.microsoft.com/office/drawing/2014/main" id="{78AEA5A6-BF66-2E0E-BCD9-0E0E73255939}"/>
              </a:ext>
            </a:extLst>
          </p:cNvPr>
          <p:cNvSpPr/>
          <p:nvPr/>
        </p:nvSpPr>
        <p:spPr>
          <a:xfrm>
            <a:off x="6212" y="4316067"/>
            <a:ext cx="9131576" cy="82743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T" dirty="0"/>
          </a:p>
        </p:txBody>
      </p:sp>
      <p:pic>
        <p:nvPicPr>
          <p:cNvPr id="14" name="Picture 13">
            <a:extLst>
              <a:ext uri="{FF2B5EF4-FFF2-40B4-BE49-F238E27FC236}">
                <a16:creationId xmlns:a16="http://schemas.microsoft.com/office/drawing/2014/main" id="{CA22BE22-65BB-17BA-D821-7C04FD2C4124}"/>
              </a:ext>
            </a:extLst>
          </p:cNvPr>
          <p:cNvPicPr>
            <a:picLocks noChangeAspect="1"/>
          </p:cNvPicPr>
          <p:nvPr/>
        </p:nvPicPr>
        <p:blipFill>
          <a:blip r:embed="rId3"/>
          <a:stretch>
            <a:fillRect/>
          </a:stretch>
        </p:blipFill>
        <p:spPr>
          <a:xfrm>
            <a:off x="685800" y="1023210"/>
            <a:ext cx="7772400" cy="309708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p:nvPr/>
        </p:nvSpPr>
        <p:spPr>
          <a:xfrm>
            <a:off x="451074" y="4841636"/>
            <a:ext cx="1021246" cy="216176"/>
          </a:xfrm>
          <a:custGeom>
            <a:avLst/>
            <a:gdLst/>
            <a:ahLst/>
            <a:cxnLst/>
            <a:rect l="l" t="t" r="r" b="b"/>
            <a:pathLst>
              <a:path w="1739900" h="368300">
                <a:moveTo>
                  <a:pt x="209676" y="110742"/>
                </a:moveTo>
                <a:lnTo>
                  <a:pt x="176576" y="110742"/>
                </a:lnTo>
                <a:lnTo>
                  <a:pt x="176576" y="0"/>
                </a:lnTo>
                <a:lnTo>
                  <a:pt x="209676" y="0"/>
                </a:lnTo>
                <a:lnTo>
                  <a:pt x="209676" y="110742"/>
                </a:lnTo>
                <a:close/>
              </a:path>
              <a:path w="1739900" h="368300">
                <a:moveTo>
                  <a:pt x="102631" y="290963"/>
                </a:moveTo>
                <a:lnTo>
                  <a:pt x="63835" y="282714"/>
                </a:lnTo>
                <a:lnTo>
                  <a:pt x="29931" y="259678"/>
                </a:lnTo>
                <a:lnTo>
                  <a:pt x="7482" y="225481"/>
                </a:lnTo>
                <a:lnTo>
                  <a:pt x="0" y="186728"/>
                </a:lnTo>
                <a:lnTo>
                  <a:pt x="7482" y="147975"/>
                </a:lnTo>
                <a:lnTo>
                  <a:pt x="29931" y="113778"/>
                </a:lnTo>
                <a:lnTo>
                  <a:pt x="63835" y="90741"/>
                </a:lnTo>
                <a:lnTo>
                  <a:pt x="102631" y="82493"/>
                </a:lnTo>
                <a:lnTo>
                  <a:pt x="141738" y="89128"/>
                </a:lnTo>
                <a:lnTo>
                  <a:pt x="176576" y="110742"/>
                </a:lnTo>
                <a:lnTo>
                  <a:pt x="209676" y="110742"/>
                </a:lnTo>
                <a:lnTo>
                  <a:pt x="209676" y="115505"/>
                </a:lnTo>
                <a:lnTo>
                  <a:pt x="104843" y="115505"/>
                </a:lnTo>
                <a:lnTo>
                  <a:pt x="76969" y="121103"/>
                </a:lnTo>
                <a:lnTo>
                  <a:pt x="54206" y="136369"/>
                </a:lnTo>
                <a:lnTo>
                  <a:pt x="38859" y="159011"/>
                </a:lnTo>
                <a:lnTo>
                  <a:pt x="33231" y="186738"/>
                </a:lnTo>
                <a:lnTo>
                  <a:pt x="38859" y="214465"/>
                </a:lnTo>
                <a:lnTo>
                  <a:pt x="54206" y="237107"/>
                </a:lnTo>
                <a:lnTo>
                  <a:pt x="76969" y="252373"/>
                </a:lnTo>
                <a:lnTo>
                  <a:pt x="104843" y="257971"/>
                </a:lnTo>
                <a:lnTo>
                  <a:pt x="209676" y="257971"/>
                </a:lnTo>
                <a:lnTo>
                  <a:pt x="209676" y="262714"/>
                </a:lnTo>
                <a:lnTo>
                  <a:pt x="176576" y="262714"/>
                </a:lnTo>
                <a:lnTo>
                  <a:pt x="141738" y="284327"/>
                </a:lnTo>
                <a:lnTo>
                  <a:pt x="102631" y="290963"/>
                </a:lnTo>
                <a:close/>
              </a:path>
              <a:path w="1739900" h="368300">
                <a:moveTo>
                  <a:pt x="209676" y="257971"/>
                </a:moveTo>
                <a:lnTo>
                  <a:pt x="104843" y="257971"/>
                </a:lnTo>
                <a:lnTo>
                  <a:pt x="118880" y="256589"/>
                </a:lnTo>
                <a:lnTo>
                  <a:pt x="132248" y="252548"/>
                </a:lnTo>
                <a:lnTo>
                  <a:pt x="164424" y="226258"/>
                </a:lnTo>
                <a:lnTo>
                  <a:pt x="176454" y="186728"/>
                </a:lnTo>
                <a:lnTo>
                  <a:pt x="170828" y="159011"/>
                </a:lnTo>
                <a:lnTo>
                  <a:pt x="155481" y="136369"/>
                </a:lnTo>
                <a:lnTo>
                  <a:pt x="132718" y="121103"/>
                </a:lnTo>
                <a:lnTo>
                  <a:pt x="104843" y="115505"/>
                </a:lnTo>
                <a:lnTo>
                  <a:pt x="209676" y="115505"/>
                </a:lnTo>
                <a:lnTo>
                  <a:pt x="209676" y="257971"/>
                </a:lnTo>
                <a:close/>
              </a:path>
              <a:path w="1739900" h="368300">
                <a:moveTo>
                  <a:pt x="209676" y="285671"/>
                </a:moveTo>
                <a:lnTo>
                  <a:pt x="176576" y="285671"/>
                </a:lnTo>
                <a:lnTo>
                  <a:pt x="176576" y="262714"/>
                </a:lnTo>
                <a:lnTo>
                  <a:pt x="209676" y="262714"/>
                </a:lnTo>
                <a:lnTo>
                  <a:pt x="209676" y="285671"/>
                </a:lnTo>
                <a:close/>
              </a:path>
              <a:path w="1739900" h="368300">
                <a:moveTo>
                  <a:pt x="1095907" y="290963"/>
                </a:moveTo>
                <a:lnTo>
                  <a:pt x="1057112" y="282714"/>
                </a:lnTo>
                <a:lnTo>
                  <a:pt x="1023208" y="259678"/>
                </a:lnTo>
                <a:lnTo>
                  <a:pt x="1000759" y="225481"/>
                </a:lnTo>
                <a:lnTo>
                  <a:pt x="993276" y="186728"/>
                </a:lnTo>
                <a:lnTo>
                  <a:pt x="1000759" y="147975"/>
                </a:lnTo>
                <a:lnTo>
                  <a:pt x="1023208" y="113778"/>
                </a:lnTo>
                <a:lnTo>
                  <a:pt x="1057112" y="90741"/>
                </a:lnTo>
                <a:lnTo>
                  <a:pt x="1095907" y="82493"/>
                </a:lnTo>
                <a:lnTo>
                  <a:pt x="1135014" y="89128"/>
                </a:lnTo>
                <a:lnTo>
                  <a:pt x="1169853" y="110742"/>
                </a:lnTo>
                <a:lnTo>
                  <a:pt x="1202933" y="110742"/>
                </a:lnTo>
                <a:lnTo>
                  <a:pt x="1202933" y="115505"/>
                </a:lnTo>
                <a:lnTo>
                  <a:pt x="1098140" y="115505"/>
                </a:lnTo>
                <a:lnTo>
                  <a:pt x="1070265" y="121103"/>
                </a:lnTo>
                <a:lnTo>
                  <a:pt x="1047502" y="136369"/>
                </a:lnTo>
                <a:lnTo>
                  <a:pt x="1032155" y="159011"/>
                </a:lnTo>
                <a:lnTo>
                  <a:pt x="1026528" y="186738"/>
                </a:lnTo>
                <a:lnTo>
                  <a:pt x="1032155" y="214465"/>
                </a:lnTo>
                <a:lnTo>
                  <a:pt x="1047502" y="237107"/>
                </a:lnTo>
                <a:lnTo>
                  <a:pt x="1070265" y="252373"/>
                </a:lnTo>
                <a:lnTo>
                  <a:pt x="1098140" y="257971"/>
                </a:lnTo>
                <a:lnTo>
                  <a:pt x="1202953" y="257971"/>
                </a:lnTo>
                <a:lnTo>
                  <a:pt x="1202953" y="262714"/>
                </a:lnTo>
                <a:lnTo>
                  <a:pt x="1169853" y="262714"/>
                </a:lnTo>
                <a:lnTo>
                  <a:pt x="1135014" y="284327"/>
                </a:lnTo>
                <a:lnTo>
                  <a:pt x="1095907" y="290963"/>
                </a:lnTo>
                <a:close/>
              </a:path>
              <a:path w="1739900" h="368300">
                <a:moveTo>
                  <a:pt x="1202933" y="110742"/>
                </a:moveTo>
                <a:lnTo>
                  <a:pt x="1169853" y="110742"/>
                </a:lnTo>
                <a:lnTo>
                  <a:pt x="1169853" y="83581"/>
                </a:lnTo>
                <a:lnTo>
                  <a:pt x="1202933" y="83581"/>
                </a:lnTo>
                <a:lnTo>
                  <a:pt x="1202933" y="110742"/>
                </a:lnTo>
                <a:close/>
              </a:path>
              <a:path w="1739900" h="368300">
                <a:moveTo>
                  <a:pt x="1202953" y="257971"/>
                </a:moveTo>
                <a:lnTo>
                  <a:pt x="1098140" y="257971"/>
                </a:lnTo>
                <a:lnTo>
                  <a:pt x="1112176" y="256589"/>
                </a:lnTo>
                <a:lnTo>
                  <a:pt x="1125545" y="252548"/>
                </a:lnTo>
                <a:lnTo>
                  <a:pt x="1157721" y="226258"/>
                </a:lnTo>
                <a:lnTo>
                  <a:pt x="1169750" y="186728"/>
                </a:lnTo>
                <a:lnTo>
                  <a:pt x="1164125" y="159011"/>
                </a:lnTo>
                <a:lnTo>
                  <a:pt x="1148778" y="136369"/>
                </a:lnTo>
                <a:lnTo>
                  <a:pt x="1126015" y="121103"/>
                </a:lnTo>
                <a:lnTo>
                  <a:pt x="1098140" y="115505"/>
                </a:lnTo>
                <a:lnTo>
                  <a:pt x="1202933" y="115505"/>
                </a:lnTo>
                <a:lnTo>
                  <a:pt x="1202953" y="186738"/>
                </a:lnTo>
                <a:lnTo>
                  <a:pt x="1202953" y="257971"/>
                </a:lnTo>
                <a:close/>
              </a:path>
              <a:path w="1739900" h="368300">
                <a:moveTo>
                  <a:pt x="1202953" y="285671"/>
                </a:moveTo>
                <a:lnTo>
                  <a:pt x="1169853" y="285671"/>
                </a:lnTo>
                <a:lnTo>
                  <a:pt x="1169853" y="262714"/>
                </a:lnTo>
                <a:lnTo>
                  <a:pt x="1202953" y="262714"/>
                </a:lnTo>
                <a:lnTo>
                  <a:pt x="1202953" y="285671"/>
                </a:lnTo>
                <a:close/>
              </a:path>
              <a:path w="1739900" h="368300">
                <a:moveTo>
                  <a:pt x="1423909" y="222504"/>
                </a:moveTo>
                <a:lnTo>
                  <a:pt x="1386420" y="222504"/>
                </a:lnTo>
                <a:lnTo>
                  <a:pt x="1469827" y="86406"/>
                </a:lnTo>
                <a:lnTo>
                  <a:pt x="1475114" y="83454"/>
                </a:lnTo>
                <a:lnTo>
                  <a:pt x="1487189" y="83461"/>
                </a:lnTo>
                <a:lnTo>
                  <a:pt x="1511676" y="135000"/>
                </a:lnTo>
                <a:lnTo>
                  <a:pt x="1477892" y="135000"/>
                </a:lnTo>
                <a:lnTo>
                  <a:pt x="1423909" y="222504"/>
                </a:lnTo>
                <a:close/>
              </a:path>
              <a:path w="1739900" h="368300">
                <a:moveTo>
                  <a:pt x="1297926" y="223385"/>
                </a:moveTo>
                <a:lnTo>
                  <a:pt x="1260420" y="223385"/>
                </a:lnTo>
                <a:lnTo>
                  <a:pt x="1344355" y="86452"/>
                </a:lnTo>
                <a:lnTo>
                  <a:pt x="1349638" y="83502"/>
                </a:lnTo>
                <a:lnTo>
                  <a:pt x="1355333" y="83501"/>
                </a:lnTo>
                <a:lnTo>
                  <a:pt x="1361751" y="83501"/>
                </a:lnTo>
                <a:lnTo>
                  <a:pt x="1386263" y="134619"/>
                </a:lnTo>
                <a:lnTo>
                  <a:pt x="1352677" y="134619"/>
                </a:lnTo>
                <a:lnTo>
                  <a:pt x="1297926" y="223385"/>
                </a:lnTo>
                <a:close/>
              </a:path>
              <a:path w="1739900" h="368300">
                <a:moveTo>
                  <a:pt x="1259816" y="285671"/>
                </a:moveTo>
                <a:lnTo>
                  <a:pt x="1227441" y="285671"/>
                </a:lnTo>
                <a:lnTo>
                  <a:pt x="1227441" y="83521"/>
                </a:lnTo>
                <a:lnTo>
                  <a:pt x="1261204" y="83521"/>
                </a:lnTo>
                <a:lnTo>
                  <a:pt x="1260420" y="223385"/>
                </a:lnTo>
                <a:lnTo>
                  <a:pt x="1297926" y="223385"/>
                </a:lnTo>
                <a:lnTo>
                  <a:pt x="1279985" y="252612"/>
                </a:lnTo>
                <a:lnTo>
                  <a:pt x="1259816" y="285671"/>
                </a:lnTo>
                <a:close/>
              </a:path>
              <a:path w="1739900" h="368300">
                <a:moveTo>
                  <a:pt x="1381582" y="285676"/>
                </a:moveTo>
                <a:lnTo>
                  <a:pt x="1375897" y="285671"/>
                </a:lnTo>
                <a:lnTo>
                  <a:pt x="1359983" y="285671"/>
                </a:lnTo>
                <a:lnTo>
                  <a:pt x="1352677" y="278404"/>
                </a:lnTo>
                <a:lnTo>
                  <a:pt x="1352677" y="134619"/>
                </a:lnTo>
                <a:lnTo>
                  <a:pt x="1386263" y="134619"/>
                </a:lnTo>
                <a:lnTo>
                  <a:pt x="1386420" y="222504"/>
                </a:lnTo>
                <a:lnTo>
                  <a:pt x="1423909" y="222504"/>
                </a:lnTo>
                <a:lnTo>
                  <a:pt x="1386859" y="282733"/>
                </a:lnTo>
                <a:lnTo>
                  <a:pt x="1381582" y="285676"/>
                </a:lnTo>
                <a:close/>
              </a:path>
              <a:path w="1739900" h="368300">
                <a:moveTo>
                  <a:pt x="1511676" y="285671"/>
                </a:moveTo>
                <a:lnTo>
                  <a:pt x="1477892" y="285671"/>
                </a:lnTo>
                <a:lnTo>
                  <a:pt x="1477892" y="135000"/>
                </a:lnTo>
                <a:lnTo>
                  <a:pt x="1511676" y="135000"/>
                </a:lnTo>
                <a:lnTo>
                  <a:pt x="1511676" y="285671"/>
                </a:lnTo>
                <a:close/>
              </a:path>
              <a:path w="1739900" h="368300">
                <a:moveTo>
                  <a:pt x="904751" y="291025"/>
                </a:moveTo>
                <a:lnTo>
                  <a:pt x="842180" y="270014"/>
                </a:lnTo>
                <a:lnTo>
                  <a:pt x="805126" y="217457"/>
                </a:lnTo>
                <a:lnTo>
                  <a:pt x="800524" y="184504"/>
                </a:lnTo>
                <a:lnTo>
                  <a:pt x="806583" y="151783"/>
                </a:lnTo>
                <a:lnTo>
                  <a:pt x="822226" y="123259"/>
                </a:lnTo>
                <a:lnTo>
                  <a:pt x="845930" y="100903"/>
                </a:lnTo>
                <a:lnTo>
                  <a:pt x="876170" y="86685"/>
                </a:lnTo>
                <a:lnTo>
                  <a:pt x="909371" y="82657"/>
                </a:lnTo>
                <a:lnTo>
                  <a:pt x="941412" y="88981"/>
                </a:lnTo>
                <a:lnTo>
                  <a:pt x="969945" y="104800"/>
                </a:lnTo>
                <a:lnTo>
                  <a:pt x="980829" y="116537"/>
                </a:lnTo>
                <a:lnTo>
                  <a:pt x="906313" y="116537"/>
                </a:lnTo>
                <a:lnTo>
                  <a:pt x="884848" y="119223"/>
                </a:lnTo>
                <a:lnTo>
                  <a:pt x="865246" y="128329"/>
                </a:lnTo>
                <a:lnTo>
                  <a:pt x="849711" y="142609"/>
                </a:lnTo>
                <a:lnTo>
                  <a:pt x="839201" y="160868"/>
                </a:lnTo>
                <a:lnTo>
                  <a:pt x="834671" y="181910"/>
                </a:lnTo>
                <a:lnTo>
                  <a:pt x="836849" y="203320"/>
                </a:lnTo>
                <a:lnTo>
                  <a:pt x="845278" y="222618"/>
                </a:lnTo>
                <a:lnTo>
                  <a:pt x="859141" y="238509"/>
                </a:lnTo>
                <a:lnTo>
                  <a:pt x="877618" y="249703"/>
                </a:lnTo>
                <a:lnTo>
                  <a:pt x="898656" y="254719"/>
                </a:lnTo>
                <a:lnTo>
                  <a:pt x="983306" y="254719"/>
                </a:lnTo>
                <a:lnTo>
                  <a:pt x="966247" y="271560"/>
                </a:lnTo>
                <a:lnTo>
                  <a:pt x="937041" y="286112"/>
                </a:lnTo>
                <a:lnTo>
                  <a:pt x="904751" y="291025"/>
                </a:lnTo>
                <a:close/>
              </a:path>
              <a:path w="1739900" h="368300">
                <a:moveTo>
                  <a:pt x="960891" y="145667"/>
                </a:moveTo>
                <a:lnTo>
                  <a:pt x="945784" y="130264"/>
                </a:lnTo>
                <a:lnTo>
                  <a:pt x="927108" y="120385"/>
                </a:lnTo>
                <a:lnTo>
                  <a:pt x="906313" y="116537"/>
                </a:lnTo>
                <a:lnTo>
                  <a:pt x="980829" y="116537"/>
                </a:lnTo>
                <a:lnTo>
                  <a:pt x="992623" y="129255"/>
                </a:lnTo>
                <a:lnTo>
                  <a:pt x="960891" y="145667"/>
                </a:lnTo>
                <a:close/>
              </a:path>
              <a:path w="1739900" h="368300">
                <a:moveTo>
                  <a:pt x="983306" y="254719"/>
                </a:moveTo>
                <a:lnTo>
                  <a:pt x="898656" y="254719"/>
                </a:lnTo>
                <a:lnTo>
                  <a:pt x="919751" y="253167"/>
                </a:lnTo>
                <a:lnTo>
                  <a:pt x="939405" y="245390"/>
                </a:lnTo>
                <a:lnTo>
                  <a:pt x="956123" y="231731"/>
                </a:lnTo>
                <a:lnTo>
                  <a:pt x="989987" y="248123"/>
                </a:lnTo>
                <a:lnTo>
                  <a:pt x="983306" y="254719"/>
                </a:lnTo>
                <a:close/>
              </a:path>
              <a:path w="1739900" h="368300">
                <a:moveTo>
                  <a:pt x="1708137" y="110702"/>
                </a:moveTo>
                <a:lnTo>
                  <a:pt x="1566749" y="110702"/>
                </a:lnTo>
                <a:lnTo>
                  <a:pt x="1582358" y="98707"/>
                </a:lnTo>
                <a:lnTo>
                  <a:pt x="1599798" y="89911"/>
                </a:lnTo>
                <a:lnTo>
                  <a:pt x="1618581" y="84505"/>
                </a:lnTo>
                <a:lnTo>
                  <a:pt x="1638220" y="82681"/>
                </a:lnTo>
                <a:lnTo>
                  <a:pt x="1672025" y="88219"/>
                </a:lnTo>
                <a:lnTo>
                  <a:pt x="1701538" y="103828"/>
                </a:lnTo>
                <a:lnTo>
                  <a:pt x="1708137" y="110702"/>
                </a:lnTo>
                <a:close/>
              </a:path>
              <a:path w="1739900" h="368300">
                <a:moveTo>
                  <a:pt x="1566749" y="368192"/>
                </a:moveTo>
                <a:lnTo>
                  <a:pt x="1533649" y="368192"/>
                </a:lnTo>
                <a:lnTo>
                  <a:pt x="1533649" y="83581"/>
                </a:lnTo>
                <a:lnTo>
                  <a:pt x="1566749" y="83581"/>
                </a:lnTo>
                <a:lnTo>
                  <a:pt x="1566749" y="110702"/>
                </a:lnTo>
                <a:lnTo>
                  <a:pt x="1708137" y="110702"/>
                </a:lnTo>
                <a:lnTo>
                  <a:pt x="1712975" y="115742"/>
                </a:lnTo>
                <a:lnTo>
                  <a:pt x="1641095" y="115742"/>
                </a:lnTo>
                <a:lnTo>
                  <a:pt x="1613369" y="120098"/>
                </a:lnTo>
                <a:lnTo>
                  <a:pt x="1590186" y="134098"/>
                </a:lnTo>
                <a:lnTo>
                  <a:pt x="1573871" y="155647"/>
                </a:lnTo>
                <a:lnTo>
                  <a:pt x="1566749" y="182655"/>
                </a:lnTo>
                <a:lnTo>
                  <a:pt x="1566749" y="191181"/>
                </a:lnTo>
                <a:lnTo>
                  <a:pt x="1573542" y="217500"/>
                </a:lnTo>
                <a:lnTo>
                  <a:pt x="1589116" y="238747"/>
                </a:lnTo>
                <a:lnTo>
                  <a:pt x="1611365" y="252949"/>
                </a:lnTo>
                <a:lnTo>
                  <a:pt x="1638220" y="258151"/>
                </a:lnTo>
                <a:lnTo>
                  <a:pt x="1713496" y="258151"/>
                </a:lnTo>
                <a:lnTo>
                  <a:pt x="1707698" y="263115"/>
                </a:lnTo>
                <a:lnTo>
                  <a:pt x="1566749" y="263115"/>
                </a:lnTo>
                <a:lnTo>
                  <a:pt x="1566749" y="368192"/>
                </a:lnTo>
                <a:close/>
              </a:path>
              <a:path w="1739900" h="368300">
                <a:moveTo>
                  <a:pt x="1713496" y="258151"/>
                </a:moveTo>
                <a:lnTo>
                  <a:pt x="1638220" y="258151"/>
                </a:lnTo>
                <a:lnTo>
                  <a:pt x="1665750" y="252701"/>
                </a:lnTo>
                <a:lnTo>
                  <a:pt x="1688355" y="237795"/>
                </a:lnTo>
                <a:lnTo>
                  <a:pt x="1703795" y="215616"/>
                </a:lnTo>
                <a:lnTo>
                  <a:pt x="1709831" y="188348"/>
                </a:lnTo>
                <a:lnTo>
                  <a:pt x="1704900" y="160861"/>
                </a:lnTo>
                <a:lnTo>
                  <a:pt x="1690368" y="138084"/>
                </a:lnTo>
                <a:lnTo>
                  <a:pt x="1668383" y="122287"/>
                </a:lnTo>
                <a:lnTo>
                  <a:pt x="1641095" y="115742"/>
                </a:lnTo>
                <a:lnTo>
                  <a:pt x="1712975" y="115742"/>
                </a:lnTo>
                <a:lnTo>
                  <a:pt x="1724622" y="127875"/>
                </a:lnTo>
                <a:lnTo>
                  <a:pt x="1739135" y="158748"/>
                </a:lnTo>
                <a:lnTo>
                  <a:pt x="1739369" y="160861"/>
                </a:lnTo>
                <a:lnTo>
                  <a:pt x="1739474" y="208109"/>
                </a:lnTo>
                <a:lnTo>
                  <a:pt x="1735736" y="225106"/>
                </a:lnTo>
                <a:lnTo>
                  <a:pt x="1718688" y="253705"/>
                </a:lnTo>
                <a:lnTo>
                  <a:pt x="1713496" y="258151"/>
                </a:lnTo>
                <a:close/>
              </a:path>
              <a:path w="1739900" h="368300">
                <a:moveTo>
                  <a:pt x="1627567" y="290594"/>
                </a:moveTo>
                <a:lnTo>
                  <a:pt x="1595281" y="281985"/>
                </a:lnTo>
                <a:lnTo>
                  <a:pt x="1566749" y="263115"/>
                </a:lnTo>
                <a:lnTo>
                  <a:pt x="1707698" y="263115"/>
                </a:lnTo>
                <a:lnTo>
                  <a:pt x="1692720" y="275939"/>
                </a:lnTo>
                <a:lnTo>
                  <a:pt x="1660937" y="288669"/>
                </a:lnTo>
                <a:lnTo>
                  <a:pt x="1627567" y="290594"/>
                </a:lnTo>
                <a:close/>
              </a:path>
              <a:path w="1739900" h="368300">
                <a:moveTo>
                  <a:pt x="575022" y="115125"/>
                </a:moveTo>
                <a:lnTo>
                  <a:pt x="447432" y="115125"/>
                </a:lnTo>
                <a:lnTo>
                  <a:pt x="447432" y="83101"/>
                </a:lnTo>
                <a:lnTo>
                  <a:pt x="483127" y="83101"/>
                </a:lnTo>
                <a:lnTo>
                  <a:pt x="483127" y="27840"/>
                </a:lnTo>
                <a:lnTo>
                  <a:pt x="516267" y="27840"/>
                </a:lnTo>
                <a:lnTo>
                  <a:pt x="516267" y="83221"/>
                </a:lnTo>
                <a:lnTo>
                  <a:pt x="575022" y="83221"/>
                </a:lnTo>
                <a:lnTo>
                  <a:pt x="575022" y="115125"/>
                </a:lnTo>
                <a:close/>
              </a:path>
              <a:path w="1739900" h="368300">
                <a:moveTo>
                  <a:pt x="674483" y="290963"/>
                </a:moveTo>
                <a:lnTo>
                  <a:pt x="635688" y="282714"/>
                </a:lnTo>
                <a:lnTo>
                  <a:pt x="601784" y="259678"/>
                </a:lnTo>
                <a:lnTo>
                  <a:pt x="579335" y="225481"/>
                </a:lnTo>
                <a:lnTo>
                  <a:pt x="571854" y="186718"/>
                </a:lnTo>
                <a:lnTo>
                  <a:pt x="579335" y="147975"/>
                </a:lnTo>
                <a:lnTo>
                  <a:pt x="601784" y="113778"/>
                </a:lnTo>
                <a:lnTo>
                  <a:pt x="635688" y="90741"/>
                </a:lnTo>
                <a:lnTo>
                  <a:pt x="674483" y="82493"/>
                </a:lnTo>
                <a:lnTo>
                  <a:pt x="713590" y="89128"/>
                </a:lnTo>
                <a:lnTo>
                  <a:pt x="748429" y="110742"/>
                </a:lnTo>
                <a:lnTo>
                  <a:pt x="781529" y="110742"/>
                </a:lnTo>
                <a:lnTo>
                  <a:pt x="781529" y="115485"/>
                </a:lnTo>
                <a:lnTo>
                  <a:pt x="676716" y="115485"/>
                </a:lnTo>
                <a:lnTo>
                  <a:pt x="648841" y="121083"/>
                </a:lnTo>
                <a:lnTo>
                  <a:pt x="626078" y="136349"/>
                </a:lnTo>
                <a:lnTo>
                  <a:pt x="610731" y="158991"/>
                </a:lnTo>
                <a:lnTo>
                  <a:pt x="605106" y="186728"/>
                </a:lnTo>
                <a:lnTo>
                  <a:pt x="610731" y="214445"/>
                </a:lnTo>
                <a:lnTo>
                  <a:pt x="626078" y="237087"/>
                </a:lnTo>
                <a:lnTo>
                  <a:pt x="648841" y="252353"/>
                </a:lnTo>
                <a:lnTo>
                  <a:pt x="676716" y="257951"/>
                </a:lnTo>
                <a:lnTo>
                  <a:pt x="781529" y="257951"/>
                </a:lnTo>
                <a:lnTo>
                  <a:pt x="781529" y="262714"/>
                </a:lnTo>
                <a:lnTo>
                  <a:pt x="748429" y="262714"/>
                </a:lnTo>
                <a:lnTo>
                  <a:pt x="713590" y="284327"/>
                </a:lnTo>
                <a:lnTo>
                  <a:pt x="674483" y="290963"/>
                </a:lnTo>
                <a:close/>
              </a:path>
              <a:path w="1739900" h="368300">
                <a:moveTo>
                  <a:pt x="781529" y="110742"/>
                </a:moveTo>
                <a:lnTo>
                  <a:pt x="748429" y="110742"/>
                </a:lnTo>
                <a:lnTo>
                  <a:pt x="748429" y="83561"/>
                </a:lnTo>
                <a:lnTo>
                  <a:pt x="781529" y="83521"/>
                </a:lnTo>
                <a:lnTo>
                  <a:pt x="781529" y="110742"/>
                </a:lnTo>
                <a:close/>
              </a:path>
              <a:path w="1739900" h="368300">
                <a:moveTo>
                  <a:pt x="568241" y="285671"/>
                </a:moveTo>
                <a:lnTo>
                  <a:pt x="529728" y="285671"/>
                </a:lnTo>
                <a:lnTo>
                  <a:pt x="511643" y="282027"/>
                </a:lnTo>
                <a:lnTo>
                  <a:pt x="496873" y="272118"/>
                </a:lnTo>
                <a:lnTo>
                  <a:pt x="486911" y="257426"/>
                </a:lnTo>
                <a:lnTo>
                  <a:pt x="483248" y="239437"/>
                </a:lnTo>
                <a:lnTo>
                  <a:pt x="483127" y="115125"/>
                </a:lnTo>
                <a:lnTo>
                  <a:pt x="516287" y="115125"/>
                </a:lnTo>
                <a:lnTo>
                  <a:pt x="516287" y="246810"/>
                </a:lnTo>
                <a:lnTo>
                  <a:pt x="522296" y="252787"/>
                </a:lnTo>
                <a:lnTo>
                  <a:pt x="568241" y="252787"/>
                </a:lnTo>
                <a:lnTo>
                  <a:pt x="568241" y="285671"/>
                </a:lnTo>
                <a:close/>
              </a:path>
              <a:path w="1739900" h="368300">
                <a:moveTo>
                  <a:pt x="781529" y="257951"/>
                </a:moveTo>
                <a:lnTo>
                  <a:pt x="676716" y="257951"/>
                </a:lnTo>
                <a:lnTo>
                  <a:pt x="690752" y="256569"/>
                </a:lnTo>
                <a:lnTo>
                  <a:pt x="704121" y="252528"/>
                </a:lnTo>
                <a:lnTo>
                  <a:pt x="736296" y="226238"/>
                </a:lnTo>
                <a:lnTo>
                  <a:pt x="748328" y="186718"/>
                </a:lnTo>
                <a:lnTo>
                  <a:pt x="742700" y="158991"/>
                </a:lnTo>
                <a:lnTo>
                  <a:pt x="727353" y="136349"/>
                </a:lnTo>
                <a:lnTo>
                  <a:pt x="704591" y="121083"/>
                </a:lnTo>
                <a:lnTo>
                  <a:pt x="676716" y="115485"/>
                </a:lnTo>
                <a:lnTo>
                  <a:pt x="781529" y="115485"/>
                </a:lnTo>
                <a:lnTo>
                  <a:pt x="781529" y="257951"/>
                </a:lnTo>
                <a:close/>
              </a:path>
              <a:path w="1739900" h="368300">
                <a:moveTo>
                  <a:pt x="781529" y="285671"/>
                </a:moveTo>
                <a:lnTo>
                  <a:pt x="748429" y="285671"/>
                </a:lnTo>
                <a:lnTo>
                  <a:pt x="748429" y="262714"/>
                </a:lnTo>
                <a:lnTo>
                  <a:pt x="781529" y="262714"/>
                </a:lnTo>
                <a:lnTo>
                  <a:pt x="781529" y="285671"/>
                </a:lnTo>
                <a:close/>
              </a:path>
              <a:path w="1739900" h="368300">
                <a:moveTo>
                  <a:pt x="325516" y="290963"/>
                </a:moveTo>
                <a:lnTo>
                  <a:pt x="286721" y="282714"/>
                </a:lnTo>
                <a:lnTo>
                  <a:pt x="252817" y="259678"/>
                </a:lnTo>
                <a:lnTo>
                  <a:pt x="230368" y="225481"/>
                </a:lnTo>
                <a:lnTo>
                  <a:pt x="222885" y="186728"/>
                </a:lnTo>
                <a:lnTo>
                  <a:pt x="230368" y="147975"/>
                </a:lnTo>
                <a:lnTo>
                  <a:pt x="252817" y="113778"/>
                </a:lnTo>
                <a:lnTo>
                  <a:pt x="286721" y="90741"/>
                </a:lnTo>
                <a:lnTo>
                  <a:pt x="325516" y="82493"/>
                </a:lnTo>
                <a:lnTo>
                  <a:pt x="364624" y="89128"/>
                </a:lnTo>
                <a:lnTo>
                  <a:pt x="399462" y="110742"/>
                </a:lnTo>
                <a:lnTo>
                  <a:pt x="432542" y="110742"/>
                </a:lnTo>
                <a:lnTo>
                  <a:pt x="432542" y="115505"/>
                </a:lnTo>
                <a:lnTo>
                  <a:pt x="327749" y="115505"/>
                </a:lnTo>
                <a:lnTo>
                  <a:pt x="299874" y="121103"/>
                </a:lnTo>
                <a:lnTo>
                  <a:pt x="277112" y="136369"/>
                </a:lnTo>
                <a:lnTo>
                  <a:pt x="261764" y="159011"/>
                </a:lnTo>
                <a:lnTo>
                  <a:pt x="256137" y="186738"/>
                </a:lnTo>
                <a:lnTo>
                  <a:pt x="261764" y="214465"/>
                </a:lnTo>
                <a:lnTo>
                  <a:pt x="277120" y="237113"/>
                </a:lnTo>
                <a:lnTo>
                  <a:pt x="299874" y="252373"/>
                </a:lnTo>
                <a:lnTo>
                  <a:pt x="327749" y="257971"/>
                </a:lnTo>
                <a:lnTo>
                  <a:pt x="432542" y="257971"/>
                </a:lnTo>
                <a:lnTo>
                  <a:pt x="432542" y="262714"/>
                </a:lnTo>
                <a:lnTo>
                  <a:pt x="399462" y="262714"/>
                </a:lnTo>
                <a:lnTo>
                  <a:pt x="364624" y="284327"/>
                </a:lnTo>
                <a:lnTo>
                  <a:pt x="325516" y="290963"/>
                </a:lnTo>
                <a:close/>
              </a:path>
              <a:path w="1739900" h="368300">
                <a:moveTo>
                  <a:pt x="432542" y="110742"/>
                </a:moveTo>
                <a:lnTo>
                  <a:pt x="399462" y="110742"/>
                </a:lnTo>
                <a:lnTo>
                  <a:pt x="399462" y="83581"/>
                </a:lnTo>
                <a:lnTo>
                  <a:pt x="432542" y="83521"/>
                </a:lnTo>
                <a:lnTo>
                  <a:pt x="432542" y="110742"/>
                </a:lnTo>
                <a:close/>
              </a:path>
              <a:path w="1739900" h="368300">
                <a:moveTo>
                  <a:pt x="432542" y="257971"/>
                </a:moveTo>
                <a:lnTo>
                  <a:pt x="327749" y="257971"/>
                </a:lnTo>
                <a:lnTo>
                  <a:pt x="341787" y="256593"/>
                </a:lnTo>
                <a:lnTo>
                  <a:pt x="355157" y="252554"/>
                </a:lnTo>
                <a:lnTo>
                  <a:pt x="387336" y="226263"/>
                </a:lnTo>
                <a:lnTo>
                  <a:pt x="399359" y="186728"/>
                </a:lnTo>
                <a:lnTo>
                  <a:pt x="393734" y="159011"/>
                </a:lnTo>
                <a:lnTo>
                  <a:pt x="378387" y="136369"/>
                </a:lnTo>
                <a:lnTo>
                  <a:pt x="355624" y="121103"/>
                </a:lnTo>
                <a:lnTo>
                  <a:pt x="327749" y="115505"/>
                </a:lnTo>
                <a:lnTo>
                  <a:pt x="432542" y="115505"/>
                </a:lnTo>
                <a:lnTo>
                  <a:pt x="432542" y="257971"/>
                </a:lnTo>
                <a:close/>
              </a:path>
              <a:path w="1739900" h="368300">
                <a:moveTo>
                  <a:pt x="432542" y="285671"/>
                </a:moveTo>
                <a:lnTo>
                  <a:pt x="399462" y="285671"/>
                </a:lnTo>
                <a:lnTo>
                  <a:pt x="399462" y="262714"/>
                </a:lnTo>
                <a:lnTo>
                  <a:pt x="432542" y="262714"/>
                </a:lnTo>
                <a:lnTo>
                  <a:pt x="432542" y="285671"/>
                </a:lnTo>
                <a:close/>
              </a:path>
            </a:pathLst>
          </a:custGeom>
          <a:solidFill>
            <a:srgbClr val="04182D">
              <a:alpha val="39999"/>
            </a:srgbClr>
          </a:solidFill>
        </p:spPr>
        <p:txBody>
          <a:bodyPr wrap="square" lIns="0" tIns="0" rIns="0" bIns="0" rtlCol="0"/>
          <a:lstStyle/>
          <a:p>
            <a:endParaRPr/>
          </a:p>
        </p:txBody>
      </p:sp>
      <p:sp>
        <p:nvSpPr>
          <p:cNvPr id="10" name="object 10"/>
          <p:cNvSpPr/>
          <p:nvPr/>
        </p:nvSpPr>
        <p:spPr>
          <a:xfrm>
            <a:off x="198439" y="4794112"/>
            <a:ext cx="194931" cy="252702"/>
          </a:xfrm>
          <a:custGeom>
            <a:avLst/>
            <a:gdLst/>
            <a:ahLst/>
            <a:cxnLst/>
            <a:rect l="l" t="t" r="r" b="b"/>
            <a:pathLst>
              <a:path w="332105" h="430529">
                <a:moveTo>
                  <a:pt x="24621" y="316746"/>
                </a:moveTo>
                <a:lnTo>
                  <a:pt x="18208" y="315587"/>
                </a:lnTo>
                <a:lnTo>
                  <a:pt x="12201" y="312824"/>
                </a:lnTo>
                <a:lnTo>
                  <a:pt x="4601" y="308078"/>
                </a:lnTo>
                <a:lnTo>
                  <a:pt x="0" y="299768"/>
                </a:lnTo>
                <a:lnTo>
                  <a:pt x="13" y="16932"/>
                </a:lnTo>
                <a:lnTo>
                  <a:pt x="4618" y="8639"/>
                </a:lnTo>
                <a:lnTo>
                  <a:pt x="12211" y="3906"/>
                </a:lnTo>
                <a:lnTo>
                  <a:pt x="18214" y="1152"/>
                </a:lnTo>
                <a:lnTo>
                  <a:pt x="24618" y="0"/>
                </a:lnTo>
                <a:lnTo>
                  <a:pt x="31110" y="466"/>
                </a:lnTo>
                <a:lnTo>
                  <a:pt x="37373" y="2569"/>
                </a:lnTo>
                <a:lnTo>
                  <a:pt x="38098" y="2929"/>
                </a:lnTo>
                <a:lnTo>
                  <a:pt x="108327" y="42979"/>
                </a:lnTo>
                <a:lnTo>
                  <a:pt x="35965" y="42979"/>
                </a:lnTo>
                <a:lnTo>
                  <a:pt x="35965" y="273770"/>
                </a:lnTo>
                <a:lnTo>
                  <a:pt x="108660" y="273770"/>
                </a:lnTo>
                <a:lnTo>
                  <a:pt x="38420" y="313659"/>
                </a:lnTo>
                <a:lnTo>
                  <a:pt x="37393" y="314180"/>
                </a:lnTo>
                <a:lnTo>
                  <a:pt x="31121" y="316282"/>
                </a:lnTo>
                <a:lnTo>
                  <a:pt x="24621" y="316746"/>
                </a:lnTo>
                <a:close/>
              </a:path>
              <a:path w="332105" h="430529">
                <a:moveTo>
                  <a:pt x="108660" y="273770"/>
                </a:moveTo>
                <a:lnTo>
                  <a:pt x="35965" y="273770"/>
                </a:lnTo>
                <a:lnTo>
                  <a:pt x="147156" y="210683"/>
                </a:lnTo>
                <a:lnTo>
                  <a:pt x="147156" y="106446"/>
                </a:lnTo>
                <a:lnTo>
                  <a:pt x="35965" y="42979"/>
                </a:lnTo>
                <a:lnTo>
                  <a:pt x="108327" y="42979"/>
                </a:lnTo>
                <a:lnTo>
                  <a:pt x="179673" y="83697"/>
                </a:lnTo>
                <a:lnTo>
                  <a:pt x="183113" y="89611"/>
                </a:lnTo>
                <a:lnTo>
                  <a:pt x="183133" y="190288"/>
                </a:lnTo>
                <a:lnTo>
                  <a:pt x="255732" y="190288"/>
                </a:lnTo>
                <a:lnTo>
                  <a:pt x="183133" y="231498"/>
                </a:lnTo>
                <a:lnTo>
                  <a:pt x="183133" y="251953"/>
                </a:lnTo>
                <a:lnTo>
                  <a:pt x="147076" y="251953"/>
                </a:lnTo>
                <a:lnTo>
                  <a:pt x="108660" y="273770"/>
                </a:lnTo>
                <a:close/>
              </a:path>
              <a:path w="332105" h="430529">
                <a:moveTo>
                  <a:pt x="255732" y="190288"/>
                </a:moveTo>
                <a:lnTo>
                  <a:pt x="183133" y="190288"/>
                </a:lnTo>
                <a:lnTo>
                  <a:pt x="295814" y="126340"/>
                </a:lnTo>
                <a:lnTo>
                  <a:pt x="332032" y="146976"/>
                </a:lnTo>
                <a:lnTo>
                  <a:pt x="255732" y="190288"/>
                </a:lnTo>
                <a:close/>
              </a:path>
              <a:path w="332105" h="430529">
                <a:moveTo>
                  <a:pt x="295592" y="430266"/>
                </a:moveTo>
                <a:lnTo>
                  <a:pt x="150555" y="348363"/>
                </a:lnTo>
                <a:lnTo>
                  <a:pt x="147097" y="342438"/>
                </a:lnTo>
                <a:lnTo>
                  <a:pt x="147076" y="251953"/>
                </a:lnTo>
                <a:lnTo>
                  <a:pt x="183133" y="251953"/>
                </a:lnTo>
                <a:lnTo>
                  <a:pt x="183133" y="325448"/>
                </a:lnTo>
                <a:lnTo>
                  <a:pt x="331811" y="409610"/>
                </a:lnTo>
                <a:lnTo>
                  <a:pt x="295592" y="430266"/>
                </a:lnTo>
                <a:close/>
              </a:path>
            </a:pathLst>
          </a:custGeom>
          <a:solidFill>
            <a:srgbClr val="04182D">
              <a:alpha val="39999"/>
            </a:srgbClr>
          </a:solidFill>
        </p:spPr>
        <p:txBody>
          <a:bodyPr wrap="square" lIns="0" tIns="0" rIns="0" bIns="0" rtlCol="0"/>
          <a:lstStyle/>
          <a:p>
            <a:endParaRPr/>
          </a:p>
        </p:txBody>
      </p:sp>
      <p:sp>
        <p:nvSpPr>
          <p:cNvPr id="12" name="Rectangle 11">
            <a:extLst>
              <a:ext uri="{FF2B5EF4-FFF2-40B4-BE49-F238E27FC236}">
                <a16:creationId xmlns:a16="http://schemas.microsoft.com/office/drawing/2014/main" id="{78AEA5A6-BF66-2E0E-BCD9-0E0E73255939}"/>
              </a:ext>
            </a:extLst>
          </p:cNvPr>
          <p:cNvSpPr/>
          <p:nvPr/>
        </p:nvSpPr>
        <p:spPr>
          <a:xfrm>
            <a:off x="6212" y="4316067"/>
            <a:ext cx="9131576" cy="82743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T" dirty="0"/>
          </a:p>
        </p:txBody>
      </p:sp>
      <p:pic>
        <p:nvPicPr>
          <p:cNvPr id="15" name="Picture 14">
            <a:extLst>
              <a:ext uri="{FF2B5EF4-FFF2-40B4-BE49-F238E27FC236}">
                <a16:creationId xmlns:a16="http://schemas.microsoft.com/office/drawing/2014/main" id="{F0461947-5E2B-F74A-7B01-FE585C9C86E1}"/>
              </a:ext>
            </a:extLst>
          </p:cNvPr>
          <p:cNvPicPr>
            <a:picLocks noChangeAspect="1"/>
          </p:cNvPicPr>
          <p:nvPr/>
        </p:nvPicPr>
        <p:blipFill>
          <a:blip r:embed="rId3"/>
          <a:stretch>
            <a:fillRect/>
          </a:stretch>
        </p:blipFill>
        <p:spPr>
          <a:xfrm>
            <a:off x="451074" y="270794"/>
            <a:ext cx="7772400" cy="4558697"/>
          </a:xfrm>
          <a:prstGeom prst="rect">
            <a:avLst/>
          </a:prstGeom>
        </p:spPr>
      </p:pic>
    </p:spTree>
    <p:extLst>
      <p:ext uri="{BB962C8B-B14F-4D97-AF65-F5344CB8AC3E}">
        <p14:creationId xmlns:p14="http://schemas.microsoft.com/office/powerpoint/2010/main" val="3721935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3" cstate="print"/>
          <a:stretch>
            <a:fillRect/>
          </a:stretch>
        </p:blipFill>
        <p:spPr>
          <a:xfrm>
            <a:off x="306592" y="793005"/>
            <a:ext cx="60076" cy="60076"/>
          </a:xfrm>
          <a:prstGeom prst="rect">
            <a:avLst/>
          </a:prstGeom>
        </p:spPr>
      </p:pic>
      <p:sp>
        <p:nvSpPr>
          <p:cNvPr id="3" name="object 3"/>
          <p:cNvSpPr txBox="1">
            <a:spLocks noGrp="1"/>
          </p:cNvSpPr>
          <p:nvPr>
            <p:ph type="title"/>
          </p:nvPr>
        </p:nvSpPr>
        <p:spPr>
          <a:xfrm>
            <a:off x="287123" y="0"/>
            <a:ext cx="7979879" cy="1270142"/>
          </a:xfrm>
          <a:prstGeom prst="rect">
            <a:avLst/>
          </a:prstGeom>
        </p:spPr>
        <p:txBody>
          <a:bodyPr vert="horz" wrap="square" lIns="0" tIns="186359" rIns="0" bIns="0" rtlCol="0">
            <a:spAutoFit/>
          </a:bodyPr>
          <a:lstStyle/>
          <a:p>
            <a:pPr marL="7455">
              <a:spcBef>
                <a:spcPts val="1468"/>
              </a:spcBef>
            </a:pPr>
            <a:r>
              <a:rPr spc="194" dirty="0"/>
              <a:t>W</a:t>
            </a:r>
            <a:r>
              <a:rPr spc="-144" dirty="0"/>
              <a:t>h</a:t>
            </a:r>
            <a:r>
              <a:rPr spc="117" dirty="0"/>
              <a:t>a</a:t>
            </a:r>
            <a:r>
              <a:rPr spc="23" dirty="0"/>
              <a:t>t</a:t>
            </a:r>
            <a:r>
              <a:rPr spc="-156" dirty="0"/>
              <a:t> </a:t>
            </a:r>
            <a:r>
              <a:rPr spc="-53" dirty="0"/>
              <a:t>i</a:t>
            </a:r>
            <a:r>
              <a:rPr spc="-123" dirty="0"/>
              <a:t>s</a:t>
            </a:r>
            <a:r>
              <a:rPr spc="-156" dirty="0"/>
              <a:t> </a:t>
            </a:r>
            <a:r>
              <a:rPr spc="149" dirty="0"/>
              <a:t>B</a:t>
            </a:r>
            <a:r>
              <a:rPr spc="-76" dirty="0"/>
              <a:t>i</a:t>
            </a:r>
            <a:r>
              <a:rPr dirty="0"/>
              <a:t>g</a:t>
            </a:r>
            <a:r>
              <a:rPr spc="-156" dirty="0"/>
              <a:t> </a:t>
            </a:r>
            <a:r>
              <a:rPr spc="-47" dirty="0"/>
              <a:t>D</a:t>
            </a:r>
            <a:r>
              <a:rPr spc="117" dirty="0"/>
              <a:t>a</a:t>
            </a:r>
            <a:r>
              <a:rPr spc="-47" dirty="0"/>
              <a:t>t</a:t>
            </a:r>
            <a:r>
              <a:rPr spc="117" dirty="0"/>
              <a:t>a</a:t>
            </a:r>
            <a:r>
              <a:rPr sz="2876" spc="-179" dirty="0">
                <a:latin typeface="Microsoft Sans Serif"/>
                <a:cs typeface="Microsoft Sans Serif"/>
              </a:rPr>
              <a:t>?</a:t>
            </a:r>
            <a:endParaRPr sz="2876" dirty="0">
              <a:latin typeface="Microsoft Sans Serif"/>
              <a:cs typeface="Microsoft Sans Serif"/>
            </a:endParaRPr>
          </a:p>
          <a:p>
            <a:pPr marL="223647" marR="2982">
              <a:lnSpc>
                <a:spcPct val="115100"/>
              </a:lnSpc>
              <a:spcBef>
                <a:spcPts val="510"/>
              </a:spcBef>
            </a:pPr>
            <a:r>
              <a:rPr sz="1468" spc="50" dirty="0">
                <a:latin typeface="Microsoft Sans Serif"/>
                <a:cs typeface="Microsoft Sans Serif"/>
              </a:rPr>
              <a:t>Big </a:t>
            </a:r>
            <a:r>
              <a:rPr sz="1468" spc="112" dirty="0">
                <a:latin typeface="Microsoft Sans Serif"/>
                <a:cs typeface="Microsoft Sans Serif"/>
              </a:rPr>
              <a:t>data</a:t>
            </a:r>
            <a:r>
              <a:rPr sz="1468" spc="53" dirty="0">
                <a:latin typeface="Microsoft Sans Serif"/>
                <a:cs typeface="Microsoft Sans Serif"/>
              </a:rPr>
              <a:t> </a:t>
            </a:r>
            <a:r>
              <a:rPr sz="1468" dirty="0">
                <a:latin typeface="Microsoft Sans Serif"/>
                <a:cs typeface="Microsoft Sans Serif"/>
              </a:rPr>
              <a:t>is</a:t>
            </a:r>
            <a:r>
              <a:rPr sz="1468" spc="53" dirty="0">
                <a:latin typeface="Microsoft Sans Serif"/>
                <a:cs typeface="Microsoft Sans Serif"/>
              </a:rPr>
              <a:t> </a:t>
            </a:r>
            <a:r>
              <a:rPr sz="1468" spc="109" dirty="0">
                <a:latin typeface="Microsoft Sans Serif"/>
                <a:cs typeface="Microsoft Sans Serif"/>
              </a:rPr>
              <a:t>a</a:t>
            </a:r>
            <a:r>
              <a:rPr sz="1468" spc="53" dirty="0">
                <a:latin typeface="Microsoft Sans Serif"/>
                <a:cs typeface="Microsoft Sans Serif"/>
              </a:rPr>
              <a:t> </a:t>
            </a:r>
            <a:r>
              <a:rPr sz="1468" spc="91" dirty="0">
                <a:latin typeface="Microsoft Sans Serif"/>
                <a:cs typeface="Microsoft Sans Serif"/>
              </a:rPr>
              <a:t>term</a:t>
            </a:r>
            <a:r>
              <a:rPr sz="1468" spc="53" dirty="0">
                <a:latin typeface="Microsoft Sans Serif"/>
                <a:cs typeface="Microsoft Sans Serif"/>
              </a:rPr>
              <a:t> </a:t>
            </a:r>
            <a:r>
              <a:rPr sz="1644" spc="21" dirty="0">
                <a:latin typeface="Microsoft Sans Serif"/>
                <a:cs typeface="Microsoft Sans Serif"/>
              </a:rPr>
              <a:t>u</a:t>
            </a:r>
            <a:r>
              <a:rPr sz="1468" spc="21" dirty="0">
                <a:latin typeface="Microsoft Sans Serif"/>
                <a:cs typeface="Microsoft Sans Serif"/>
              </a:rPr>
              <a:t>sed</a:t>
            </a:r>
            <a:r>
              <a:rPr sz="1468" spc="53" dirty="0">
                <a:latin typeface="Microsoft Sans Serif"/>
                <a:cs typeface="Microsoft Sans Serif"/>
              </a:rPr>
              <a:t> </a:t>
            </a:r>
            <a:r>
              <a:rPr sz="1468" spc="109" dirty="0">
                <a:latin typeface="Microsoft Sans Serif"/>
                <a:cs typeface="Microsoft Sans Serif"/>
              </a:rPr>
              <a:t>to</a:t>
            </a:r>
            <a:r>
              <a:rPr sz="1468" spc="53" dirty="0">
                <a:latin typeface="Microsoft Sans Serif"/>
                <a:cs typeface="Microsoft Sans Serif"/>
              </a:rPr>
              <a:t> </a:t>
            </a:r>
            <a:r>
              <a:rPr sz="1468" spc="50" dirty="0">
                <a:latin typeface="Microsoft Sans Serif"/>
                <a:cs typeface="Microsoft Sans Serif"/>
              </a:rPr>
              <a:t>refer</a:t>
            </a:r>
            <a:r>
              <a:rPr sz="1468" spc="53" dirty="0">
                <a:latin typeface="Microsoft Sans Serif"/>
                <a:cs typeface="Microsoft Sans Serif"/>
              </a:rPr>
              <a:t> </a:t>
            </a:r>
            <a:r>
              <a:rPr sz="1468" spc="109" dirty="0">
                <a:latin typeface="Microsoft Sans Serif"/>
                <a:cs typeface="Microsoft Sans Serif"/>
              </a:rPr>
              <a:t>to</a:t>
            </a:r>
            <a:r>
              <a:rPr sz="1468" spc="53" dirty="0">
                <a:latin typeface="Microsoft Sans Serif"/>
                <a:cs typeface="Microsoft Sans Serif"/>
              </a:rPr>
              <a:t> </a:t>
            </a:r>
            <a:r>
              <a:rPr sz="1468" spc="88" dirty="0">
                <a:latin typeface="Microsoft Sans Serif"/>
                <a:cs typeface="Microsoft Sans Serif"/>
              </a:rPr>
              <a:t>the</a:t>
            </a:r>
            <a:r>
              <a:rPr sz="1468" spc="53" dirty="0">
                <a:latin typeface="Microsoft Sans Serif"/>
                <a:cs typeface="Microsoft Sans Serif"/>
              </a:rPr>
              <a:t> </a:t>
            </a:r>
            <a:r>
              <a:rPr sz="1468" spc="32" dirty="0">
                <a:latin typeface="Microsoft Sans Serif"/>
                <a:cs typeface="Microsoft Sans Serif"/>
              </a:rPr>
              <a:t>st</a:t>
            </a:r>
            <a:r>
              <a:rPr sz="1644" spc="32" dirty="0">
                <a:latin typeface="Microsoft Sans Serif"/>
                <a:cs typeface="Microsoft Sans Serif"/>
              </a:rPr>
              <a:t>u</a:t>
            </a:r>
            <a:r>
              <a:rPr sz="1468" spc="32" dirty="0">
                <a:latin typeface="Microsoft Sans Serif"/>
                <a:cs typeface="Microsoft Sans Serif"/>
              </a:rPr>
              <a:t>d</a:t>
            </a:r>
            <a:r>
              <a:rPr sz="1644" spc="32" dirty="0">
                <a:latin typeface="Microsoft Sans Serif"/>
                <a:cs typeface="Microsoft Sans Serif"/>
              </a:rPr>
              <a:t>y</a:t>
            </a:r>
            <a:r>
              <a:rPr sz="1644" spc="6" dirty="0">
                <a:latin typeface="Microsoft Sans Serif"/>
                <a:cs typeface="Microsoft Sans Serif"/>
              </a:rPr>
              <a:t> </a:t>
            </a:r>
            <a:r>
              <a:rPr sz="1468" spc="94" dirty="0">
                <a:latin typeface="Microsoft Sans Serif"/>
                <a:cs typeface="Microsoft Sans Serif"/>
              </a:rPr>
              <a:t>and</a:t>
            </a:r>
            <a:r>
              <a:rPr sz="1468" spc="53" dirty="0">
                <a:latin typeface="Microsoft Sans Serif"/>
                <a:cs typeface="Microsoft Sans Serif"/>
              </a:rPr>
              <a:t> </a:t>
            </a:r>
            <a:r>
              <a:rPr sz="1468" spc="70" dirty="0">
                <a:latin typeface="Microsoft Sans Serif"/>
                <a:cs typeface="Microsoft Sans Serif"/>
              </a:rPr>
              <a:t>applications</a:t>
            </a:r>
            <a:r>
              <a:rPr sz="1468" spc="53" dirty="0">
                <a:latin typeface="Microsoft Sans Serif"/>
                <a:cs typeface="Microsoft Sans Serif"/>
              </a:rPr>
              <a:t> </a:t>
            </a:r>
            <a:r>
              <a:rPr sz="1468" spc="82" dirty="0">
                <a:latin typeface="Microsoft Sans Serif"/>
                <a:cs typeface="Microsoft Sans Serif"/>
              </a:rPr>
              <a:t>of</a:t>
            </a:r>
            <a:r>
              <a:rPr sz="1468" spc="50" dirty="0">
                <a:latin typeface="Microsoft Sans Serif"/>
                <a:cs typeface="Microsoft Sans Serif"/>
              </a:rPr>
              <a:t> </a:t>
            </a:r>
            <a:r>
              <a:rPr sz="1468" spc="112" dirty="0">
                <a:latin typeface="Microsoft Sans Serif"/>
                <a:cs typeface="Microsoft Sans Serif"/>
              </a:rPr>
              <a:t>data</a:t>
            </a:r>
            <a:r>
              <a:rPr sz="1468" spc="53" dirty="0">
                <a:latin typeface="Microsoft Sans Serif"/>
                <a:cs typeface="Microsoft Sans Serif"/>
              </a:rPr>
              <a:t> </a:t>
            </a:r>
            <a:r>
              <a:rPr sz="1468" spc="21" dirty="0">
                <a:latin typeface="Microsoft Sans Serif"/>
                <a:cs typeface="Microsoft Sans Serif"/>
              </a:rPr>
              <a:t>sets</a:t>
            </a:r>
            <a:r>
              <a:rPr sz="1468" spc="53" dirty="0">
                <a:latin typeface="Microsoft Sans Serif"/>
                <a:cs typeface="Microsoft Sans Serif"/>
              </a:rPr>
              <a:t> </a:t>
            </a:r>
            <a:r>
              <a:rPr sz="1468" spc="120" dirty="0">
                <a:latin typeface="Microsoft Sans Serif"/>
                <a:cs typeface="Microsoft Sans Serif"/>
              </a:rPr>
              <a:t>that</a:t>
            </a:r>
            <a:r>
              <a:rPr sz="1468" spc="53" dirty="0">
                <a:latin typeface="Microsoft Sans Serif"/>
                <a:cs typeface="Microsoft Sans Serif"/>
              </a:rPr>
              <a:t> </a:t>
            </a:r>
            <a:r>
              <a:rPr sz="1468" spc="62" dirty="0">
                <a:latin typeface="Microsoft Sans Serif"/>
                <a:cs typeface="Microsoft Sans Serif"/>
              </a:rPr>
              <a:t>are</a:t>
            </a:r>
            <a:r>
              <a:rPr sz="1468" spc="53" dirty="0">
                <a:latin typeface="Microsoft Sans Serif"/>
                <a:cs typeface="Microsoft Sans Serif"/>
              </a:rPr>
              <a:t> </a:t>
            </a:r>
            <a:r>
              <a:rPr sz="1468" spc="97" dirty="0">
                <a:latin typeface="Microsoft Sans Serif"/>
                <a:cs typeface="Microsoft Sans Serif"/>
              </a:rPr>
              <a:t>too </a:t>
            </a:r>
            <a:r>
              <a:rPr sz="1468" spc="-382" dirty="0">
                <a:latin typeface="Microsoft Sans Serif"/>
                <a:cs typeface="Microsoft Sans Serif"/>
              </a:rPr>
              <a:t> </a:t>
            </a:r>
            <a:r>
              <a:rPr sz="1468" spc="53" dirty="0">
                <a:latin typeface="Microsoft Sans Serif"/>
                <a:cs typeface="Microsoft Sans Serif"/>
              </a:rPr>
              <a:t>comple</a:t>
            </a:r>
            <a:r>
              <a:rPr sz="1644" spc="53" dirty="0">
                <a:latin typeface="Microsoft Sans Serif"/>
                <a:cs typeface="Microsoft Sans Serif"/>
              </a:rPr>
              <a:t>x</a:t>
            </a:r>
            <a:r>
              <a:rPr sz="1644" spc="3" dirty="0">
                <a:latin typeface="Microsoft Sans Serif"/>
                <a:cs typeface="Microsoft Sans Serif"/>
              </a:rPr>
              <a:t> </a:t>
            </a:r>
            <a:r>
              <a:rPr sz="1468" spc="65" dirty="0">
                <a:latin typeface="Microsoft Sans Serif"/>
                <a:cs typeface="Microsoft Sans Serif"/>
              </a:rPr>
              <a:t>for</a:t>
            </a:r>
            <a:r>
              <a:rPr sz="1468" spc="50" dirty="0">
                <a:latin typeface="Microsoft Sans Serif"/>
                <a:cs typeface="Microsoft Sans Serif"/>
              </a:rPr>
              <a:t> </a:t>
            </a:r>
            <a:r>
              <a:rPr sz="1468" spc="82" dirty="0">
                <a:latin typeface="Microsoft Sans Serif"/>
                <a:cs typeface="Microsoft Sans Serif"/>
              </a:rPr>
              <a:t>traditional</a:t>
            </a:r>
            <a:r>
              <a:rPr sz="1468" spc="50" dirty="0">
                <a:latin typeface="Microsoft Sans Serif"/>
                <a:cs typeface="Microsoft Sans Serif"/>
              </a:rPr>
              <a:t> </a:t>
            </a:r>
            <a:r>
              <a:rPr sz="1468" spc="65" dirty="0">
                <a:latin typeface="Microsoft Sans Serif"/>
                <a:cs typeface="Microsoft Sans Serif"/>
              </a:rPr>
              <a:t>data</a:t>
            </a:r>
            <a:r>
              <a:rPr sz="1644" spc="65" dirty="0">
                <a:latin typeface="Microsoft Sans Serif"/>
                <a:cs typeface="Microsoft Sans Serif"/>
              </a:rPr>
              <a:t>-</a:t>
            </a:r>
            <a:r>
              <a:rPr sz="1468" spc="65" dirty="0">
                <a:latin typeface="Microsoft Sans Serif"/>
                <a:cs typeface="Microsoft Sans Serif"/>
              </a:rPr>
              <a:t>processing</a:t>
            </a:r>
            <a:r>
              <a:rPr sz="1468" spc="50" dirty="0">
                <a:latin typeface="Microsoft Sans Serif"/>
                <a:cs typeface="Microsoft Sans Serif"/>
              </a:rPr>
              <a:t> </a:t>
            </a:r>
            <a:r>
              <a:rPr lang="pt-PT" sz="1468" spc="50" dirty="0">
                <a:latin typeface="Microsoft Sans Serif"/>
                <a:cs typeface="Microsoft Sans Serif"/>
              </a:rPr>
              <a:t>software</a:t>
            </a:r>
            <a:endParaRPr sz="1497" dirty="0">
              <a:latin typeface="Microsoft Sans Serif"/>
              <a:cs typeface="Microsoft Sans Serif"/>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E863194-B8E1-29D1-80C2-257FEB896D39}"/>
              </a:ext>
            </a:extLst>
          </p:cNvPr>
          <p:cNvPicPr>
            <a:picLocks noChangeAspect="1"/>
          </p:cNvPicPr>
          <p:nvPr/>
        </p:nvPicPr>
        <p:blipFill>
          <a:blip r:embed="rId2"/>
          <a:stretch>
            <a:fillRect/>
          </a:stretch>
        </p:blipFill>
        <p:spPr>
          <a:xfrm>
            <a:off x="685800" y="1436962"/>
            <a:ext cx="7772400" cy="2269576"/>
          </a:xfrm>
          <a:prstGeom prst="rect">
            <a:avLst/>
          </a:prstGeom>
        </p:spPr>
      </p:pic>
    </p:spTree>
    <p:extLst>
      <p:ext uri="{BB962C8B-B14F-4D97-AF65-F5344CB8AC3E}">
        <p14:creationId xmlns:p14="http://schemas.microsoft.com/office/powerpoint/2010/main" val="38054245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27">
            <a:extLst>
              <a:ext uri="{FF2B5EF4-FFF2-40B4-BE49-F238E27FC236}">
                <a16:creationId xmlns:a16="http://schemas.microsoft.com/office/drawing/2014/main" id="{6FA240B6-5A7E-4A9F-20FB-0D85B281F9A2}"/>
              </a:ext>
            </a:extLst>
          </p:cNvPr>
          <p:cNvPicPr>
            <a:picLocks noChangeAspect="1"/>
          </p:cNvPicPr>
          <p:nvPr/>
        </p:nvPicPr>
        <p:blipFill>
          <a:blip r:embed="rId3"/>
          <a:stretch>
            <a:fillRect/>
          </a:stretch>
        </p:blipFill>
        <p:spPr>
          <a:xfrm>
            <a:off x="685800" y="728552"/>
            <a:ext cx="7772400" cy="368639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7123" y="130144"/>
            <a:ext cx="3859116" cy="470697"/>
          </a:xfrm>
          <a:prstGeom prst="rect">
            <a:avLst/>
          </a:prstGeom>
        </p:spPr>
        <p:txBody>
          <a:bodyPr vert="horz" wrap="square" lIns="0" tIns="8945" rIns="0" bIns="0" rtlCol="0">
            <a:spAutoFit/>
          </a:bodyPr>
          <a:lstStyle/>
          <a:p>
            <a:pPr marL="7455">
              <a:spcBef>
                <a:spcPts val="70"/>
              </a:spcBef>
            </a:pPr>
            <a:r>
              <a:rPr spc="-44" dirty="0"/>
              <a:t>I</a:t>
            </a:r>
            <a:r>
              <a:rPr spc="-132" dirty="0"/>
              <a:t>n</a:t>
            </a:r>
            <a:r>
              <a:rPr spc="-173" dirty="0"/>
              <a:t>s</a:t>
            </a:r>
            <a:r>
              <a:rPr spc="-88" dirty="0"/>
              <a:t>p</a:t>
            </a:r>
            <a:r>
              <a:rPr spc="-9" dirty="0"/>
              <a:t>e</a:t>
            </a:r>
            <a:r>
              <a:rPr spc="100" dirty="0"/>
              <a:t>c</a:t>
            </a:r>
            <a:r>
              <a:rPr spc="-26" dirty="0"/>
              <a:t>t</a:t>
            </a:r>
            <a:r>
              <a:rPr spc="-53" dirty="0"/>
              <a:t>i</a:t>
            </a:r>
            <a:r>
              <a:rPr spc="-132" dirty="0"/>
              <a:t>n</a:t>
            </a:r>
            <a:r>
              <a:rPr dirty="0"/>
              <a:t>g</a:t>
            </a:r>
            <a:r>
              <a:rPr spc="-156" dirty="0"/>
              <a:t> </a:t>
            </a:r>
            <a:r>
              <a:rPr spc="59" dirty="0"/>
              <a:t>S</a:t>
            </a:r>
            <a:r>
              <a:rPr spc="-88" dirty="0"/>
              <a:t>p</a:t>
            </a:r>
            <a:r>
              <a:rPr spc="117" dirty="0"/>
              <a:t>a</a:t>
            </a:r>
            <a:r>
              <a:rPr spc="-47" dirty="0"/>
              <a:t>r</a:t>
            </a:r>
            <a:r>
              <a:rPr spc="-103" dirty="0"/>
              <a:t>k</a:t>
            </a:r>
            <a:r>
              <a:rPr spc="132" dirty="0"/>
              <a:t>C</a:t>
            </a:r>
            <a:r>
              <a:rPr spc="-132" dirty="0"/>
              <a:t>o</a:t>
            </a:r>
            <a:r>
              <a:rPr spc="-156" dirty="0"/>
              <a:t>n</a:t>
            </a:r>
            <a:r>
              <a:rPr spc="-47" dirty="0"/>
              <a:t>t</a:t>
            </a:r>
            <a:r>
              <a:rPr spc="-62" dirty="0"/>
              <a:t>e</a:t>
            </a:r>
            <a:r>
              <a:rPr sz="2876" spc="-44" dirty="0">
                <a:latin typeface="Microsoft Sans Serif"/>
                <a:cs typeface="Microsoft Sans Serif"/>
              </a:rPr>
              <a:t>x</a:t>
            </a:r>
            <a:r>
              <a:rPr spc="23" dirty="0"/>
              <a:t>t</a:t>
            </a:r>
            <a:endParaRPr sz="2876">
              <a:latin typeface="Microsoft Sans Serif"/>
              <a:cs typeface="Microsoft Sans Serif"/>
            </a:endParaRPr>
          </a:p>
        </p:txBody>
      </p:sp>
      <p:sp>
        <p:nvSpPr>
          <p:cNvPr id="3" name="object 3"/>
          <p:cNvSpPr/>
          <p:nvPr/>
        </p:nvSpPr>
        <p:spPr>
          <a:xfrm>
            <a:off x="294578" y="1069355"/>
            <a:ext cx="8554982" cy="288483"/>
          </a:xfrm>
          <a:custGeom>
            <a:avLst/>
            <a:gdLst/>
            <a:ahLst/>
            <a:cxnLst/>
            <a:rect l="l" t="t" r="r" b="b"/>
            <a:pathLst>
              <a:path w="14575155" h="491489">
                <a:moveTo>
                  <a:pt x="14498413" y="491289"/>
                </a:moveTo>
                <a:lnTo>
                  <a:pt x="76505" y="491289"/>
                </a:lnTo>
                <a:lnTo>
                  <a:pt x="71180" y="490764"/>
                </a:lnTo>
                <a:lnTo>
                  <a:pt x="31920" y="474502"/>
                </a:lnTo>
                <a:lnTo>
                  <a:pt x="4175" y="435775"/>
                </a:lnTo>
                <a:lnTo>
                  <a:pt x="0" y="414784"/>
                </a:lnTo>
                <a:lnTo>
                  <a:pt x="0" y="409407"/>
                </a:lnTo>
                <a:lnTo>
                  <a:pt x="0" y="76504"/>
                </a:lnTo>
                <a:lnTo>
                  <a:pt x="16786" y="31920"/>
                </a:lnTo>
                <a:lnTo>
                  <a:pt x="55513" y="4175"/>
                </a:lnTo>
                <a:lnTo>
                  <a:pt x="76505" y="0"/>
                </a:lnTo>
                <a:lnTo>
                  <a:pt x="14498413" y="0"/>
                </a:lnTo>
                <a:lnTo>
                  <a:pt x="14542998" y="16786"/>
                </a:lnTo>
                <a:lnTo>
                  <a:pt x="14570742" y="55513"/>
                </a:lnTo>
                <a:lnTo>
                  <a:pt x="14574918" y="76504"/>
                </a:lnTo>
                <a:lnTo>
                  <a:pt x="14574918" y="414784"/>
                </a:lnTo>
                <a:lnTo>
                  <a:pt x="14558132" y="459369"/>
                </a:lnTo>
                <a:lnTo>
                  <a:pt x="14519404" y="487113"/>
                </a:lnTo>
                <a:lnTo>
                  <a:pt x="14503737" y="490764"/>
                </a:lnTo>
                <a:lnTo>
                  <a:pt x="14498413" y="491289"/>
                </a:lnTo>
                <a:close/>
              </a:path>
            </a:pathLst>
          </a:custGeom>
          <a:solidFill>
            <a:srgbClr val="F6F2EB"/>
          </a:solidFill>
        </p:spPr>
        <p:txBody>
          <a:bodyPr wrap="square" lIns="0" tIns="0" rIns="0" bIns="0" rtlCol="0"/>
          <a:lstStyle/>
          <a:p>
            <a:endParaRPr/>
          </a:p>
        </p:txBody>
      </p:sp>
      <p:sp>
        <p:nvSpPr>
          <p:cNvPr id="4" name="object 4"/>
          <p:cNvSpPr/>
          <p:nvPr/>
        </p:nvSpPr>
        <p:spPr>
          <a:xfrm>
            <a:off x="294578" y="1501904"/>
            <a:ext cx="8554982" cy="300410"/>
          </a:xfrm>
          <a:custGeom>
            <a:avLst/>
            <a:gdLst/>
            <a:ahLst/>
            <a:cxnLst/>
            <a:rect l="l" t="t" r="r" b="b"/>
            <a:pathLst>
              <a:path w="14575155" h="511810">
                <a:moveTo>
                  <a:pt x="14498413" y="511759"/>
                </a:moveTo>
                <a:lnTo>
                  <a:pt x="76505" y="511759"/>
                </a:lnTo>
                <a:lnTo>
                  <a:pt x="71180" y="511234"/>
                </a:lnTo>
                <a:lnTo>
                  <a:pt x="31920" y="494972"/>
                </a:lnTo>
                <a:lnTo>
                  <a:pt x="4175" y="456245"/>
                </a:lnTo>
                <a:lnTo>
                  <a:pt x="0" y="435254"/>
                </a:lnTo>
                <a:lnTo>
                  <a:pt x="0" y="429878"/>
                </a:lnTo>
                <a:lnTo>
                  <a:pt x="0" y="76504"/>
                </a:lnTo>
                <a:lnTo>
                  <a:pt x="16786" y="31919"/>
                </a:lnTo>
                <a:lnTo>
                  <a:pt x="55513" y="4175"/>
                </a:lnTo>
                <a:lnTo>
                  <a:pt x="76505" y="0"/>
                </a:lnTo>
                <a:lnTo>
                  <a:pt x="14498413" y="0"/>
                </a:lnTo>
                <a:lnTo>
                  <a:pt x="14542998" y="16786"/>
                </a:lnTo>
                <a:lnTo>
                  <a:pt x="14570742" y="55513"/>
                </a:lnTo>
                <a:lnTo>
                  <a:pt x="14574918" y="76504"/>
                </a:lnTo>
                <a:lnTo>
                  <a:pt x="14574918" y="435254"/>
                </a:lnTo>
                <a:lnTo>
                  <a:pt x="14558132" y="479838"/>
                </a:lnTo>
                <a:lnTo>
                  <a:pt x="14519404" y="507583"/>
                </a:lnTo>
                <a:lnTo>
                  <a:pt x="14503737" y="511234"/>
                </a:lnTo>
                <a:lnTo>
                  <a:pt x="14498413" y="511759"/>
                </a:lnTo>
                <a:close/>
              </a:path>
            </a:pathLst>
          </a:custGeom>
          <a:solidFill>
            <a:srgbClr val="04182D"/>
          </a:solidFill>
        </p:spPr>
        <p:txBody>
          <a:bodyPr wrap="square" lIns="0" tIns="0" rIns="0" bIns="0" rtlCol="0"/>
          <a:lstStyle/>
          <a:p>
            <a:endParaRPr/>
          </a:p>
        </p:txBody>
      </p:sp>
      <p:sp>
        <p:nvSpPr>
          <p:cNvPr id="5" name="object 5"/>
          <p:cNvSpPr/>
          <p:nvPr/>
        </p:nvSpPr>
        <p:spPr>
          <a:xfrm>
            <a:off x="294578" y="2330955"/>
            <a:ext cx="8554982" cy="288483"/>
          </a:xfrm>
          <a:custGeom>
            <a:avLst/>
            <a:gdLst/>
            <a:ahLst/>
            <a:cxnLst/>
            <a:rect l="l" t="t" r="r" b="b"/>
            <a:pathLst>
              <a:path w="14575155" h="491489">
                <a:moveTo>
                  <a:pt x="14498413" y="491289"/>
                </a:moveTo>
                <a:lnTo>
                  <a:pt x="76505" y="491289"/>
                </a:lnTo>
                <a:lnTo>
                  <a:pt x="71180" y="490764"/>
                </a:lnTo>
                <a:lnTo>
                  <a:pt x="31920" y="474502"/>
                </a:lnTo>
                <a:lnTo>
                  <a:pt x="4175" y="435774"/>
                </a:lnTo>
                <a:lnTo>
                  <a:pt x="0" y="414783"/>
                </a:lnTo>
                <a:lnTo>
                  <a:pt x="0" y="409407"/>
                </a:lnTo>
                <a:lnTo>
                  <a:pt x="0" y="76505"/>
                </a:lnTo>
                <a:lnTo>
                  <a:pt x="16786" y="31920"/>
                </a:lnTo>
                <a:lnTo>
                  <a:pt x="55513" y="4175"/>
                </a:lnTo>
                <a:lnTo>
                  <a:pt x="76505" y="0"/>
                </a:lnTo>
                <a:lnTo>
                  <a:pt x="14498413" y="0"/>
                </a:lnTo>
                <a:lnTo>
                  <a:pt x="14542998" y="16786"/>
                </a:lnTo>
                <a:lnTo>
                  <a:pt x="14570742" y="55513"/>
                </a:lnTo>
                <a:lnTo>
                  <a:pt x="14574918" y="76505"/>
                </a:lnTo>
                <a:lnTo>
                  <a:pt x="14574918" y="414783"/>
                </a:lnTo>
                <a:lnTo>
                  <a:pt x="14558132" y="459368"/>
                </a:lnTo>
                <a:lnTo>
                  <a:pt x="14519404" y="487113"/>
                </a:lnTo>
                <a:lnTo>
                  <a:pt x="14503737" y="490764"/>
                </a:lnTo>
                <a:lnTo>
                  <a:pt x="14498413" y="491289"/>
                </a:lnTo>
                <a:close/>
              </a:path>
            </a:pathLst>
          </a:custGeom>
          <a:solidFill>
            <a:srgbClr val="F6F2EB"/>
          </a:solidFill>
        </p:spPr>
        <p:txBody>
          <a:bodyPr wrap="square" lIns="0" tIns="0" rIns="0" bIns="0" rtlCol="0"/>
          <a:lstStyle/>
          <a:p>
            <a:endParaRPr/>
          </a:p>
        </p:txBody>
      </p:sp>
      <p:sp>
        <p:nvSpPr>
          <p:cNvPr id="6" name="object 6"/>
          <p:cNvSpPr/>
          <p:nvPr/>
        </p:nvSpPr>
        <p:spPr>
          <a:xfrm>
            <a:off x="294578" y="2763503"/>
            <a:ext cx="8554982" cy="288483"/>
          </a:xfrm>
          <a:custGeom>
            <a:avLst/>
            <a:gdLst/>
            <a:ahLst/>
            <a:cxnLst/>
            <a:rect l="l" t="t" r="r" b="b"/>
            <a:pathLst>
              <a:path w="14575155" h="491489">
                <a:moveTo>
                  <a:pt x="14498413" y="491289"/>
                </a:moveTo>
                <a:lnTo>
                  <a:pt x="76505" y="491289"/>
                </a:lnTo>
                <a:lnTo>
                  <a:pt x="71180" y="490764"/>
                </a:lnTo>
                <a:lnTo>
                  <a:pt x="31920" y="474502"/>
                </a:lnTo>
                <a:lnTo>
                  <a:pt x="4175" y="435774"/>
                </a:lnTo>
                <a:lnTo>
                  <a:pt x="0" y="414784"/>
                </a:lnTo>
                <a:lnTo>
                  <a:pt x="0" y="409407"/>
                </a:lnTo>
                <a:lnTo>
                  <a:pt x="0" y="76505"/>
                </a:lnTo>
                <a:lnTo>
                  <a:pt x="16786" y="31919"/>
                </a:lnTo>
                <a:lnTo>
                  <a:pt x="55513" y="4174"/>
                </a:lnTo>
                <a:lnTo>
                  <a:pt x="76505" y="0"/>
                </a:lnTo>
                <a:lnTo>
                  <a:pt x="14498413" y="0"/>
                </a:lnTo>
                <a:lnTo>
                  <a:pt x="14542998" y="16786"/>
                </a:lnTo>
                <a:lnTo>
                  <a:pt x="14570742" y="55513"/>
                </a:lnTo>
                <a:lnTo>
                  <a:pt x="14574918" y="76505"/>
                </a:lnTo>
                <a:lnTo>
                  <a:pt x="14574918" y="414784"/>
                </a:lnTo>
                <a:lnTo>
                  <a:pt x="14558132" y="459368"/>
                </a:lnTo>
                <a:lnTo>
                  <a:pt x="14519404" y="487113"/>
                </a:lnTo>
                <a:lnTo>
                  <a:pt x="14503737" y="490764"/>
                </a:lnTo>
                <a:lnTo>
                  <a:pt x="14498413" y="491289"/>
                </a:lnTo>
                <a:close/>
              </a:path>
            </a:pathLst>
          </a:custGeom>
          <a:solidFill>
            <a:srgbClr val="04182D"/>
          </a:solidFill>
        </p:spPr>
        <p:txBody>
          <a:bodyPr wrap="square" lIns="0" tIns="0" rIns="0" bIns="0" rtlCol="0"/>
          <a:lstStyle/>
          <a:p>
            <a:endParaRPr/>
          </a:p>
        </p:txBody>
      </p:sp>
      <p:sp>
        <p:nvSpPr>
          <p:cNvPr id="7" name="object 7"/>
          <p:cNvSpPr/>
          <p:nvPr/>
        </p:nvSpPr>
        <p:spPr>
          <a:xfrm>
            <a:off x="294578" y="3580538"/>
            <a:ext cx="8554982" cy="288483"/>
          </a:xfrm>
          <a:custGeom>
            <a:avLst/>
            <a:gdLst/>
            <a:ahLst/>
            <a:cxnLst/>
            <a:rect l="l" t="t" r="r" b="b"/>
            <a:pathLst>
              <a:path w="14575155" h="491490">
                <a:moveTo>
                  <a:pt x="14498413" y="491289"/>
                </a:moveTo>
                <a:lnTo>
                  <a:pt x="76505" y="491289"/>
                </a:lnTo>
                <a:lnTo>
                  <a:pt x="71180" y="490764"/>
                </a:lnTo>
                <a:lnTo>
                  <a:pt x="31920" y="474502"/>
                </a:lnTo>
                <a:lnTo>
                  <a:pt x="4175" y="435774"/>
                </a:lnTo>
                <a:lnTo>
                  <a:pt x="0" y="414783"/>
                </a:lnTo>
                <a:lnTo>
                  <a:pt x="0" y="409407"/>
                </a:lnTo>
                <a:lnTo>
                  <a:pt x="0" y="76504"/>
                </a:lnTo>
                <a:lnTo>
                  <a:pt x="16786" y="31920"/>
                </a:lnTo>
                <a:lnTo>
                  <a:pt x="55513" y="4174"/>
                </a:lnTo>
                <a:lnTo>
                  <a:pt x="76505" y="0"/>
                </a:lnTo>
                <a:lnTo>
                  <a:pt x="14498413" y="0"/>
                </a:lnTo>
                <a:lnTo>
                  <a:pt x="14542998" y="16785"/>
                </a:lnTo>
                <a:lnTo>
                  <a:pt x="14570742" y="55513"/>
                </a:lnTo>
                <a:lnTo>
                  <a:pt x="14574918" y="76504"/>
                </a:lnTo>
                <a:lnTo>
                  <a:pt x="14574918" y="414783"/>
                </a:lnTo>
                <a:lnTo>
                  <a:pt x="14558132" y="459368"/>
                </a:lnTo>
                <a:lnTo>
                  <a:pt x="14519404" y="487112"/>
                </a:lnTo>
                <a:lnTo>
                  <a:pt x="14503737" y="490764"/>
                </a:lnTo>
                <a:lnTo>
                  <a:pt x="14498413" y="491289"/>
                </a:lnTo>
                <a:close/>
              </a:path>
            </a:pathLst>
          </a:custGeom>
          <a:solidFill>
            <a:srgbClr val="F6F2EB"/>
          </a:solidFill>
        </p:spPr>
        <p:txBody>
          <a:bodyPr wrap="square" lIns="0" tIns="0" rIns="0" bIns="0" rtlCol="0"/>
          <a:lstStyle/>
          <a:p>
            <a:endParaRPr/>
          </a:p>
        </p:txBody>
      </p:sp>
      <p:sp>
        <p:nvSpPr>
          <p:cNvPr id="8" name="object 8"/>
          <p:cNvSpPr/>
          <p:nvPr/>
        </p:nvSpPr>
        <p:spPr>
          <a:xfrm>
            <a:off x="294578" y="4013087"/>
            <a:ext cx="8554982" cy="300410"/>
          </a:xfrm>
          <a:custGeom>
            <a:avLst/>
            <a:gdLst/>
            <a:ahLst/>
            <a:cxnLst/>
            <a:rect l="l" t="t" r="r" b="b"/>
            <a:pathLst>
              <a:path w="14575155" h="511809">
                <a:moveTo>
                  <a:pt x="14498413" y="511759"/>
                </a:moveTo>
                <a:lnTo>
                  <a:pt x="76505" y="511759"/>
                </a:lnTo>
                <a:lnTo>
                  <a:pt x="71180" y="511235"/>
                </a:lnTo>
                <a:lnTo>
                  <a:pt x="31920" y="494972"/>
                </a:lnTo>
                <a:lnTo>
                  <a:pt x="4175" y="456245"/>
                </a:lnTo>
                <a:lnTo>
                  <a:pt x="0" y="435254"/>
                </a:lnTo>
                <a:lnTo>
                  <a:pt x="0" y="429878"/>
                </a:lnTo>
                <a:lnTo>
                  <a:pt x="0" y="76504"/>
                </a:lnTo>
                <a:lnTo>
                  <a:pt x="16786" y="31920"/>
                </a:lnTo>
                <a:lnTo>
                  <a:pt x="55513" y="4174"/>
                </a:lnTo>
                <a:lnTo>
                  <a:pt x="76505" y="0"/>
                </a:lnTo>
                <a:lnTo>
                  <a:pt x="14498413" y="0"/>
                </a:lnTo>
                <a:lnTo>
                  <a:pt x="14542998" y="16785"/>
                </a:lnTo>
                <a:lnTo>
                  <a:pt x="14570742" y="55512"/>
                </a:lnTo>
                <a:lnTo>
                  <a:pt x="14574918" y="76504"/>
                </a:lnTo>
                <a:lnTo>
                  <a:pt x="14574918" y="435254"/>
                </a:lnTo>
                <a:lnTo>
                  <a:pt x="14558132" y="479838"/>
                </a:lnTo>
                <a:lnTo>
                  <a:pt x="14519404" y="507583"/>
                </a:lnTo>
                <a:lnTo>
                  <a:pt x="14503737" y="511235"/>
                </a:lnTo>
                <a:lnTo>
                  <a:pt x="14498413" y="511759"/>
                </a:lnTo>
                <a:close/>
              </a:path>
            </a:pathLst>
          </a:custGeom>
          <a:solidFill>
            <a:srgbClr val="04182D"/>
          </a:solidFill>
        </p:spPr>
        <p:txBody>
          <a:bodyPr wrap="square" lIns="0" tIns="0" rIns="0" bIns="0" rtlCol="0"/>
          <a:lstStyle/>
          <a:p>
            <a:endParaRPr/>
          </a:p>
        </p:txBody>
      </p:sp>
      <p:pic>
        <p:nvPicPr>
          <p:cNvPr id="9" name="object 9"/>
          <p:cNvPicPr/>
          <p:nvPr/>
        </p:nvPicPr>
        <p:blipFill>
          <a:blip r:embed="rId3" cstate="print"/>
          <a:stretch>
            <a:fillRect/>
          </a:stretch>
        </p:blipFill>
        <p:spPr>
          <a:xfrm>
            <a:off x="306592" y="793005"/>
            <a:ext cx="60076" cy="60076"/>
          </a:xfrm>
          <a:prstGeom prst="rect">
            <a:avLst/>
          </a:prstGeom>
        </p:spPr>
      </p:pic>
      <p:sp>
        <p:nvSpPr>
          <p:cNvPr id="10" name="object 10"/>
          <p:cNvSpPr txBox="1"/>
          <p:nvPr/>
        </p:nvSpPr>
        <p:spPr>
          <a:xfrm>
            <a:off x="503397" y="671934"/>
            <a:ext cx="3716365" cy="261298"/>
          </a:xfrm>
          <a:prstGeom prst="rect">
            <a:avLst/>
          </a:prstGeom>
        </p:spPr>
        <p:txBody>
          <a:bodyPr vert="horz" wrap="square" lIns="0" tIns="8200" rIns="0" bIns="0" rtlCol="0">
            <a:spAutoFit/>
          </a:bodyPr>
          <a:lstStyle/>
          <a:p>
            <a:pPr marL="7455">
              <a:spcBef>
                <a:spcPts val="65"/>
              </a:spcBef>
            </a:pPr>
            <a:r>
              <a:rPr sz="1497" spc="-32" dirty="0">
                <a:solidFill>
                  <a:srgbClr val="04182D"/>
                </a:solidFill>
                <a:latin typeface="Lucida Sans Unicode"/>
                <a:cs typeface="Lucida Sans Unicode"/>
              </a:rPr>
              <a:t>Version</a:t>
            </a:r>
            <a:r>
              <a:rPr sz="1644" spc="-32" dirty="0">
                <a:solidFill>
                  <a:srgbClr val="04182D"/>
                </a:solidFill>
                <a:latin typeface="Microsoft Sans Serif"/>
                <a:cs typeface="Microsoft Sans Serif"/>
              </a:rPr>
              <a:t>:</a:t>
            </a:r>
            <a:r>
              <a:rPr sz="1644" spc="6" dirty="0">
                <a:solidFill>
                  <a:srgbClr val="04182D"/>
                </a:solidFill>
                <a:latin typeface="Microsoft Sans Serif"/>
                <a:cs typeface="Microsoft Sans Serif"/>
              </a:rPr>
              <a:t> </a:t>
            </a:r>
            <a:r>
              <a:rPr sz="1468" spc="-47" dirty="0">
                <a:solidFill>
                  <a:srgbClr val="04182D"/>
                </a:solidFill>
                <a:latin typeface="Microsoft Sans Serif"/>
                <a:cs typeface="Microsoft Sans Serif"/>
              </a:rPr>
              <a:t>To</a:t>
            </a:r>
            <a:r>
              <a:rPr sz="1468" spc="56" dirty="0">
                <a:solidFill>
                  <a:srgbClr val="04182D"/>
                </a:solidFill>
                <a:latin typeface="Microsoft Sans Serif"/>
                <a:cs typeface="Microsoft Sans Serif"/>
              </a:rPr>
              <a:t> </a:t>
            </a:r>
            <a:r>
              <a:rPr sz="1468" spc="44" dirty="0">
                <a:solidFill>
                  <a:srgbClr val="04182D"/>
                </a:solidFill>
                <a:latin typeface="Microsoft Sans Serif"/>
                <a:cs typeface="Microsoft Sans Serif"/>
              </a:rPr>
              <a:t>retrie</a:t>
            </a:r>
            <a:r>
              <a:rPr sz="1644" spc="44" dirty="0">
                <a:solidFill>
                  <a:srgbClr val="04182D"/>
                </a:solidFill>
                <a:latin typeface="Microsoft Sans Serif"/>
                <a:cs typeface="Microsoft Sans Serif"/>
              </a:rPr>
              <a:t>v</a:t>
            </a:r>
            <a:r>
              <a:rPr sz="1468" spc="44" dirty="0">
                <a:solidFill>
                  <a:srgbClr val="04182D"/>
                </a:solidFill>
                <a:latin typeface="Microsoft Sans Serif"/>
                <a:cs typeface="Microsoft Sans Serif"/>
              </a:rPr>
              <a:t>e</a:t>
            </a:r>
            <a:r>
              <a:rPr sz="1468" spc="56" dirty="0">
                <a:solidFill>
                  <a:srgbClr val="04182D"/>
                </a:solidFill>
                <a:latin typeface="Microsoft Sans Serif"/>
                <a:cs typeface="Microsoft Sans Serif"/>
              </a:rPr>
              <a:t> SparkConte</a:t>
            </a:r>
            <a:r>
              <a:rPr sz="1644" spc="56" dirty="0">
                <a:solidFill>
                  <a:srgbClr val="04182D"/>
                </a:solidFill>
                <a:latin typeface="Microsoft Sans Serif"/>
                <a:cs typeface="Microsoft Sans Serif"/>
              </a:rPr>
              <a:t>x</a:t>
            </a:r>
            <a:r>
              <a:rPr sz="1468" spc="56" dirty="0">
                <a:solidFill>
                  <a:srgbClr val="04182D"/>
                </a:solidFill>
                <a:latin typeface="Microsoft Sans Serif"/>
                <a:cs typeface="Microsoft Sans Serif"/>
              </a:rPr>
              <a:t>t </a:t>
            </a:r>
            <a:r>
              <a:rPr sz="1644" spc="23" dirty="0">
                <a:solidFill>
                  <a:srgbClr val="04182D"/>
                </a:solidFill>
                <a:latin typeface="Microsoft Sans Serif"/>
                <a:cs typeface="Microsoft Sans Serif"/>
              </a:rPr>
              <a:t>v</a:t>
            </a:r>
            <a:r>
              <a:rPr sz="1468" spc="23" dirty="0">
                <a:solidFill>
                  <a:srgbClr val="04182D"/>
                </a:solidFill>
                <a:latin typeface="Microsoft Sans Serif"/>
                <a:cs typeface="Microsoft Sans Serif"/>
              </a:rPr>
              <a:t>ersion</a:t>
            </a:r>
            <a:endParaRPr sz="1468">
              <a:latin typeface="Microsoft Sans Serif"/>
              <a:cs typeface="Microsoft Sans Serif"/>
            </a:endParaRPr>
          </a:p>
        </p:txBody>
      </p:sp>
      <p:sp>
        <p:nvSpPr>
          <p:cNvPr id="11" name="object 11"/>
          <p:cNvSpPr txBox="1"/>
          <p:nvPr/>
        </p:nvSpPr>
        <p:spPr>
          <a:xfrm>
            <a:off x="342692" y="1156581"/>
            <a:ext cx="1333707" cy="192569"/>
          </a:xfrm>
          <a:prstGeom prst="rect">
            <a:avLst/>
          </a:prstGeom>
        </p:spPr>
        <p:txBody>
          <a:bodyPr vert="horz" wrap="square" lIns="0" tIns="7827" rIns="0" bIns="0" rtlCol="0">
            <a:spAutoFit/>
          </a:bodyPr>
          <a:lstStyle/>
          <a:p>
            <a:pPr marL="7455">
              <a:spcBef>
                <a:spcPts val="62"/>
              </a:spcBef>
            </a:pPr>
            <a:r>
              <a:rPr sz="1200" b="1" dirty="0">
                <a:solidFill>
                  <a:srgbClr val="C00000"/>
                </a:solidFill>
                <a:latin typeface="Courier New"/>
                <a:cs typeface="Courier New"/>
              </a:rPr>
              <a:t>s</a:t>
            </a:r>
            <a:r>
              <a:rPr lang="pt-PT" sz="1200" b="1" dirty="0" err="1">
                <a:solidFill>
                  <a:srgbClr val="C00000"/>
                </a:solidFill>
                <a:latin typeface="Courier New"/>
                <a:cs typeface="Courier New"/>
              </a:rPr>
              <a:t>park</a:t>
            </a:r>
            <a:r>
              <a:rPr sz="1200" b="1" dirty="0">
                <a:solidFill>
                  <a:srgbClr val="C00000"/>
                </a:solidFill>
                <a:latin typeface="Courier New"/>
                <a:cs typeface="Courier New"/>
              </a:rPr>
              <a:t>.versio</a:t>
            </a:r>
            <a:r>
              <a:rPr sz="1200" b="1" spc="3" dirty="0">
                <a:solidFill>
                  <a:srgbClr val="C00000"/>
                </a:solidFill>
                <a:latin typeface="Courier New"/>
                <a:cs typeface="Courier New"/>
              </a:rPr>
              <a:t>n</a:t>
            </a:r>
            <a:endParaRPr sz="1200" b="1" dirty="0">
              <a:solidFill>
                <a:srgbClr val="C00000"/>
              </a:solidFill>
              <a:latin typeface="Courier New"/>
              <a:cs typeface="Courier New"/>
            </a:endParaRPr>
          </a:p>
        </p:txBody>
      </p:sp>
      <p:sp>
        <p:nvSpPr>
          <p:cNvPr id="12" name="object 12"/>
          <p:cNvSpPr txBox="1"/>
          <p:nvPr/>
        </p:nvSpPr>
        <p:spPr>
          <a:xfrm>
            <a:off x="342693" y="1589129"/>
            <a:ext cx="307492" cy="125308"/>
          </a:xfrm>
          <a:prstGeom prst="rect">
            <a:avLst/>
          </a:prstGeom>
        </p:spPr>
        <p:txBody>
          <a:bodyPr vert="horz" wrap="square" lIns="0" tIns="7827" rIns="0" bIns="0" rtlCol="0">
            <a:spAutoFit/>
          </a:bodyPr>
          <a:lstStyle/>
          <a:p>
            <a:pPr marL="7455">
              <a:spcBef>
                <a:spcPts val="62"/>
              </a:spcBef>
            </a:pPr>
            <a:r>
              <a:rPr lang="pt-PT" sz="763" dirty="0">
                <a:solidFill>
                  <a:srgbClr val="FFFFFF"/>
                </a:solidFill>
                <a:latin typeface="Courier New"/>
                <a:cs typeface="Courier New"/>
              </a:rPr>
              <a:t>3</a:t>
            </a:r>
            <a:r>
              <a:rPr sz="763" dirty="0">
                <a:solidFill>
                  <a:srgbClr val="FFFFFF"/>
                </a:solidFill>
                <a:latin typeface="Courier New"/>
                <a:cs typeface="Courier New"/>
              </a:rPr>
              <a:t>.3.</a:t>
            </a:r>
            <a:r>
              <a:rPr sz="763" spc="3" dirty="0">
                <a:solidFill>
                  <a:srgbClr val="FFFFFF"/>
                </a:solidFill>
                <a:latin typeface="Courier New"/>
                <a:cs typeface="Courier New"/>
              </a:rPr>
              <a:t>1</a:t>
            </a:r>
            <a:endParaRPr sz="763" dirty="0">
              <a:latin typeface="Courier New"/>
              <a:cs typeface="Courier New"/>
            </a:endParaRPr>
          </a:p>
        </p:txBody>
      </p:sp>
      <p:pic>
        <p:nvPicPr>
          <p:cNvPr id="13" name="object 13"/>
          <p:cNvPicPr/>
          <p:nvPr/>
        </p:nvPicPr>
        <p:blipFill>
          <a:blip r:embed="rId4" cstate="print"/>
          <a:stretch>
            <a:fillRect/>
          </a:stretch>
        </p:blipFill>
        <p:spPr>
          <a:xfrm>
            <a:off x="306592" y="2054604"/>
            <a:ext cx="60076" cy="60076"/>
          </a:xfrm>
          <a:prstGeom prst="rect">
            <a:avLst/>
          </a:prstGeom>
        </p:spPr>
      </p:pic>
      <p:sp>
        <p:nvSpPr>
          <p:cNvPr id="14" name="object 14"/>
          <p:cNvSpPr txBox="1"/>
          <p:nvPr/>
        </p:nvSpPr>
        <p:spPr>
          <a:xfrm>
            <a:off x="503397" y="1933534"/>
            <a:ext cx="5338804" cy="261298"/>
          </a:xfrm>
          <a:prstGeom prst="rect">
            <a:avLst/>
          </a:prstGeom>
        </p:spPr>
        <p:txBody>
          <a:bodyPr vert="horz" wrap="square" lIns="0" tIns="8200" rIns="0" bIns="0" rtlCol="0">
            <a:spAutoFit/>
          </a:bodyPr>
          <a:lstStyle/>
          <a:p>
            <a:pPr marL="7455">
              <a:spcBef>
                <a:spcPts val="65"/>
              </a:spcBef>
            </a:pPr>
            <a:r>
              <a:rPr sz="1497" spc="15" dirty="0">
                <a:solidFill>
                  <a:srgbClr val="04182D"/>
                </a:solidFill>
                <a:latin typeface="Lucida Sans Unicode"/>
                <a:cs typeface="Lucida Sans Unicode"/>
              </a:rPr>
              <a:t>P</a:t>
            </a:r>
            <a:r>
              <a:rPr sz="1644" spc="15" dirty="0">
                <a:solidFill>
                  <a:srgbClr val="04182D"/>
                </a:solidFill>
                <a:latin typeface="Microsoft Sans Serif"/>
                <a:cs typeface="Microsoft Sans Serif"/>
              </a:rPr>
              <a:t>y</a:t>
            </a:r>
            <a:r>
              <a:rPr sz="1497" spc="15" dirty="0">
                <a:solidFill>
                  <a:srgbClr val="04182D"/>
                </a:solidFill>
                <a:latin typeface="Lucida Sans Unicode"/>
                <a:cs typeface="Lucida Sans Unicode"/>
              </a:rPr>
              <a:t>thon</a:t>
            </a:r>
            <a:r>
              <a:rPr sz="1497" spc="-29" dirty="0">
                <a:solidFill>
                  <a:srgbClr val="04182D"/>
                </a:solidFill>
                <a:latin typeface="Lucida Sans Unicode"/>
                <a:cs typeface="Lucida Sans Unicode"/>
              </a:rPr>
              <a:t> </a:t>
            </a:r>
            <a:r>
              <a:rPr sz="1497" spc="-32" dirty="0">
                <a:solidFill>
                  <a:srgbClr val="04182D"/>
                </a:solidFill>
                <a:latin typeface="Lucida Sans Unicode"/>
                <a:cs typeface="Lucida Sans Unicode"/>
              </a:rPr>
              <a:t>Version</a:t>
            </a:r>
            <a:r>
              <a:rPr sz="1644" spc="-32" dirty="0">
                <a:solidFill>
                  <a:srgbClr val="04182D"/>
                </a:solidFill>
                <a:latin typeface="Microsoft Sans Serif"/>
                <a:cs typeface="Microsoft Sans Serif"/>
              </a:rPr>
              <a:t>:</a:t>
            </a:r>
            <a:r>
              <a:rPr sz="1644" spc="6" dirty="0">
                <a:solidFill>
                  <a:srgbClr val="04182D"/>
                </a:solidFill>
                <a:latin typeface="Microsoft Sans Serif"/>
                <a:cs typeface="Microsoft Sans Serif"/>
              </a:rPr>
              <a:t> </a:t>
            </a:r>
            <a:r>
              <a:rPr sz="1468" spc="-47" dirty="0">
                <a:solidFill>
                  <a:srgbClr val="04182D"/>
                </a:solidFill>
                <a:latin typeface="Microsoft Sans Serif"/>
                <a:cs typeface="Microsoft Sans Serif"/>
              </a:rPr>
              <a:t>To</a:t>
            </a:r>
            <a:r>
              <a:rPr sz="1468" spc="53" dirty="0">
                <a:solidFill>
                  <a:srgbClr val="04182D"/>
                </a:solidFill>
                <a:latin typeface="Microsoft Sans Serif"/>
                <a:cs typeface="Microsoft Sans Serif"/>
              </a:rPr>
              <a:t> </a:t>
            </a:r>
            <a:r>
              <a:rPr sz="1468" spc="44" dirty="0">
                <a:solidFill>
                  <a:srgbClr val="04182D"/>
                </a:solidFill>
                <a:latin typeface="Microsoft Sans Serif"/>
                <a:cs typeface="Microsoft Sans Serif"/>
              </a:rPr>
              <a:t>retrie</a:t>
            </a:r>
            <a:r>
              <a:rPr sz="1644" spc="44" dirty="0">
                <a:solidFill>
                  <a:srgbClr val="04182D"/>
                </a:solidFill>
                <a:latin typeface="Microsoft Sans Serif"/>
                <a:cs typeface="Microsoft Sans Serif"/>
              </a:rPr>
              <a:t>v</a:t>
            </a:r>
            <a:r>
              <a:rPr sz="1468" spc="44" dirty="0">
                <a:solidFill>
                  <a:srgbClr val="04182D"/>
                </a:solidFill>
                <a:latin typeface="Microsoft Sans Serif"/>
                <a:cs typeface="Microsoft Sans Serif"/>
              </a:rPr>
              <a:t>e</a:t>
            </a:r>
            <a:r>
              <a:rPr sz="1468" spc="56" dirty="0">
                <a:solidFill>
                  <a:srgbClr val="04182D"/>
                </a:solidFill>
                <a:latin typeface="Microsoft Sans Serif"/>
                <a:cs typeface="Microsoft Sans Serif"/>
              </a:rPr>
              <a:t> </a:t>
            </a:r>
            <a:r>
              <a:rPr sz="1468" spc="53" dirty="0">
                <a:solidFill>
                  <a:srgbClr val="04182D"/>
                </a:solidFill>
                <a:latin typeface="Microsoft Sans Serif"/>
                <a:cs typeface="Microsoft Sans Serif"/>
              </a:rPr>
              <a:t>P</a:t>
            </a:r>
            <a:r>
              <a:rPr sz="1644" spc="53" dirty="0">
                <a:solidFill>
                  <a:srgbClr val="04182D"/>
                </a:solidFill>
                <a:latin typeface="Microsoft Sans Serif"/>
                <a:cs typeface="Microsoft Sans Serif"/>
              </a:rPr>
              <a:t>y</a:t>
            </a:r>
            <a:r>
              <a:rPr sz="1468" spc="53" dirty="0">
                <a:solidFill>
                  <a:srgbClr val="04182D"/>
                </a:solidFill>
                <a:latin typeface="Microsoft Sans Serif"/>
                <a:cs typeface="Microsoft Sans Serif"/>
              </a:rPr>
              <a:t>thon</a:t>
            </a:r>
            <a:r>
              <a:rPr sz="1468" spc="56" dirty="0">
                <a:solidFill>
                  <a:srgbClr val="04182D"/>
                </a:solidFill>
                <a:latin typeface="Microsoft Sans Serif"/>
                <a:cs typeface="Microsoft Sans Serif"/>
              </a:rPr>
              <a:t> </a:t>
            </a:r>
            <a:r>
              <a:rPr sz="1644" spc="23" dirty="0">
                <a:solidFill>
                  <a:srgbClr val="04182D"/>
                </a:solidFill>
                <a:latin typeface="Microsoft Sans Serif"/>
                <a:cs typeface="Microsoft Sans Serif"/>
              </a:rPr>
              <a:t>v</a:t>
            </a:r>
            <a:r>
              <a:rPr sz="1468" spc="23" dirty="0">
                <a:solidFill>
                  <a:srgbClr val="04182D"/>
                </a:solidFill>
                <a:latin typeface="Microsoft Sans Serif"/>
                <a:cs typeface="Microsoft Sans Serif"/>
              </a:rPr>
              <a:t>ersion</a:t>
            </a:r>
            <a:r>
              <a:rPr sz="1468" spc="53" dirty="0">
                <a:solidFill>
                  <a:srgbClr val="04182D"/>
                </a:solidFill>
                <a:latin typeface="Microsoft Sans Serif"/>
                <a:cs typeface="Microsoft Sans Serif"/>
              </a:rPr>
              <a:t> </a:t>
            </a:r>
            <a:r>
              <a:rPr sz="1468" spc="82" dirty="0">
                <a:solidFill>
                  <a:srgbClr val="04182D"/>
                </a:solidFill>
                <a:latin typeface="Microsoft Sans Serif"/>
                <a:cs typeface="Microsoft Sans Serif"/>
              </a:rPr>
              <a:t>of</a:t>
            </a:r>
            <a:r>
              <a:rPr sz="1468" spc="56" dirty="0">
                <a:solidFill>
                  <a:srgbClr val="04182D"/>
                </a:solidFill>
                <a:latin typeface="Microsoft Sans Serif"/>
                <a:cs typeface="Microsoft Sans Serif"/>
              </a:rPr>
              <a:t> SparkConte</a:t>
            </a:r>
            <a:r>
              <a:rPr sz="1644" spc="56" dirty="0">
                <a:solidFill>
                  <a:srgbClr val="04182D"/>
                </a:solidFill>
                <a:latin typeface="Microsoft Sans Serif"/>
                <a:cs typeface="Microsoft Sans Serif"/>
              </a:rPr>
              <a:t>x</a:t>
            </a:r>
            <a:r>
              <a:rPr sz="1468" spc="56" dirty="0">
                <a:solidFill>
                  <a:srgbClr val="04182D"/>
                </a:solidFill>
                <a:latin typeface="Microsoft Sans Serif"/>
                <a:cs typeface="Microsoft Sans Serif"/>
              </a:rPr>
              <a:t>t</a:t>
            </a:r>
            <a:endParaRPr sz="1468" dirty="0">
              <a:latin typeface="Microsoft Sans Serif"/>
              <a:cs typeface="Microsoft Sans Serif"/>
            </a:endParaRPr>
          </a:p>
        </p:txBody>
      </p:sp>
      <p:sp>
        <p:nvSpPr>
          <p:cNvPr id="15" name="object 15"/>
          <p:cNvSpPr txBox="1"/>
          <p:nvPr/>
        </p:nvSpPr>
        <p:spPr>
          <a:xfrm>
            <a:off x="342692" y="2406165"/>
            <a:ext cx="1714708" cy="169486"/>
          </a:xfrm>
          <a:prstGeom prst="rect">
            <a:avLst/>
          </a:prstGeom>
        </p:spPr>
        <p:txBody>
          <a:bodyPr vert="horz" wrap="square" lIns="0" tIns="7827" rIns="0" bIns="0" rtlCol="0">
            <a:spAutoFit/>
          </a:bodyPr>
          <a:lstStyle/>
          <a:p>
            <a:pPr marL="7455">
              <a:spcBef>
                <a:spcPts val="62"/>
              </a:spcBef>
            </a:pPr>
            <a:r>
              <a:rPr sz="1050" b="1" dirty="0">
                <a:solidFill>
                  <a:srgbClr val="C00000"/>
                </a:solidFill>
                <a:latin typeface="Courier New"/>
                <a:cs typeface="Courier New"/>
              </a:rPr>
              <a:t>s</a:t>
            </a:r>
            <a:r>
              <a:rPr lang="pt-PT" sz="1050" b="1" dirty="0" err="1">
                <a:solidFill>
                  <a:srgbClr val="C00000"/>
                </a:solidFill>
                <a:latin typeface="Courier New"/>
                <a:cs typeface="Courier New"/>
              </a:rPr>
              <a:t>park</a:t>
            </a:r>
            <a:r>
              <a:rPr sz="1050" b="1" dirty="0">
                <a:solidFill>
                  <a:srgbClr val="C00000"/>
                </a:solidFill>
                <a:latin typeface="Courier New"/>
                <a:cs typeface="Courier New"/>
              </a:rPr>
              <a:t>.pythonVer</a:t>
            </a:r>
          </a:p>
        </p:txBody>
      </p:sp>
      <p:sp>
        <p:nvSpPr>
          <p:cNvPr id="16" name="object 16"/>
          <p:cNvSpPr txBox="1"/>
          <p:nvPr/>
        </p:nvSpPr>
        <p:spPr>
          <a:xfrm>
            <a:off x="342693" y="2838713"/>
            <a:ext cx="190459" cy="125308"/>
          </a:xfrm>
          <a:prstGeom prst="rect">
            <a:avLst/>
          </a:prstGeom>
        </p:spPr>
        <p:txBody>
          <a:bodyPr vert="horz" wrap="square" lIns="0" tIns="7827" rIns="0" bIns="0" rtlCol="0">
            <a:spAutoFit/>
          </a:bodyPr>
          <a:lstStyle/>
          <a:p>
            <a:pPr marL="7455">
              <a:spcBef>
                <a:spcPts val="62"/>
              </a:spcBef>
            </a:pPr>
            <a:r>
              <a:rPr sz="763" dirty="0">
                <a:solidFill>
                  <a:srgbClr val="FFFFFF"/>
                </a:solidFill>
                <a:latin typeface="Courier New"/>
                <a:cs typeface="Courier New"/>
              </a:rPr>
              <a:t>3.</a:t>
            </a:r>
            <a:r>
              <a:rPr lang="pt-PT" sz="763" spc="3" dirty="0">
                <a:solidFill>
                  <a:srgbClr val="FFFFFF"/>
                </a:solidFill>
                <a:latin typeface="Courier New"/>
                <a:cs typeface="Courier New"/>
              </a:rPr>
              <a:t>8</a:t>
            </a:r>
            <a:endParaRPr sz="763" dirty="0">
              <a:latin typeface="Courier New"/>
              <a:cs typeface="Courier New"/>
            </a:endParaRPr>
          </a:p>
        </p:txBody>
      </p:sp>
      <p:pic>
        <p:nvPicPr>
          <p:cNvPr id="17" name="object 17"/>
          <p:cNvPicPr/>
          <p:nvPr/>
        </p:nvPicPr>
        <p:blipFill>
          <a:blip r:embed="rId5" cstate="print"/>
          <a:stretch>
            <a:fillRect/>
          </a:stretch>
        </p:blipFill>
        <p:spPr>
          <a:xfrm>
            <a:off x="306592" y="3304188"/>
            <a:ext cx="60076" cy="60076"/>
          </a:xfrm>
          <a:prstGeom prst="rect">
            <a:avLst/>
          </a:prstGeom>
        </p:spPr>
      </p:pic>
      <p:sp>
        <p:nvSpPr>
          <p:cNvPr id="18" name="object 18"/>
          <p:cNvSpPr txBox="1"/>
          <p:nvPr/>
        </p:nvSpPr>
        <p:spPr>
          <a:xfrm>
            <a:off x="503397" y="3183118"/>
            <a:ext cx="7152447" cy="261298"/>
          </a:xfrm>
          <a:prstGeom prst="rect">
            <a:avLst/>
          </a:prstGeom>
        </p:spPr>
        <p:txBody>
          <a:bodyPr vert="horz" wrap="square" lIns="0" tIns="8200" rIns="0" bIns="0" rtlCol="0">
            <a:spAutoFit/>
          </a:bodyPr>
          <a:lstStyle/>
          <a:p>
            <a:pPr marL="7455">
              <a:spcBef>
                <a:spcPts val="65"/>
              </a:spcBef>
            </a:pPr>
            <a:r>
              <a:rPr sz="1497" spc="21" dirty="0">
                <a:solidFill>
                  <a:srgbClr val="04182D"/>
                </a:solidFill>
                <a:latin typeface="Lucida Sans Unicode"/>
                <a:cs typeface="Lucida Sans Unicode"/>
              </a:rPr>
              <a:t>Master</a:t>
            </a:r>
            <a:r>
              <a:rPr sz="1644" spc="21" dirty="0">
                <a:solidFill>
                  <a:srgbClr val="04182D"/>
                </a:solidFill>
                <a:latin typeface="Microsoft Sans Serif"/>
                <a:cs typeface="Microsoft Sans Serif"/>
              </a:rPr>
              <a:t>:</a:t>
            </a:r>
            <a:r>
              <a:rPr sz="1644" spc="3" dirty="0">
                <a:solidFill>
                  <a:srgbClr val="04182D"/>
                </a:solidFill>
                <a:latin typeface="Microsoft Sans Serif"/>
                <a:cs typeface="Microsoft Sans Serif"/>
              </a:rPr>
              <a:t> </a:t>
            </a:r>
            <a:r>
              <a:rPr sz="1468" spc="-70" dirty="0">
                <a:solidFill>
                  <a:srgbClr val="04182D"/>
                </a:solidFill>
                <a:latin typeface="Microsoft Sans Serif"/>
                <a:cs typeface="Microsoft Sans Serif"/>
              </a:rPr>
              <a:t>URL</a:t>
            </a:r>
            <a:r>
              <a:rPr sz="1468" spc="53" dirty="0">
                <a:solidFill>
                  <a:srgbClr val="04182D"/>
                </a:solidFill>
                <a:latin typeface="Microsoft Sans Serif"/>
                <a:cs typeface="Microsoft Sans Serif"/>
              </a:rPr>
              <a:t> </a:t>
            </a:r>
            <a:r>
              <a:rPr sz="1468" spc="82" dirty="0">
                <a:solidFill>
                  <a:srgbClr val="04182D"/>
                </a:solidFill>
                <a:latin typeface="Microsoft Sans Serif"/>
                <a:cs typeface="Microsoft Sans Serif"/>
              </a:rPr>
              <a:t>of</a:t>
            </a:r>
            <a:r>
              <a:rPr sz="1468" spc="53" dirty="0">
                <a:solidFill>
                  <a:srgbClr val="04182D"/>
                </a:solidFill>
                <a:latin typeface="Microsoft Sans Serif"/>
                <a:cs typeface="Microsoft Sans Serif"/>
              </a:rPr>
              <a:t> </a:t>
            </a:r>
            <a:r>
              <a:rPr sz="1468" spc="88" dirty="0">
                <a:solidFill>
                  <a:srgbClr val="04182D"/>
                </a:solidFill>
                <a:latin typeface="Microsoft Sans Serif"/>
                <a:cs typeface="Microsoft Sans Serif"/>
              </a:rPr>
              <a:t>the</a:t>
            </a:r>
            <a:r>
              <a:rPr sz="1468" spc="50" dirty="0">
                <a:solidFill>
                  <a:srgbClr val="04182D"/>
                </a:solidFill>
                <a:latin typeface="Microsoft Sans Serif"/>
                <a:cs typeface="Microsoft Sans Serif"/>
              </a:rPr>
              <a:t> </a:t>
            </a:r>
            <a:r>
              <a:rPr sz="1468" spc="35" dirty="0">
                <a:solidFill>
                  <a:srgbClr val="04182D"/>
                </a:solidFill>
                <a:latin typeface="Microsoft Sans Serif"/>
                <a:cs typeface="Microsoft Sans Serif"/>
              </a:rPr>
              <a:t>cl</a:t>
            </a:r>
            <a:r>
              <a:rPr sz="1644" spc="35" dirty="0">
                <a:solidFill>
                  <a:srgbClr val="04182D"/>
                </a:solidFill>
                <a:latin typeface="Microsoft Sans Serif"/>
                <a:cs typeface="Microsoft Sans Serif"/>
              </a:rPr>
              <a:t>u</a:t>
            </a:r>
            <a:r>
              <a:rPr sz="1468" spc="35" dirty="0">
                <a:solidFill>
                  <a:srgbClr val="04182D"/>
                </a:solidFill>
                <a:latin typeface="Microsoft Sans Serif"/>
                <a:cs typeface="Microsoft Sans Serif"/>
              </a:rPr>
              <a:t>ster</a:t>
            </a:r>
            <a:r>
              <a:rPr sz="1468" spc="53" dirty="0">
                <a:solidFill>
                  <a:srgbClr val="04182D"/>
                </a:solidFill>
                <a:latin typeface="Microsoft Sans Serif"/>
                <a:cs typeface="Microsoft Sans Serif"/>
              </a:rPr>
              <a:t> </a:t>
            </a:r>
            <a:r>
              <a:rPr sz="1468" spc="62" dirty="0">
                <a:solidFill>
                  <a:srgbClr val="04182D"/>
                </a:solidFill>
                <a:latin typeface="Microsoft Sans Serif"/>
                <a:cs typeface="Microsoft Sans Serif"/>
              </a:rPr>
              <a:t>or</a:t>
            </a:r>
            <a:r>
              <a:rPr sz="1468" spc="53" dirty="0">
                <a:solidFill>
                  <a:srgbClr val="04182D"/>
                </a:solidFill>
                <a:latin typeface="Microsoft Sans Serif"/>
                <a:cs typeface="Microsoft Sans Serif"/>
              </a:rPr>
              <a:t> </a:t>
            </a:r>
            <a:r>
              <a:rPr sz="1644" spc="47" dirty="0">
                <a:solidFill>
                  <a:srgbClr val="04182D"/>
                </a:solidFill>
                <a:latin typeface="Microsoft Sans Serif"/>
                <a:cs typeface="Microsoft Sans Serif"/>
              </a:rPr>
              <a:t>“</a:t>
            </a:r>
            <a:r>
              <a:rPr sz="1468" spc="47" dirty="0">
                <a:solidFill>
                  <a:srgbClr val="04182D"/>
                </a:solidFill>
                <a:latin typeface="Microsoft Sans Serif"/>
                <a:cs typeface="Microsoft Sans Serif"/>
              </a:rPr>
              <a:t>local</a:t>
            </a:r>
            <a:r>
              <a:rPr sz="1644" spc="47" dirty="0">
                <a:solidFill>
                  <a:srgbClr val="04182D"/>
                </a:solidFill>
                <a:latin typeface="Microsoft Sans Serif"/>
                <a:cs typeface="Microsoft Sans Serif"/>
              </a:rPr>
              <a:t>”</a:t>
            </a:r>
            <a:r>
              <a:rPr sz="1644" spc="6" dirty="0">
                <a:solidFill>
                  <a:srgbClr val="04182D"/>
                </a:solidFill>
                <a:latin typeface="Microsoft Sans Serif"/>
                <a:cs typeface="Microsoft Sans Serif"/>
              </a:rPr>
              <a:t> </a:t>
            </a:r>
            <a:r>
              <a:rPr sz="1468" spc="65" dirty="0">
                <a:solidFill>
                  <a:srgbClr val="04182D"/>
                </a:solidFill>
                <a:latin typeface="Microsoft Sans Serif"/>
                <a:cs typeface="Microsoft Sans Serif"/>
              </a:rPr>
              <a:t>string</a:t>
            </a:r>
            <a:r>
              <a:rPr sz="1468" spc="50" dirty="0">
                <a:solidFill>
                  <a:srgbClr val="04182D"/>
                </a:solidFill>
                <a:latin typeface="Microsoft Sans Serif"/>
                <a:cs typeface="Microsoft Sans Serif"/>
              </a:rPr>
              <a:t> </a:t>
            </a:r>
            <a:r>
              <a:rPr sz="1468" spc="109" dirty="0">
                <a:solidFill>
                  <a:srgbClr val="04182D"/>
                </a:solidFill>
                <a:latin typeface="Microsoft Sans Serif"/>
                <a:cs typeface="Microsoft Sans Serif"/>
              </a:rPr>
              <a:t>to</a:t>
            </a:r>
            <a:r>
              <a:rPr sz="1468" spc="53" dirty="0">
                <a:solidFill>
                  <a:srgbClr val="04182D"/>
                </a:solidFill>
                <a:latin typeface="Microsoft Sans Serif"/>
                <a:cs typeface="Microsoft Sans Serif"/>
              </a:rPr>
              <a:t> </a:t>
            </a:r>
            <a:r>
              <a:rPr sz="1468" spc="32" dirty="0">
                <a:solidFill>
                  <a:srgbClr val="04182D"/>
                </a:solidFill>
                <a:latin typeface="Microsoft Sans Serif"/>
                <a:cs typeface="Microsoft Sans Serif"/>
              </a:rPr>
              <a:t>r</a:t>
            </a:r>
            <a:r>
              <a:rPr sz="1644" spc="32" dirty="0">
                <a:solidFill>
                  <a:srgbClr val="04182D"/>
                </a:solidFill>
                <a:latin typeface="Microsoft Sans Serif"/>
                <a:cs typeface="Microsoft Sans Serif"/>
              </a:rPr>
              <a:t>u</a:t>
            </a:r>
            <a:r>
              <a:rPr sz="1468" spc="32" dirty="0">
                <a:solidFill>
                  <a:srgbClr val="04182D"/>
                </a:solidFill>
                <a:latin typeface="Microsoft Sans Serif"/>
                <a:cs typeface="Microsoft Sans Serif"/>
              </a:rPr>
              <a:t>n</a:t>
            </a:r>
            <a:r>
              <a:rPr sz="1468" spc="53" dirty="0">
                <a:solidFill>
                  <a:srgbClr val="04182D"/>
                </a:solidFill>
                <a:latin typeface="Microsoft Sans Serif"/>
                <a:cs typeface="Microsoft Sans Serif"/>
              </a:rPr>
              <a:t> </a:t>
            </a:r>
            <a:r>
              <a:rPr sz="1468" spc="56" dirty="0">
                <a:solidFill>
                  <a:srgbClr val="04182D"/>
                </a:solidFill>
                <a:latin typeface="Microsoft Sans Serif"/>
                <a:cs typeface="Microsoft Sans Serif"/>
              </a:rPr>
              <a:t>in</a:t>
            </a:r>
            <a:r>
              <a:rPr sz="1468" spc="50" dirty="0">
                <a:solidFill>
                  <a:srgbClr val="04182D"/>
                </a:solidFill>
                <a:latin typeface="Microsoft Sans Serif"/>
                <a:cs typeface="Microsoft Sans Serif"/>
              </a:rPr>
              <a:t> </a:t>
            </a:r>
            <a:r>
              <a:rPr sz="1468" spc="67" dirty="0">
                <a:solidFill>
                  <a:srgbClr val="04182D"/>
                </a:solidFill>
                <a:latin typeface="Microsoft Sans Serif"/>
                <a:cs typeface="Microsoft Sans Serif"/>
              </a:rPr>
              <a:t>local</a:t>
            </a:r>
            <a:r>
              <a:rPr sz="1468" spc="53" dirty="0">
                <a:solidFill>
                  <a:srgbClr val="04182D"/>
                </a:solidFill>
                <a:latin typeface="Microsoft Sans Serif"/>
                <a:cs typeface="Microsoft Sans Serif"/>
              </a:rPr>
              <a:t> </a:t>
            </a:r>
            <a:r>
              <a:rPr sz="1468" spc="88" dirty="0">
                <a:solidFill>
                  <a:srgbClr val="04182D"/>
                </a:solidFill>
                <a:latin typeface="Microsoft Sans Serif"/>
                <a:cs typeface="Microsoft Sans Serif"/>
              </a:rPr>
              <a:t>mode</a:t>
            </a:r>
            <a:r>
              <a:rPr sz="1468" spc="53" dirty="0">
                <a:solidFill>
                  <a:srgbClr val="04182D"/>
                </a:solidFill>
                <a:latin typeface="Microsoft Sans Serif"/>
                <a:cs typeface="Microsoft Sans Serif"/>
              </a:rPr>
              <a:t> </a:t>
            </a:r>
            <a:r>
              <a:rPr sz="1468" spc="82" dirty="0">
                <a:solidFill>
                  <a:srgbClr val="04182D"/>
                </a:solidFill>
                <a:latin typeface="Microsoft Sans Serif"/>
                <a:cs typeface="Microsoft Sans Serif"/>
              </a:rPr>
              <a:t>of</a:t>
            </a:r>
            <a:r>
              <a:rPr sz="1468" spc="53" dirty="0">
                <a:solidFill>
                  <a:srgbClr val="04182D"/>
                </a:solidFill>
                <a:latin typeface="Microsoft Sans Serif"/>
                <a:cs typeface="Microsoft Sans Serif"/>
              </a:rPr>
              <a:t> </a:t>
            </a:r>
            <a:r>
              <a:rPr sz="1468" spc="56" dirty="0">
                <a:solidFill>
                  <a:srgbClr val="04182D"/>
                </a:solidFill>
                <a:latin typeface="Microsoft Sans Serif"/>
                <a:cs typeface="Microsoft Sans Serif"/>
              </a:rPr>
              <a:t>SparkConte</a:t>
            </a:r>
            <a:r>
              <a:rPr sz="1644" spc="56" dirty="0">
                <a:solidFill>
                  <a:srgbClr val="04182D"/>
                </a:solidFill>
                <a:latin typeface="Microsoft Sans Serif"/>
                <a:cs typeface="Microsoft Sans Serif"/>
              </a:rPr>
              <a:t>x</a:t>
            </a:r>
            <a:r>
              <a:rPr sz="1468" spc="56" dirty="0">
                <a:solidFill>
                  <a:srgbClr val="04182D"/>
                </a:solidFill>
                <a:latin typeface="Microsoft Sans Serif"/>
                <a:cs typeface="Microsoft Sans Serif"/>
              </a:rPr>
              <a:t>t</a:t>
            </a:r>
            <a:endParaRPr sz="1468">
              <a:latin typeface="Microsoft Sans Serif"/>
              <a:cs typeface="Microsoft Sans Serif"/>
            </a:endParaRPr>
          </a:p>
        </p:txBody>
      </p:sp>
      <p:sp>
        <p:nvSpPr>
          <p:cNvPr id="19" name="object 19"/>
          <p:cNvSpPr txBox="1"/>
          <p:nvPr/>
        </p:nvSpPr>
        <p:spPr>
          <a:xfrm>
            <a:off x="342693" y="3667764"/>
            <a:ext cx="1181307" cy="161792"/>
          </a:xfrm>
          <a:prstGeom prst="rect">
            <a:avLst/>
          </a:prstGeom>
        </p:spPr>
        <p:txBody>
          <a:bodyPr vert="horz" wrap="square" lIns="0" tIns="7827" rIns="0" bIns="0" rtlCol="0">
            <a:spAutoFit/>
          </a:bodyPr>
          <a:lstStyle/>
          <a:p>
            <a:pPr marL="7455">
              <a:spcBef>
                <a:spcPts val="62"/>
              </a:spcBef>
            </a:pPr>
            <a:r>
              <a:rPr sz="1000" b="1" dirty="0">
                <a:solidFill>
                  <a:srgbClr val="C00000"/>
                </a:solidFill>
                <a:latin typeface="Courier New"/>
                <a:cs typeface="Courier New"/>
              </a:rPr>
              <a:t>s</a:t>
            </a:r>
            <a:r>
              <a:rPr lang="pt-PT" sz="1000" b="1" dirty="0" err="1">
                <a:solidFill>
                  <a:srgbClr val="C00000"/>
                </a:solidFill>
                <a:latin typeface="Courier New"/>
                <a:cs typeface="Courier New"/>
              </a:rPr>
              <a:t>park</a:t>
            </a:r>
            <a:r>
              <a:rPr sz="1000" b="1" dirty="0">
                <a:solidFill>
                  <a:srgbClr val="C00000"/>
                </a:solidFill>
                <a:latin typeface="Courier New"/>
                <a:cs typeface="Courier New"/>
              </a:rPr>
              <a:t>.maste</a:t>
            </a:r>
            <a:r>
              <a:rPr sz="1000" b="1" spc="3" dirty="0">
                <a:solidFill>
                  <a:srgbClr val="C00000"/>
                </a:solidFill>
                <a:latin typeface="Courier New"/>
                <a:cs typeface="Courier New"/>
              </a:rPr>
              <a:t>r</a:t>
            </a:r>
            <a:endParaRPr sz="1000" b="1" dirty="0">
              <a:solidFill>
                <a:srgbClr val="C00000"/>
              </a:solidFill>
              <a:latin typeface="Courier New"/>
              <a:cs typeface="Courier New"/>
            </a:endParaRPr>
          </a:p>
        </p:txBody>
      </p:sp>
      <p:sp>
        <p:nvSpPr>
          <p:cNvPr id="20" name="object 20"/>
          <p:cNvSpPr txBox="1"/>
          <p:nvPr/>
        </p:nvSpPr>
        <p:spPr>
          <a:xfrm>
            <a:off x="342693" y="4100312"/>
            <a:ext cx="483042" cy="125308"/>
          </a:xfrm>
          <a:prstGeom prst="rect">
            <a:avLst/>
          </a:prstGeom>
        </p:spPr>
        <p:txBody>
          <a:bodyPr vert="horz" wrap="square" lIns="0" tIns="7827" rIns="0" bIns="0" rtlCol="0">
            <a:spAutoFit/>
          </a:bodyPr>
          <a:lstStyle/>
          <a:p>
            <a:pPr marL="7455">
              <a:spcBef>
                <a:spcPts val="62"/>
              </a:spcBef>
            </a:pPr>
            <a:r>
              <a:rPr sz="763" dirty="0">
                <a:solidFill>
                  <a:srgbClr val="FFFFFF"/>
                </a:solidFill>
                <a:latin typeface="Courier New"/>
                <a:cs typeface="Courier New"/>
              </a:rPr>
              <a:t>local[*</a:t>
            </a:r>
            <a:r>
              <a:rPr sz="763" spc="3" dirty="0">
                <a:solidFill>
                  <a:srgbClr val="FFFFFF"/>
                </a:solidFill>
                <a:latin typeface="Courier New"/>
                <a:cs typeface="Courier New"/>
              </a:rPr>
              <a:t>]</a:t>
            </a:r>
            <a:endParaRPr sz="763">
              <a:latin typeface="Courier New"/>
              <a:cs typeface="Courier New"/>
            </a:endParaRPr>
          </a:p>
        </p:txBody>
      </p:sp>
      <p:sp>
        <p:nvSpPr>
          <p:cNvPr id="21" name="object 21"/>
          <p:cNvSpPr/>
          <p:nvPr/>
        </p:nvSpPr>
        <p:spPr>
          <a:xfrm>
            <a:off x="451074" y="4841636"/>
            <a:ext cx="1021246" cy="216176"/>
          </a:xfrm>
          <a:custGeom>
            <a:avLst/>
            <a:gdLst/>
            <a:ahLst/>
            <a:cxnLst/>
            <a:rect l="l" t="t" r="r" b="b"/>
            <a:pathLst>
              <a:path w="1739900" h="368300">
                <a:moveTo>
                  <a:pt x="209676" y="110742"/>
                </a:moveTo>
                <a:lnTo>
                  <a:pt x="176576" y="110742"/>
                </a:lnTo>
                <a:lnTo>
                  <a:pt x="176576" y="0"/>
                </a:lnTo>
                <a:lnTo>
                  <a:pt x="209676" y="0"/>
                </a:lnTo>
                <a:lnTo>
                  <a:pt x="209676" y="110742"/>
                </a:lnTo>
                <a:close/>
              </a:path>
              <a:path w="1739900" h="368300">
                <a:moveTo>
                  <a:pt x="102631" y="290963"/>
                </a:moveTo>
                <a:lnTo>
                  <a:pt x="63835" y="282714"/>
                </a:lnTo>
                <a:lnTo>
                  <a:pt x="29931" y="259678"/>
                </a:lnTo>
                <a:lnTo>
                  <a:pt x="7482" y="225481"/>
                </a:lnTo>
                <a:lnTo>
                  <a:pt x="0" y="186728"/>
                </a:lnTo>
                <a:lnTo>
                  <a:pt x="7482" y="147975"/>
                </a:lnTo>
                <a:lnTo>
                  <a:pt x="29931" y="113778"/>
                </a:lnTo>
                <a:lnTo>
                  <a:pt x="63835" y="90741"/>
                </a:lnTo>
                <a:lnTo>
                  <a:pt x="102631" y="82493"/>
                </a:lnTo>
                <a:lnTo>
                  <a:pt x="141738" y="89128"/>
                </a:lnTo>
                <a:lnTo>
                  <a:pt x="176576" y="110742"/>
                </a:lnTo>
                <a:lnTo>
                  <a:pt x="209676" y="110742"/>
                </a:lnTo>
                <a:lnTo>
                  <a:pt x="209676" y="115505"/>
                </a:lnTo>
                <a:lnTo>
                  <a:pt x="104843" y="115505"/>
                </a:lnTo>
                <a:lnTo>
                  <a:pt x="76969" y="121103"/>
                </a:lnTo>
                <a:lnTo>
                  <a:pt x="54206" y="136369"/>
                </a:lnTo>
                <a:lnTo>
                  <a:pt x="38859" y="159011"/>
                </a:lnTo>
                <a:lnTo>
                  <a:pt x="33231" y="186738"/>
                </a:lnTo>
                <a:lnTo>
                  <a:pt x="38859" y="214465"/>
                </a:lnTo>
                <a:lnTo>
                  <a:pt x="54206" y="237107"/>
                </a:lnTo>
                <a:lnTo>
                  <a:pt x="76969" y="252373"/>
                </a:lnTo>
                <a:lnTo>
                  <a:pt x="104843" y="257971"/>
                </a:lnTo>
                <a:lnTo>
                  <a:pt x="209676" y="257971"/>
                </a:lnTo>
                <a:lnTo>
                  <a:pt x="209676" y="262714"/>
                </a:lnTo>
                <a:lnTo>
                  <a:pt x="176576" y="262714"/>
                </a:lnTo>
                <a:lnTo>
                  <a:pt x="141738" y="284327"/>
                </a:lnTo>
                <a:lnTo>
                  <a:pt x="102631" y="290963"/>
                </a:lnTo>
                <a:close/>
              </a:path>
              <a:path w="1739900" h="368300">
                <a:moveTo>
                  <a:pt x="209676" y="257971"/>
                </a:moveTo>
                <a:lnTo>
                  <a:pt x="104843" y="257971"/>
                </a:lnTo>
                <a:lnTo>
                  <a:pt x="118880" y="256589"/>
                </a:lnTo>
                <a:lnTo>
                  <a:pt x="132248" y="252548"/>
                </a:lnTo>
                <a:lnTo>
                  <a:pt x="164424" y="226258"/>
                </a:lnTo>
                <a:lnTo>
                  <a:pt x="176454" y="186728"/>
                </a:lnTo>
                <a:lnTo>
                  <a:pt x="170828" y="159011"/>
                </a:lnTo>
                <a:lnTo>
                  <a:pt x="155481" y="136369"/>
                </a:lnTo>
                <a:lnTo>
                  <a:pt x="132718" y="121103"/>
                </a:lnTo>
                <a:lnTo>
                  <a:pt x="104843" y="115505"/>
                </a:lnTo>
                <a:lnTo>
                  <a:pt x="209676" y="115505"/>
                </a:lnTo>
                <a:lnTo>
                  <a:pt x="209676" y="257971"/>
                </a:lnTo>
                <a:close/>
              </a:path>
              <a:path w="1739900" h="368300">
                <a:moveTo>
                  <a:pt x="209676" y="285671"/>
                </a:moveTo>
                <a:lnTo>
                  <a:pt x="176576" y="285671"/>
                </a:lnTo>
                <a:lnTo>
                  <a:pt x="176576" y="262714"/>
                </a:lnTo>
                <a:lnTo>
                  <a:pt x="209676" y="262714"/>
                </a:lnTo>
                <a:lnTo>
                  <a:pt x="209676" y="285671"/>
                </a:lnTo>
                <a:close/>
              </a:path>
              <a:path w="1739900" h="368300">
                <a:moveTo>
                  <a:pt x="1095907" y="290963"/>
                </a:moveTo>
                <a:lnTo>
                  <a:pt x="1057112" y="282714"/>
                </a:lnTo>
                <a:lnTo>
                  <a:pt x="1023208" y="259678"/>
                </a:lnTo>
                <a:lnTo>
                  <a:pt x="1000759" y="225481"/>
                </a:lnTo>
                <a:lnTo>
                  <a:pt x="993276" y="186728"/>
                </a:lnTo>
                <a:lnTo>
                  <a:pt x="1000759" y="147975"/>
                </a:lnTo>
                <a:lnTo>
                  <a:pt x="1023208" y="113778"/>
                </a:lnTo>
                <a:lnTo>
                  <a:pt x="1057112" y="90741"/>
                </a:lnTo>
                <a:lnTo>
                  <a:pt x="1095907" y="82493"/>
                </a:lnTo>
                <a:lnTo>
                  <a:pt x="1135014" y="89128"/>
                </a:lnTo>
                <a:lnTo>
                  <a:pt x="1169853" y="110742"/>
                </a:lnTo>
                <a:lnTo>
                  <a:pt x="1202933" y="110742"/>
                </a:lnTo>
                <a:lnTo>
                  <a:pt x="1202933" y="115505"/>
                </a:lnTo>
                <a:lnTo>
                  <a:pt x="1098140" y="115505"/>
                </a:lnTo>
                <a:lnTo>
                  <a:pt x="1070265" y="121103"/>
                </a:lnTo>
                <a:lnTo>
                  <a:pt x="1047502" y="136369"/>
                </a:lnTo>
                <a:lnTo>
                  <a:pt x="1032155" y="159011"/>
                </a:lnTo>
                <a:lnTo>
                  <a:pt x="1026528" y="186738"/>
                </a:lnTo>
                <a:lnTo>
                  <a:pt x="1032155" y="214465"/>
                </a:lnTo>
                <a:lnTo>
                  <a:pt x="1047502" y="237107"/>
                </a:lnTo>
                <a:lnTo>
                  <a:pt x="1070265" y="252373"/>
                </a:lnTo>
                <a:lnTo>
                  <a:pt x="1098140" y="257971"/>
                </a:lnTo>
                <a:lnTo>
                  <a:pt x="1202953" y="257971"/>
                </a:lnTo>
                <a:lnTo>
                  <a:pt x="1202953" y="262714"/>
                </a:lnTo>
                <a:lnTo>
                  <a:pt x="1169853" y="262714"/>
                </a:lnTo>
                <a:lnTo>
                  <a:pt x="1135014" y="284327"/>
                </a:lnTo>
                <a:lnTo>
                  <a:pt x="1095907" y="290963"/>
                </a:lnTo>
                <a:close/>
              </a:path>
              <a:path w="1739900" h="368300">
                <a:moveTo>
                  <a:pt x="1202933" y="110742"/>
                </a:moveTo>
                <a:lnTo>
                  <a:pt x="1169853" y="110742"/>
                </a:lnTo>
                <a:lnTo>
                  <a:pt x="1169853" y="83581"/>
                </a:lnTo>
                <a:lnTo>
                  <a:pt x="1202933" y="83581"/>
                </a:lnTo>
                <a:lnTo>
                  <a:pt x="1202933" y="110742"/>
                </a:lnTo>
                <a:close/>
              </a:path>
              <a:path w="1739900" h="368300">
                <a:moveTo>
                  <a:pt x="1202953" y="257971"/>
                </a:moveTo>
                <a:lnTo>
                  <a:pt x="1098140" y="257971"/>
                </a:lnTo>
                <a:lnTo>
                  <a:pt x="1112176" y="256589"/>
                </a:lnTo>
                <a:lnTo>
                  <a:pt x="1125545" y="252548"/>
                </a:lnTo>
                <a:lnTo>
                  <a:pt x="1157721" y="226258"/>
                </a:lnTo>
                <a:lnTo>
                  <a:pt x="1169750" y="186728"/>
                </a:lnTo>
                <a:lnTo>
                  <a:pt x="1164125" y="159011"/>
                </a:lnTo>
                <a:lnTo>
                  <a:pt x="1148778" y="136369"/>
                </a:lnTo>
                <a:lnTo>
                  <a:pt x="1126015" y="121103"/>
                </a:lnTo>
                <a:lnTo>
                  <a:pt x="1098140" y="115505"/>
                </a:lnTo>
                <a:lnTo>
                  <a:pt x="1202933" y="115505"/>
                </a:lnTo>
                <a:lnTo>
                  <a:pt x="1202953" y="186738"/>
                </a:lnTo>
                <a:lnTo>
                  <a:pt x="1202953" y="257971"/>
                </a:lnTo>
                <a:close/>
              </a:path>
              <a:path w="1739900" h="368300">
                <a:moveTo>
                  <a:pt x="1202953" y="285671"/>
                </a:moveTo>
                <a:lnTo>
                  <a:pt x="1169853" y="285671"/>
                </a:lnTo>
                <a:lnTo>
                  <a:pt x="1169853" y="262714"/>
                </a:lnTo>
                <a:lnTo>
                  <a:pt x="1202953" y="262714"/>
                </a:lnTo>
                <a:lnTo>
                  <a:pt x="1202953" y="285671"/>
                </a:lnTo>
                <a:close/>
              </a:path>
              <a:path w="1739900" h="368300">
                <a:moveTo>
                  <a:pt x="1423909" y="222504"/>
                </a:moveTo>
                <a:lnTo>
                  <a:pt x="1386420" y="222504"/>
                </a:lnTo>
                <a:lnTo>
                  <a:pt x="1469827" y="86406"/>
                </a:lnTo>
                <a:lnTo>
                  <a:pt x="1475114" y="83454"/>
                </a:lnTo>
                <a:lnTo>
                  <a:pt x="1487189" y="83461"/>
                </a:lnTo>
                <a:lnTo>
                  <a:pt x="1511676" y="135000"/>
                </a:lnTo>
                <a:lnTo>
                  <a:pt x="1477892" y="135000"/>
                </a:lnTo>
                <a:lnTo>
                  <a:pt x="1423909" y="222504"/>
                </a:lnTo>
                <a:close/>
              </a:path>
              <a:path w="1739900" h="368300">
                <a:moveTo>
                  <a:pt x="1297926" y="223385"/>
                </a:moveTo>
                <a:lnTo>
                  <a:pt x="1260420" y="223385"/>
                </a:lnTo>
                <a:lnTo>
                  <a:pt x="1344355" y="86452"/>
                </a:lnTo>
                <a:lnTo>
                  <a:pt x="1349638" y="83502"/>
                </a:lnTo>
                <a:lnTo>
                  <a:pt x="1355333" y="83501"/>
                </a:lnTo>
                <a:lnTo>
                  <a:pt x="1361751" y="83501"/>
                </a:lnTo>
                <a:lnTo>
                  <a:pt x="1386263" y="134619"/>
                </a:lnTo>
                <a:lnTo>
                  <a:pt x="1352677" y="134619"/>
                </a:lnTo>
                <a:lnTo>
                  <a:pt x="1297926" y="223385"/>
                </a:lnTo>
                <a:close/>
              </a:path>
              <a:path w="1739900" h="368300">
                <a:moveTo>
                  <a:pt x="1259816" y="285671"/>
                </a:moveTo>
                <a:lnTo>
                  <a:pt x="1227441" y="285671"/>
                </a:lnTo>
                <a:lnTo>
                  <a:pt x="1227441" y="83521"/>
                </a:lnTo>
                <a:lnTo>
                  <a:pt x="1261204" y="83521"/>
                </a:lnTo>
                <a:lnTo>
                  <a:pt x="1260420" y="223385"/>
                </a:lnTo>
                <a:lnTo>
                  <a:pt x="1297926" y="223385"/>
                </a:lnTo>
                <a:lnTo>
                  <a:pt x="1279985" y="252612"/>
                </a:lnTo>
                <a:lnTo>
                  <a:pt x="1259816" y="285671"/>
                </a:lnTo>
                <a:close/>
              </a:path>
              <a:path w="1739900" h="368300">
                <a:moveTo>
                  <a:pt x="1381582" y="285676"/>
                </a:moveTo>
                <a:lnTo>
                  <a:pt x="1375897" y="285671"/>
                </a:lnTo>
                <a:lnTo>
                  <a:pt x="1359983" y="285671"/>
                </a:lnTo>
                <a:lnTo>
                  <a:pt x="1352677" y="278404"/>
                </a:lnTo>
                <a:lnTo>
                  <a:pt x="1352677" y="134619"/>
                </a:lnTo>
                <a:lnTo>
                  <a:pt x="1386263" y="134619"/>
                </a:lnTo>
                <a:lnTo>
                  <a:pt x="1386420" y="222504"/>
                </a:lnTo>
                <a:lnTo>
                  <a:pt x="1423909" y="222504"/>
                </a:lnTo>
                <a:lnTo>
                  <a:pt x="1386859" y="282733"/>
                </a:lnTo>
                <a:lnTo>
                  <a:pt x="1381582" y="285676"/>
                </a:lnTo>
                <a:close/>
              </a:path>
              <a:path w="1739900" h="368300">
                <a:moveTo>
                  <a:pt x="1511676" y="285671"/>
                </a:moveTo>
                <a:lnTo>
                  <a:pt x="1477892" y="285671"/>
                </a:lnTo>
                <a:lnTo>
                  <a:pt x="1477892" y="135000"/>
                </a:lnTo>
                <a:lnTo>
                  <a:pt x="1511676" y="135000"/>
                </a:lnTo>
                <a:lnTo>
                  <a:pt x="1511676" y="285671"/>
                </a:lnTo>
                <a:close/>
              </a:path>
              <a:path w="1739900" h="368300">
                <a:moveTo>
                  <a:pt x="904751" y="291025"/>
                </a:moveTo>
                <a:lnTo>
                  <a:pt x="842180" y="270014"/>
                </a:lnTo>
                <a:lnTo>
                  <a:pt x="805126" y="217457"/>
                </a:lnTo>
                <a:lnTo>
                  <a:pt x="800524" y="184504"/>
                </a:lnTo>
                <a:lnTo>
                  <a:pt x="806583" y="151783"/>
                </a:lnTo>
                <a:lnTo>
                  <a:pt x="822226" y="123259"/>
                </a:lnTo>
                <a:lnTo>
                  <a:pt x="845930" y="100903"/>
                </a:lnTo>
                <a:lnTo>
                  <a:pt x="876170" y="86685"/>
                </a:lnTo>
                <a:lnTo>
                  <a:pt x="909371" y="82657"/>
                </a:lnTo>
                <a:lnTo>
                  <a:pt x="941412" y="88981"/>
                </a:lnTo>
                <a:lnTo>
                  <a:pt x="969945" y="104800"/>
                </a:lnTo>
                <a:lnTo>
                  <a:pt x="980829" y="116537"/>
                </a:lnTo>
                <a:lnTo>
                  <a:pt x="906313" y="116537"/>
                </a:lnTo>
                <a:lnTo>
                  <a:pt x="884848" y="119223"/>
                </a:lnTo>
                <a:lnTo>
                  <a:pt x="865246" y="128329"/>
                </a:lnTo>
                <a:lnTo>
                  <a:pt x="849711" y="142609"/>
                </a:lnTo>
                <a:lnTo>
                  <a:pt x="839201" y="160868"/>
                </a:lnTo>
                <a:lnTo>
                  <a:pt x="834671" y="181910"/>
                </a:lnTo>
                <a:lnTo>
                  <a:pt x="836849" y="203320"/>
                </a:lnTo>
                <a:lnTo>
                  <a:pt x="845278" y="222618"/>
                </a:lnTo>
                <a:lnTo>
                  <a:pt x="859141" y="238509"/>
                </a:lnTo>
                <a:lnTo>
                  <a:pt x="877618" y="249703"/>
                </a:lnTo>
                <a:lnTo>
                  <a:pt x="898656" y="254719"/>
                </a:lnTo>
                <a:lnTo>
                  <a:pt x="983306" y="254719"/>
                </a:lnTo>
                <a:lnTo>
                  <a:pt x="966247" y="271560"/>
                </a:lnTo>
                <a:lnTo>
                  <a:pt x="937041" y="286112"/>
                </a:lnTo>
                <a:lnTo>
                  <a:pt x="904751" y="291025"/>
                </a:lnTo>
                <a:close/>
              </a:path>
              <a:path w="1739900" h="368300">
                <a:moveTo>
                  <a:pt x="960891" y="145667"/>
                </a:moveTo>
                <a:lnTo>
                  <a:pt x="945784" y="130264"/>
                </a:lnTo>
                <a:lnTo>
                  <a:pt x="927108" y="120385"/>
                </a:lnTo>
                <a:lnTo>
                  <a:pt x="906313" y="116537"/>
                </a:lnTo>
                <a:lnTo>
                  <a:pt x="980829" y="116537"/>
                </a:lnTo>
                <a:lnTo>
                  <a:pt x="992623" y="129255"/>
                </a:lnTo>
                <a:lnTo>
                  <a:pt x="960891" y="145667"/>
                </a:lnTo>
                <a:close/>
              </a:path>
              <a:path w="1739900" h="368300">
                <a:moveTo>
                  <a:pt x="983306" y="254719"/>
                </a:moveTo>
                <a:lnTo>
                  <a:pt x="898656" y="254719"/>
                </a:lnTo>
                <a:lnTo>
                  <a:pt x="919751" y="253167"/>
                </a:lnTo>
                <a:lnTo>
                  <a:pt x="939405" y="245390"/>
                </a:lnTo>
                <a:lnTo>
                  <a:pt x="956123" y="231731"/>
                </a:lnTo>
                <a:lnTo>
                  <a:pt x="989987" y="248123"/>
                </a:lnTo>
                <a:lnTo>
                  <a:pt x="983306" y="254719"/>
                </a:lnTo>
                <a:close/>
              </a:path>
              <a:path w="1739900" h="368300">
                <a:moveTo>
                  <a:pt x="1708137" y="110702"/>
                </a:moveTo>
                <a:lnTo>
                  <a:pt x="1566749" y="110702"/>
                </a:lnTo>
                <a:lnTo>
                  <a:pt x="1582358" y="98707"/>
                </a:lnTo>
                <a:lnTo>
                  <a:pt x="1599798" y="89911"/>
                </a:lnTo>
                <a:lnTo>
                  <a:pt x="1618581" y="84505"/>
                </a:lnTo>
                <a:lnTo>
                  <a:pt x="1638220" y="82681"/>
                </a:lnTo>
                <a:lnTo>
                  <a:pt x="1672025" y="88219"/>
                </a:lnTo>
                <a:lnTo>
                  <a:pt x="1701538" y="103828"/>
                </a:lnTo>
                <a:lnTo>
                  <a:pt x="1708137" y="110702"/>
                </a:lnTo>
                <a:close/>
              </a:path>
              <a:path w="1739900" h="368300">
                <a:moveTo>
                  <a:pt x="1566749" y="368192"/>
                </a:moveTo>
                <a:lnTo>
                  <a:pt x="1533649" y="368192"/>
                </a:lnTo>
                <a:lnTo>
                  <a:pt x="1533649" y="83581"/>
                </a:lnTo>
                <a:lnTo>
                  <a:pt x="1566749" y="83581"/>
                </a:lnTo>
                <a:lnTo>
                  <a:pt x="1566749" y="110702"/>
                </a:lnTo>
                <a:lnTo>
                  <a:pt x="1708137" y="110702"/>
                </a:lnTo>
                <a:lnTo>
                  <a:pt x="1712975" y="115742"/>
                </a:lnTo>
                <a:lnTo>
                  <a:pt x="1641095" y="115742"/>
                </a:lnTo>
                <a:lnTo>
                  <a:pt x="1613369" y="120098"/>
                </a:lnTo>
                <a:lnTo>
                  <a:pt x="1590186" y="134098"/>
                </a:lnTo>
                <a:lnTo>
                  <a:pt x="1573871" y="155647"/>
                </a:lnTo>
                <a:lnTo>
                  <a:pt x="1566749" y="182655"/>
                </a:lnTo>
                <a:lnTo>
                  <a:pt x="1566749" y="191181"/>
                </a:lnTo>
                <a:lnTo>
                  <a:pt x="1573542" y="217500"/>
                </a:lnTo>
                <a:lnTo>
                  <a:pt x="1589116" y="238747"/>
                </a:lnTo>
                <a:lnTo>
                  <a:pt x="1611365" y="252949"/>
                </a:lnTo>
                <a:lnTo>
                  <a:pt x="1638220" y="258151"/>
                </a:lnTo>
                <a:lnTo>
                  <a:pt x="1713496" y="258151"/>
                </a:lnTo>
                <a:lnTo>
                  <a:pt x="1707698" y="263115"/>
                </a:lnTo>
                <a:lnTo>
                  <a:pt x="1566749" y="263115"/>
                </a:lnTo>
                <a:lnTo>
                  <a:pt x="1566749" y="368192"/>
                </a:lnTo>
                <a:close/>
              </a:path>
              <a:path w="1739900" h="368300">
                <a:moveTo>
                  <a:pt x="1713496" y="258151"/>
                </a:moveTo>
                <a:lnTo>
                  <a:pt x="1638220" y="258151"/>
                </a:lnTo>
                <a:lnTo>
                  <a:pt x="1665750" y="252701"/>
                </a:lnTo>
                <a:lnTo>
                  <a:pt x="1688355" y="237795"/>
                </a:lnTo>
                <a:lnTo>
                  <a:pt x="1703795" y="215616"/>
                </a:lnTo>
                <a:lnTo>
                  <a:pt x="1709831" y="188348"/>
                </a:lnTo>
                <a:lnTo>
                  <a:pt x="1704900" y="160861"/>
                </a:lnTo>
                <a:lnTo>
                  <a:pt x="1690368" y="138084"/>
                </a:lnTo>
                <a:lnTo>
                  <a:pt x="1668383" y="122287"/>
                </a:lnTo>
                <a:lnTo>
                  <a:pt x="1641095" y="115742"/>
                </a:lnTo>
                <a:lnTo>
                  <a:pt x="1712975" y="115742"/>
                </a:lnTo>
                <a:lnTo>
                  <a:pt x="1724622" y="127875"/>
                </a:lnTo>
                <a:lnTo>
                  <a:pt x="1739135" y="158748"/>
                </a:lnTo>
                <a:lnTo>
                  <a:pt x="1739369" y="160861"/>
                </a:lnTo>
                <a:lnTo>
                  <a:pt x="1739474" y="208109"/>
                </a:lnTo>
                <a:lnTo>
                  <a:pt x="1735736" y="225106"/>
                </a:lnTo>
                <a:lnTo>
                  <a:pt x="1718688" y="253705"/>
                </a:lnTo>
                <a:lnTo>
                  <a:pt x="1713496" y="258151"/>
                </a:lnTo>
                <a:close/>
              </a:path>
              <a:path w="1739900" h="368300">
                <a:moveTo>
                  <a:pt x="1627567" y="290594"/>
                </a:moveTo>
                <a:lnTo>
                  <a:pt x="1595281" y="281985"/>
                </a:lnTo>
                <a:lnTo>
                  <a:pt x="1566749" y="263115"/>
                </a:lnTo>
                <a:lnTo>
                  <a:pt x="1707698" y="263115"/>
                </a:lnTo>
                <a:lnTo>
                  <a:pt x="1692720" y="275939"/>
                </a:lnTo>
                <a:lnTo>
                  <a:pt x="1660937" y="288669"/>
                </a:lnTo>
                <a:lnTo>
                  <a:pt x="1627567" y="290594"/>
                </a:lnTo>
                <a:close/>
              </a:path>
              <a:path w="1739900" h="368300">
                <a:moveTo>
                  <a:pt x="575022" y="115125"/>
                </a:moveTo>
                <a:lnTo>
                  <a:pt x="447432" y="115125"/>
                </a:lnTo>
                <a:lnTo>
                  <a:pt x="447432" y="83101"/>
                </a:lnTo>
                <a:lnTo>
                  <a:pt x="483127" y="83101"/>
                </a:lnTo>
                <a:lnTo>
                  <a:pt x="483127" y="27840"/>
                </a:lnTo>
                <a:lnTo>
                  <a:pt x="516267" y="27840"/>
                </a:lnTo>
                <a:lnTo>
                  <a:pt x="516267" y="83221"/>
                </a:lnTo>
                <a:lnTo>
                  <a:pt x="575022" y="83221"/>
                </a:lnTo>
                <a:lnTo>
                  <a:pt x="575022" y="115125"/>
                </a:lnTo>
                <a:close/>
              </a:path>
              <a:path w="1739900" h="368300">
                <a:moveTo>
                  <a:pt x="674483" y="290963"/>
                </a:moveTo>
                <a:lnTo>
                  <a:pt x="635688" y="282714"/>
                </a:lnTo>
                <a:lnTo>
                  <a:pt x="601784" y="259678"/>
                </a:lnTo>
                <a:lnTo>
                  <a:pt x="579335" y="225481"/>
                </a:lnTo>
                <a:lnTo>
                  <a:pt x="571854" y="186718"/>
                </a:lnTo>
                <a:lnTo>
                  <a:pt x="579335" y="147975"/>
                </a:lnTo>
                <a:lnTo>
                  <a:pt x="601784" y="113778"/>
                </a:lnTo>
                <a:lnTo>
                  <a:pt x="635688" y="90741"/>
                </a:lnTo>
                <a:lnTo>
                  <a:pt x="674483" y="82493"/>
                </a:lnTo>
                <a:lnTo>
                  <a:pt x="713590" y="89128"/>
                </a:lnTo>
                <a:lnTo>
                  <a:pt x="748429" y="110742"/>
                </a:lnTo>
                <a:lnTo>
                  <a:pt x="781529" y="110742"/>
                </a:lnTo>
                <a:lnTo>
                  <a:pt x="781529" y="115485"/>
                </a:lnTo>
                <a:lnTo>
                  <a:pt x="676716" y="115485"/>
                </a:lnTo>
                <a:lnTo>
                  <a:pt x="648841" y="121083"/>
                </a:lnTo>
                <a:lnTo>
                  <a:pt x="626078" y="136349"/>
                </a:lnTo>
                <a:lnTo>
                  <a:pt x="610731" y="158991"/>
                </a:lnTo>
                <a:lnTo>
                  <a:pt x="605106" y="186728"/>
                </a:lnTo>
                <a:lnTo>
                  <a:pt x="610731" y="214445"/>
                </a:lnTo>
                <a:lnTo>
                  <a:pt x="626078" y="237087"/>
                </a:lnTo>
                <a:lnTo>
                  <a:pt x="648841" y="252353"/>
                </a:lnTo>
                <a:lnTo>
                  <a:pt x="676716" y="257951"/>
                </a:lnTo>
                <a:lnTo>
                  <a:pt x="781529" y="257951"/>
                </a:lnTo>
                <a:lnTo>
                  <a:pt x="781529" y="262714"/>
                </a:lnTo>
                <a:lnTo>
                  <a:pt x="748429" y="262714"/>
                </a:lnTo>
                <a:lnTo>
                  <a:pt x="713590" y="284327"/>
                </a:lnTo>
                <a:lnTo>
                  <a:pt x="674483" y="290963"/>
                </a:lnTo>
                <a:close/>
              </a:path>
              <a:path w="1739900" h="368300">
                <a:moveTo>
                  <a:pt x="781529" y="110742"/>
                </a:moveTo>
                <a:lnTo>
                  <a:pt x="748429" y="110742"/>
                </a:lnTo>
                <a:lnTo>
                  <a:pt x="748429" y="83561"/>
                </a:lnTo>
                <a:lnTo>
                  <a:pt x="781529" y="83521"/>
                </a:lnTo>
                <a:lnTo>
                  <a:pt x="781529" y="110742"/>
                </a:lnTo>
                <a:close/>
              </a:path>
              <a:path w="1739900" h="368300">
                <a:moveTo>
                  <a:pt x="568241" y="285671"/>
                </a:moveTo>
                <a:lnTo>
                  <a:pt x="529728" y="285671"/>
                </a:lnTo>
                <a:lnTo>
                  <a:pt x="511643" y="282027"/>
                </a:lnTo>
                <a:lnTo>
                  <a:pt x="496873" y="272118"/>
                </a:lnTo>
                <a:lnTo>
                  <a:pt x="486911" y="257426"/>
                </a:lnTo>
                <a:lnTo>
                  <a:pt x="483248" y="239437"/>
                </a:lnTo>
                <a:lnTo>
                  <a:pt x="483127" y="115125"/>
                </a:lnTo>
                <a:lnTo>
                  <a:pt x="516287" y="115125"/>
                </a:lnTo>
                <a:lnTo>
                  <a:pt x="516287" y="246810"/>
                </a:lnTo>
                <a:lnTo>
                  <a:pt x="522296" y="252787"/>
                </a:lnTo>
                <a:lnTo>
                  <a:pt x="568241" y="252787"/>
                </a:lnTo>
                <a:lnTo>
                  <a:pt x="568241" y="285671"/>
                </a:lnTo>
                <a:close/>
              </a:path>
              <a:path w="1739900" h="368300">
                <a:moveTo>
                  <a:pt x="781529" y="257951"/>
                </a:moveTo>
                <a:lnTo>
                  <a:pt x="676716" y="257951"/>
                </a:lnTo>
                <a:lnTo>
                  <a:pt x="690752" y="256569"/>
                </a:lnTo>
                <a:lnTo>
                  <a:pt x="704121" y="252528"/>
                </a:lnTo>
                <a:lnTo>
                  <a:pt x="736296" y="226238"/>
                </a:lnTo>
                <a:lnTo>
                  <a:pt x="748328" y="186718"/>
                </a:lnTo>
                <a:lnTo>
                  <a:pt x="742700" y="158991"/>
                </a:lnTo>
                <a:lnTo>
                  <a:pt x="727353" y="136349"/>
                </a:lnTo>
                <a:lnTo>
                  <a:pt x="704591" y="121083"/>
                </a:lnTo>
                <a:lnTo>
                  <a:pt x="676716" y="115485"/>
                </a:lnTo>
                <a:lnTo>
                  <a:pt x="781529" y="115485"/>
                </a:lnTo>
                <a:lnTo>
                  <a:pt x="781529" y="257951"/>
                </a:lnTo>
                <a:close/>
              </a:path>
              <a:path w="1739900" h="368300">
                <a:moveTo>
                  <a:pt x="781529" y="285671"/>
                </a:moveTo>
                <a:lnTo>
                  <a:pt x="748429" y="285671"/>
                </a:lnTo>
                <a:lnTo>
                  <a:pt x="748429" y="262714"/>
                </a:lnTo>
                <a:lnTo>
                  <a:pt x="781529" y="262714"/>
                </a:lnTo>
                <a:lnTo>
                  <a:pt x="781529" y="285671"/>
                </a:lnTo>
                <a:close/>
              </a:path>
              <a:path w="1739900" h="368300">
                <a:moveTo>
                  <a:pt x="325516" y="290963"/>
                </a:moveTo>
                <a:lnTo>
                  <a:pt x="286721" y="282714"/>
                </a:lnTo>
                <a:lnTo>
                  <a:pt x="252817" y="259678"/>
                </a:lnTo>
                <a:lnTo>
                  <a:pt x="230368" y="225481"/>
                </a:lnTo>
                <a:lnTo>
                  <a:pt x="222885" y="186728"/>
                </a:lnTo>
                <a:lnTo>
                  <a:pt x="230368" y="147975"/>
                </a:lnTo>
                <a:lnTo>
                  <a:pt x="252817" y="113778"/>
                </a:lnTo>
                <a:lnTo>
                  <a:pt x="286721" y="90741"/>
                </a:lnTo>
                <a:lnTo>
                  <a:pt x="325516" y="82493"/>
                </a:lnTo>
                <a:lnTo>
                  <a:pt x="364624" y="89128"/>
                </a:lnTo>
                <a:lnTo>
                  <a:pt x="399462" y="110742"/>
                </a:lnTo>
                <a:lnTo>
                  <a:pt x="432542" y="110742"/>
                </a:lnTo>
                <a:lnTo>
                  <a:pt x="432542" y="115505"/>
                </a:lnTo>
                <a:lnTo>
                  <a:pt x="327749" y="115505"/>
                </a:lnTo>
                <a:lnTo>
                  <a:pt x="299874" y="121103"/>
                </a:lnTo>
                <a:lnTo>
                  <a:pt x="277112" y="136369"/>
                </a:lnTo>
                <a:lnTo>
                  <a:pt x="261764" y="159011"/>
                </a:lnTo>
                <a:lnTo>
                  <a:pt x="256137" y="186738"/>
                </a:lnTo>
                <a:lnTo>
                  <a:pt x="261764" y="214465"/>
                </a:lnTo>
                <a:lnTo>
                  <a:pt x="277120" y="237113"/>
                </a:lnTo>
                <a:lnTo>
                  <a:pt x="299874" y="252373"/>
                </a:lnTo>
                <a:lnTo>
                  <a:pt x="327749" y="257971"/>
                </a:lnTo>
                <a:lnTo>
                  <a:pt x="432542" y="257971"/>
                </a:lnTo>
                <a:lnTo>
                  <a:pt x="432542" y="262714"/>
                </a:lnTo>
                <a:lnTo>
                  <a:pt x="399462" y="262714"/>
                </a:lnTo>
                <a:lnTo>
                  <a:pt x="364624" y="284327"/>
                </a:lnTo>
                <a:lnTo>
                  <a:pt x="325516" y="290963"/>
                </a:lnTo>
                <a:close/>
              </a:path>
              <a:path w="1739900" h="368300">
                <a:moveTo>
                  <a:pt x="432542" y="110742"/>
                </a:moveTo>
                <a:lnTo>
                  <a:pt x="399462" y="110742"/>
                </a:lnTo>
                <a:lnTo>
                  <a:pt x="399462" y="83581"/>
                </a:lnTo>
                <a:lnTo>
                  <a:pt x="432542" y="83521"/>
                </a:lnTo>
                <a:lnTo>
                  <a:pt x="432542" y="110742"/>
                </a:lnTo>
                <a:close/>
              </a:path>
              <a:path w="1739900" h="368300">
                <a:moveTo>
                  <a:pt x="432542" y="257971"/>
                </a:moveTo>
                <a:lnTo>
                  <a:pt x="327749" y="257971"/>
                </a:lnTo>
                <a:lnTo>
                  <a:pt x="341787" y="256593"/>
                </a:lnTo>
                <a:lnTo>
                  <a:pt x="355157" y="252554"/>
                </a:lnTo>
                <a:lnTo>
                  <a:pt x="387336" y="226263"/>
                </a:lnTo>
                <a:lnTo>
                  <a:pt x="399359" y="186728"/>
                </a:lnTo>
                <a:lnTo>
                  <a:pt x="393734" y="159011"/>
                </a:lnTo>
                <a:lnTo>
                  <a:pt x="378387" y="136369"/>
                </a:lnTo>
                <a:lnTo>
                  <a:pt x="355624" y="121103"/>
                </a:lnTo>
                <a:lnTo>
                  <a:pt x="327749" y="115505"/>
                </a:lnTo>
                <a:lnTo>
                  <a:pt x="432542" y="115505"/>
                </a:lnTo>
                <a:lnTo>
                  <a:pt x="432542" y="257971"/>
                </a:lnTo>
                <a:close/>
              </a:path>
              <a:path w="1739900" h="368300">
                <a:moveTo>
                  <a:pt x="432542" y="285671"/>
                </a:moveTo>
                <a:lnTo>
                  <a:pt x="399462" y="285671"/>
                </a:lnTo>
                <a:lnTo>
                  <a:pt x="399462" y="262714"/>
                </a:lnTo>
                <a:lnTo>
                  <a:pt x="432542" y="262714"/>
                </a:lnTo>
                <a:lnTo>
                  <a:pt x="432542" y="285671"/>
                </a:lnTo>
                <a:close/>
              </a:path>
            </a:pathLst>
          </a:custGeom>
          <a:solidFill>
            <a:srgbClr val="04182D">
              <a:alpha val="39999"/>
            </a:srgbClr>
          </a:solidFill>
        </p:spPr>
        <p:txBody>
          <a:bodyPr wrap="square" lIns="0" tIns="0" rIns="0" bIns="0" rtlCol="0"/>
          <a:lstStyle/>
          <a:p>
            <a:endParaRPr/>
          </a:p>
        </p:txBody>
      </p:sp>
      <p:sp>
        <p:nvSpPr>
          <p:cNvPr id="22" name="object 22"/>
          <p:cNvSpPr/>
          <p:nvPr/>
        </p:nvSpPr>
        <p:spPr>
          <a:xfrm>
            <a:off x="198439" y="4794112"/>
            <a:ext cx="194931" cy="252702"/>
          </a:xfrm>
          <a:custGeom>
            <a:avLst/>
            <a:gdLst/>
            <a:ahLst/>
            <a:cxnLst/>
            <a:rect l="l" t="t" r="r" b="b"/>
            <a:pathLst>
              <a:path w="332105" h="430529">
                <a:moveTo>
                  <a:pt x="24621" y="316746"/>
                </a:moveTo>
                <a:lnTo>
                  <a:pt x="18208" y="315587"/>
                </a:lnTo>
                <a:lnTo>
                  <a:pt x="12201" y="312824"/>
                </a:lnTo>
                <a:lnTo>
                  <a:pt x="4601" y="308078"/>
                </a:lnTo>
                <a:lnTo>
                  <a:pt x="0" y="299768"/>
                </a:lnTo>
                <a:lnTo>
                  <a:pt x="13" y="16932"/>
                </a:lnTo>
                <a:lnTo>
                  <a:pt x="4618" y="8639"/>
                </a:lnTo>
                <a:lnTo>
                  <a:pt x="12211" y="3906"/>
                </a:lnTo>
                <a:lnTo>
                  <a:pt x="18214" y="1152"/>
                </a:lnTo>
                <a:lnTo>
                  <a:pt x="24618" y="0"/>
                </a:lnTo>
                <a:lnTo>
                  <a:pt x="31110" y="466"/>
                </a:lnTo>
                <a:lnTo>
                  <a:pt x="37373" y="2569"/>
                </a:lnTo>
                <a:lnTo>
                  <a:pt x="38098" y="2929"/>
                </a:lnTo>
                <a:lnTo>
                  <a:pt x="108327" y="42979"/>
                </a:lnTo>
                <a:lnTo>
                  <a:pt x="35965" y="42979"/>
                </a:lnTo>
                <a:lnTo>
                  <a:pt x="35965" y="273770"/>
                </a:lnTo>
                <a:lnTo>
                  <a:pt x="108660" y="273770"/>
                </a:lnTo>
                <a:lnTo>
                  <a:pt x="38420" y="313659"/>
                </a:lnTo>
                <a:lnTo>
                  <a:pt x="37393" y="314180"/>
                </a:lnTo>
                <a:lnTo>
                  <a:pt x="31121" y="316282"/>
                </a:lnTo>
                <a:lnTo>
                  <a:pt x="24621" y="316746"/>
                </a:lnTo>
                <a:close/>
              </a:path>
              <a:path w="332105" h="430529">
                <a:moveTo>
                  <a:pt x="108660" y="273770"/>
                </a:moveTo>
                <a:lnTo>
                  <a:pt x="35965" y="273770"/>
                </a:lnTo>
                <a:lnTo>
                  <a:pt x="147156" y="210683"/>
                </a:lnTo>
                <a:lnTo>
                  <a:pt x="147156" y="106446"/>
                </a:lnTo>
                <a:lnTo>
                  <a:pt x="35965" y="42979"/>
                </a:lnTo>
                <a:lnTo>
                  <a:pt x="108327" y="42979"/>
                </a:lnTo>
                <a:lnTo>
                  <a:pt x="179673" y="83697"/>
                </a:lnTo>
                <a:lnTo>
                  <a:pt x="183113" y="89611"/>
                </a:lnTo>
                <a:lnTo>
                  <a:pt x="183133" y="190288"/>
                </a:lnTo>
                <a:lnTo>
                  <a:pt x="255732" y="190288"/>
                </a:lnTo>
                <a:lnTo>
                  <a:pt x="183133" y="231498"/>
                </a:lnTo>
                <a:lnTo>
                  <a:pt x="183133" y="251953"/>
                </a:lnTo>
                <a:lnTo>
                  <a:pt x="147076" y="251953"/>
                </a:lnTo>
                <a:lnTo>
                  <a:pt x="108660" y="273770"/>
                </a:lnTo>
                <a:close/>
              </a:path>
              <a:path w="332105" h="430529">
                <a:moveTo>
                  <a:pt x="255732" y="190288"/>
                </a:moveTo>
                <a:lnTo>
                  <a:pt x="183133" y="190288"/>
                </a:lnTo>
                <a:lnTo>
                  <a:pt x="295814" y="126340"/>
                </a:lnTo>
                <a:lnTo>
                  <a:pt x="332032" y="146976"/>
                </a:lnTo>
                <a:lnTo>
                  <a:pt x="255732" y="190288"/>
                </a:lnTo>
                <a:close/>
              </a:path>
              <a:path w="332105" h="430529">
                <a:moveTo>
                  <a:pt x="295592" y="430266"/>
                </a:moveTo>
                <a:lnTo>
                  <a:pt x="150555" y="348363"/>
                </a:lnTo>
                <a:lnTo>
                  <a:pt x="147097" y="342438"/>
                </a:lnTo>
                <a:lnTo>
                  <a:pt x="147076" y="251953"/>
                </a:lnTo>
                <a:lnTo>
                  <a:pt x="183133" y="251953"/>
                </a:lnTo>
                <a:lnTo>
                  <a:pt x="183133" y="325448"/>
                </a:lnTo>
                <a:lnTo>
                  <a:pt x="331811" y="409610"/>
                </a:lnTo>
                <a:lnTo>
                  <a:pt x="295592" y="430266"/>
                </a:lnTo>
                <a:close/>
              </a:path>
            </a:pathLst>
          </a:custGeom>
          <a:solidFill>
            <a:srgbClr val="04182D">
              <a:alpha val="39999"/>
            </a:srgbClr>
          </a:solidFill>
        </p:spPr>
        <p:txBody>
          <a:bodyPr wrap="square" lIns="0" tIns="0" rIns="0" bIns="0" rtlCol="0"/>
          <a:lstStyle/>
          <a:p>
            <a:endParaRPr/>
          </a:p>
        </p:txBody>
      </p:sp>
      <p:sp>
        <p:nvSpPr>
          <p:cNvPr id="24" name="Rectangle 23">
            <a:extLst>
              <a:ext uri="{FF2B5EF4-FFF2-40B4-BE49-F238E27FC236}">
                <a16:creationId xmlns:a16="http://schemas.microsoft.com/office/drawing/2014/main" id="{9536D7FA-4BB2-FDB3-E005-F53F26307537}"/>
              </a:ext>
            </a:extLst>
          </p:cNvPr>
          <p:cNvSpPr/>
          <p:nvPr/>
        </p:nvSpPr>
        <p:spPr>
          <a:xfrm>
            <a:off x="6212" y="4316067"/>
            <a:ext cx="9131576" cy="82743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T" dirty="0"/>
          </a:p>
        </p:txBody>
      </p:sp>
    </p:spTree>
    <p:extLst>
      <p:ext uri="{BB962C8B-B14F-4D97-AF65-F5344CB8AC3E}">
        <p14:creationId xmlns:p14="http://schemas.microsoft.com/office/powerpoint/2010/main" val="24762656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C9D4F-92EF-4F5D-327F-589A5B911B3E}"/>
              </a:ext>
            </a:extLst>
          </p:cNvPr>
          <p:cNvSpPr>
            <a:spLocks noGrp="1"/>
          </p:cNvSpPr>
          <p:nvPr>
            <p:ph type="title"/>
          </p:nvPr>
        </p:nvSpPr>
        <p:spPr/>
        <p:txBody>
          <a:bodyPr/>
          <a:lstStyle/>
          <a:p>
            <a:endParaRPr lang="en-PT"/>
          </a:p>
        </p:txBody>
      </p:sp>
      <p:sp>
        <p:nvSpPr>
          <p:cNvPr id="3" name="Text Placeholder 2">
            <a:extLst>
              <a:ext uri="{FF2B5EF4-FFF2-40B4-BE49-F238E27FC236}">
                <a16:creationId xmlns:a16="http://schemas.microsoft.com/office/drawing/2014/main" id="{06F761D2-23F2-3210-8279-2200A1EA91F4}"/>
              </a:ext>
            </a:extLst>
          </p:cNvPr>
          <p:cNvSpPr>
            <a:spLocks noGrp="1"/>
          </p:cNvSpPr>
          <p:nvPr>
            <p:ph type="body" idx="1"/>
          </p:nvPr>
        </p:nvSpPr>
        <p:spPr/>
        <p:txBody>
          <a:bodyPr/>
          <a:lstStyle/>
          <a:p>
            <a:endParaRPr lang="en-PT"/>
          </a:p>
        </p:txBody>
      </p:sp>
    </p:spTree>
    <p:extLst>
      <p:ext uri="{BB962C8B-B14F-4D97-AF65-F5344CB8AC3E}">
        <p14:creationId xmlns:p14="http://schemas.microsoft.com/office/powerpoint/2010/main" val="17336133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85C2C64-26E3-8BFC-DC95-3E565F87070F}"/>
              </a:ext>
            </a:extLst>
          </p:cNvPr>
          <p:cNvPicPr>
            <a:picLocks noChangeAspect="1"/>
          </p:cNvPicPr>
          <p:nvPr/>
        </p:nvPicPr>
        <p:blipFill>
          <a:blip r:embed="rId3"/>
          <a:stretch>
            <a:fillRect/>
          </a:stretch>
        </p:blipFill>
        <p:spPr>
          <a:xfrm>
            <a:off x="685800" y="669216"/>
            <a:ext cx="7772400" cy="3805068"/>
          </a:xfrm>
          <a:prstGeom prst="rect">
            <a:avLst/>
          </a:prstGeom>
        </p:spPr>
      </p:pic>
    </p:spTree>
    <p:extLst>
      <p:ext uri="{BB962C8B-B14F-4D97-AF65-F5344CB8AC3E}">
        <p14:creationId xmlns:p14="http://schemas.microsoft.com/office/powerpoint/2010/main" val="8123079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33F34DF-ECB9-1293-47E8-8CD9561C0D13}"/>
              </a:ext>
            </a:extLst>
          </p:cNvPr>
          <p:cNvPicPr>
            <a:picLocks noChangeAspect="1"/>
          </p:cNvPicPr>
          <p:nvPr/>
        </p:nvPicPr>
        <p:blipFill>
          <a:blip r:embed="rId3"/>
          <a:stretch>
            <a:fillRect/>
          </a:stretch>
        </p:blipFill>
        <p:spPr>
          <a:xfrm>
            <a:off x="685800" y="1431321"/>
            <a:ext cx="7772400" cy="2280857"/>
          </a:xfrm>
          <a:prstGeom prst="rect">
            <a:avLst/>
          </a:prstGeom>
        </p:spPr>
      </p:pic>
    </p:spTree>
    <p:extLst>
      <p:ext uri="{BB962C8B-B14F-4D97-AF65-F5344CB8AC3E}">
        <p14:creationId xmlns:p14="http://schemas.microsoft.com/office/powerpoint/2010/main" val="28136097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7123" y="130144"/>
            <a:ext cx="3849053" cy="470697"/>
          </a:xfrm>
          <a:prstGeom prst="rect">
            <a:avLst/>
          </a:prstGeom>
        </p:spPr>
        <p:txBody>
          <a:bodyPr vert="horz" wrap="square" lIns="0" tIns="8945" rIns="0" bIns="0" rtlCol="0">
            <a:spAutoFit/>
          </a:bodyPr>
          <a:lstStyle/>
          <a:p>
            <a:pPr marL="7455">
              <a:spcBef>
                <a:spcPts val="70"/>
              </a:spcBef>
            </a:pPr>
            <a:r>
              <a:rPr spc="-109" dirty="0"/>
              <a:t>L</a:t>
            </a:r>
            <a:r>
              <a:rPr spc="-103" dirty="0"/>
              <a:t>o</a:t>
            </a:r>
            <a:r>
              <a:rPr spc="117" dirty="0"/>
              <a:t>a</a:t>
            </a:r>
            <a:r>
              <a:rPr spc="-94" dirty="0"/>
              <a:t>d</a:t>
            </a:r>
            <a:r>
              <a:rPr spc="-53" dirty="0"/>
              <a:t>i</a:t>
            </a:r>
            <a:r>
              <a:rPr spc="-132" dirty="0"/>
              <a:t>n</a:t>
            </a:r>
            <a:r>
              <a:rPr dirty="0"/>
              <a:t>g</a:t>
            </a:r>
            <a:r>
              <a:rPr spc="-156" dirty="0"/>
              <a:t> </a:t>
            </a:r>
            <a:r>
              <a:rPr spc="-100" dirty="0"/>
              <a:t>d</a:t>
            </a:r>
            <a:r>
              <a:rPr spc="117" dirty="0"/>
              <a:t>a</a:t>
            </a:r>
            <a:r>
              <a:rPr spc="-47" dirty="0"/>
              <a:t>t</a:t>
            </a:r>
            <a:r>
              <a:rPr spc="167" dirty="0"/>
              <a:t>a</a:t>
            </a:r>
            <a:r>
              <a:rPr spc="-156" dirty="0"/>
              <a:t> </a:t>
            </a:r>
            <a:r>
              <a:rPr spc="-53" dirty="0"/>
              <a:t>i</a:t>
            </a:r>
            <a:r>
              <a:rPr spc="-79" dirty="0"/>
              <a:t>n</a:t>
            </a:r>
            <a:r>
              <a:rPr spc="-156" dirty="0"/>
              <a:t> </a:t>
            </a:r>
            <a:r>
              <a:rPr spc="138" dirty="0"/>
              <a:t>P</a:t>
            </a:r>
            <a:r>
              <a:rPr sz="2876" spc="85" dirty="0">
                <a:latin typeface="Microsoft Sans Serif"/>
                <a:cs typeface="Microsoft Sans Serif"/>
              </a:rPr>
              <a:t>y</a:t>
            </a:r>
            <a:r>
              <a:rPr spc="59" dirty="0"/>
              <a:t>S</a:t>
            </a:r>
            <a:r>
              <a:rPr spc="-88" dirty="0"/>
              <a:t>p</a:t>
            </a:r>
            <a:r>
              <a:rPr spc="117" dirty="0"/>
              <a:t>a</a:t>
            </a:r>
            <a:r>
              <a:rPr spc="-47" dirty="0"/>
              <a:t>r</a:t>
            </a:r>
            <a:r>
              <a:rPr spc="-53" dirty="0"/>
              <a:t>k</a:t>
            </a:r>
            <a:endParaRPr sz="2876" dirty="0">
              <a:latin typeface="Microsoft Sans Serif"/>
              <a:cs typeface="Microsoft Sans Serif"/>
            </a:endParaRPr>
          </a:p>
        </p:txBody>
      </p:sp>
      <p:sp>
        <p:nvSpPr>
          <p:cNvPr id="3" name="object 3"/>
          <p:cNvSpPr/>
          <p:nvPr/>
        </p:nvSpPr>
        <p:spPr>
          <a:xfrm>
            <a:off x="294578" y="1069355"/>
            <a:ext cx="8554982" cy="480805"/>
          </a:xfrm>
          <a:custGeom>
            <a:avLst/>
            <a:gdLst/>
            <a:ahLst/>
            <a:cxnLst/>
            <a:rect l="l" t="t" r="r" b="b"/>
            <a:pathLst>
              <a:path w="14575155" h="819150">
                <a:moveTo>
                  <a:pt x="14498413" y="818815"/>
                </a:moveTo>
                <a:lnTo>
                  <a:pt x="76505" y="818815"/>
                </a:lnTo>
                <a:lnTo>
                  <a:pt x="71180" y="818291"/>
                </a:lnTo>
                <a:lnTo>
                  <a:pt x="31920" y="802028"/>
                </a:lnTo>
                <a:lnTo>
                  <a:pt x="4175" y="763301"/>
                </a:lnTo>
                <a:lnTo>
                  <a:pt x="0" y="742310"/>
                </a:lnTo>
                <a:lnTo>
                  <a:pt x="0" y="736934"/>
                </a:lnTo>
                <a:lnTo>
                  <a:pt x="0" y="76504"/>
                </a:lnTo>
                <a:lnTo>
                  <a:pt x="16786" y="31920"/>
                </a:lnTo>
                <a:lnTo>
                  <a:pt x="55513" y="4175"/>
                </a:lnTo>
                <a:lnTo>
                  <a:pt x="76505" y="0"/>
                </a:lnTo>
                <a:lnTo>
                  <a:pt x="14498413" y="0"/>
                </a:lnTo>
                <a:lnTo>
                  <a:pt x="14542998" y="16786"/>
                </a:lnTo>
                <a:lnTo>
                  <a:pt x="14570742" y="55513"/>
                </a:lnTo>
                <a:lnTo>
                  <a:pt x="14574918" y="76504"/>
                </a:lnTo>
                <a:lnTo>
                  <a:pt x="14574918" y="742310"/>
                </a:lnTo>
                <a:lnTo>
                  <a:pt x="14558132" y="786895"/>
                </a:lnTo>
                <a:lnTo>
                  <a:pt x="14519404" y="814639"/>
                </a:lnTo>
                <a:lnTo>
                  <a:pt x="14503737" y="818291"/>
                </a:lnTo>
                <a:lnTo>
                  <a:pt x="14498413" y="818815"/>
                </a:lnTo>
                <a:close/>
              </a:path>
            </a:pathLst>
          </a:custGeom>
          <a:solidFill>
            <a:srgbClr val="F6F2EB"/>
          </a:solidFill>
        </p:spPr>
        <p:txBody>
          <a:bodyPr wrap="square" lIns="0" tIns="0" rIns="0" bIns="0" rtlCol="0"/>
          <a:lstStyle/>
          <a:p>
            <a:endParaRPr/>
          </a:p>
        </p:txBody>
      </p:sp>
      <p:sp>
        <p:nvSpPr>
          <p:cNvPr id="4" name="object 4"/>
          <p:cNvSpPr/>
          <p:nvPr/>
        </p:nvSpPr>
        <p:spPr>
          <a:xfrm>
            <a:off x="294578" y="2078635"/>
            <a:ext cx="8554982" cy="480805"/>
          </a:xfrm>
          <a:custGeom>
            <a:avLst/>
            <a:gdLst/>
            <a:ahLst/>
            <a:cxnLst/>
            <a:rect l="l" t="t" r="r" b="b"/>
            <a:pathLst>
              <a:path w="14575155" h="819150">
                <a:moveTo>
                  <a:pt x="14498413" y="818815"/>
                </a:moveTo>
                <a:lnTo>
                  <a:pt x="76505" y="818815"/>
                </a:lnTo>
                <a:lnTo>
                  <a:pt x="71180" y="818290"/>
                </a:lnTo>
                <a:lnTo>
                  <a:pt x="31920" y="802028"/>
                </a:lnTo>
                <a:lnTo>
                  <a:pt x="4175" y="763301"/>
                </a:lnTo>
                <a:lnTo>
                  <a:pt x="0" y="742310"/>
                </a:lnTo>
                <a:lnTo>
                  <a:pt x="0" y="736934"/>
                </a:lnTo>
                <a:lnTo>
                  <a:pt x="0" y="76505"/>
                </a:lnTo>
                <a:lnTo>
                  <a:pt x="16786" y="31919"/>
                </a:lnTo>
                <a:lnTo>
                  <a:pt x="55513" y="4174"/>
                </a:lnTo>
                <a:lnTo>
                  <a:pt x="76505" y="0"/>
                </a:lnTo>
                <a:lnTo>
                  <a:pt x="14498413" y="0"/>
                </a:lnTo>
                <a:lnTo>
                  <a:pt x="14542998" y="16786"/>
                </a:lnTo>
                <a:lnTo>
                  <a:pt x="14570742" y="55513"/>
                </a:lnTo>
                <a:lnTo>
                  <a:pt x="14574918" y="76505"/>
                </a:lnTo>
                <a:lnTo>
                  <a:pt x="14574918" y="742310"/>
                </a:lnTo>
                <a:lnTo>
                  <a:pt x="14558132" y="786894"/>
                </a:lnTo>
                <a:lnTo>
                  <a:pt x="14519404" y="814639"/>
                </a:lnTo>
                <a:lnTo>
                  <a:pt x="14503737" y="818290"/>
                </a:lnTo>
                <a:lnTo>
                  <a:pt x="14498413" y="818815"/>
                </a:lnTo>
                <a:close/>
              </a:path>
            </a:pathLst>
          </a:custGeom>
          <a:solidFill>
            <a:srgbClr val="F6F2EB"/>
          </a:solidFill>
        </p:spPr>
        <p:txBody>
          <a:bodyPr wrap="square" lIns="0" tIns="0" rIns="0" bIns="0" rtlCol="0"/>
          <a:lstStyle/>
          <a:p>
            <a:endParaRPr/>
          </a:p>
        </p:txBody>
      </p:sp>
      <p:pic>
        <p:nvPicPr>
          <p:cNvPr id="5" name="object 5"/>
          <p:cNvPicPr/>
          <p:nvPr/>
        </p:nvPicPr>
        <p:blipFill>
          <a:blip r:embed="rId2" cstate="print"/>
          <a:stretch>
            <a:fillRect/>
          </a:stretch>
        </p:blipFill>
        <p:spPr>
          <a:xfrm>
            <a:off x="306592" y="793005"/>
            <a:ext cx="60076" cy="60076"/>
          </a:xfrm>
          <a:prstGeom prst="rect">
            <a:avLst/>
          </a:prstGeom>
        </p:spPr>
      </p:pic>
      <p:sp>
        <p:nvSpPr>
          <p:cNvPr id="6" name="object 6"/>
          <p:cNvSpPr/>
          <p:nvPr/>
        </p:nvSpPr>
        <p:spPr>
          <a:xfrm>
            <a:off x="1940664" y="708899"/>
            <a:ext cx="1369736" cy="252330"/>
          </a:xfrm>
          <a:custGeom>
            <a:avLst/>
            <a:gdLst/>
            <a:ahLst/>
            <a:cxnLst/>
            <a:rect l="l" t="t" r="r" b="b"/>
            <a:pathLst>
              <a:path w="2333625" h="429894">
                <a:moveTo>
                  <a:pt x="2257118" y="429878"/>
                </a:moveTo>
                <a:lnTo>
                  <a:pt x="76505" y="429878"/>
                </a:lnTo>
                <a:lnTo>
                  <a:pt x="71180" y="429353"/>
                </a:lnTo>
                <a:lnTo>
                  <a:pt x="31919" y="413091"/>
                </a:lnTo>
                <a:lnTo>
                  <a:pt x="4174" y="374363"/>
                </a:lnTo>
                <a:lnTo>
                  <a:pt x="0" y="353373"/>
                </a:lnTo>
                <a:lnTo>
                  <a:pt x="0" y="347996"/>
                </a:lnTo>
                <a:lnTo>
                  <a:pt x="0" y="76505"/>
                </a:lnTo>
                <a:lnTo>
                  <a:pt x="16785" y="31920"/>
                </a:lnTo>
                <a:lnTo>
                  <a:pt x="55513" y="4175"/>
                </a:lnTo>
                <a:lnTo>
                  <a:pt x="76505" y="0"/>
                </a:lnTo>
                <a:lnTo>
                  <a:pt x="2257118" y="0"/>
                </a:lnTo>
                <a:lnTo>
                  <a:pt x="2301704" y="16786"/>
                </a:lnTo>
                <a:lnTo>
                  <a:pt x="2329448" y="55513"/>
                </a:lnTo>
                <a:lnTo>
                  <a:pt x="2333624" y="76505"/>
                </a:lnTo>
                <a:lnTo>
                  <a:pt x="2333624" y="353373"/>
                </a:lnTo>
                <a:lnTo>
                  <a:pt x="2316836" y="397957"/>
                </a:lnTo>
                <a:lnTo>
                  <a:pt x="2278110" y="425702"/>
                </a:lnTo>
                <a:lnTo>
                  <a:pt x="2262443" y="429353"/>
                </a:lnTo>
                <a:lnTo>
                  <a:pt x="2257118" y="429878"/>
                </a:lnTo>
                <a:close/>
              </a:path>
            </a:pathLst>
          </a:custGeom>
          <a:solidFill>
            <a:srgbClr val="EFEBE3"/>
          </a:solidFill>
        </p:spPr>
        <p:txBody>
          <a:bodyPr wrap="square" lIns="0" tIns="0" rIns="0" bIns="0" rtlCol="0"/>
          <a:lstStyle/>
          <a:p>
            <a:endParaRPr/>
          </a:p>
        </p:txBody>
      </p:sp>
      <p:sp>
        <p:nvSpPr>
          <p:cNvPr id="7" name="object 7"/>
          <p:cNvSpPr txBox="1"/>
          <p:nvPr/>
        </p:nvSpPr>
        <p:spPr>
          <a:xfrm>
            <a:off x="503397" y="671934"/>
            <a:ext cx="2786063" cy="261298"/>
          </a:xfrm>
          <a:prstGeom prst="rect">
            <a:avLst/>
          </a:prstGeom>
        </p:spPr>
        <p:txBody>
          <a:bodyPr vert="horz" wrap="square" lIns="0" tIns="8200" rIns="0" bIns="0" rtlCol="0">
            <a:spAutoFit/>
          </a:bodyPr>
          <a:lstStyle/>
          <a:p>
            <a:pPr marL="7455">
              <a:spcBef>
                <a:spcPts val="65"/>
              </a:spcBef>
              <a:tabLst>
                <a:tab pos="1466379" algn="l"/>
              </a:tabLst>
            </a:pPr>
            <a:r>
              <a:rPr sz="1468" spc="44" dirty="0">
                <a:solidFill>
                  <a:srgbClr val="04182D"/>
                </a:solidFill>
                <a:latin typeface="Microsoft Sans Serif"/>
                <a:cs typeface="Microsoft Sans Serif"/>
              </a:rPr>
              <a:t>SparkConte</a:t>
            </a:r>
            <a:r>
              <a:rPr sz="1644" spc="44" dirty="0">
                <a:solidFill>
                  <a:srgbClr val="04182D"/>
                </a:solidFill>
                <a:latin typeface="Microsoft Sans Serif"/>
                <a:cs typeface="Microsoft Sans Serif"/>
              </a:rPr>
              <a:t>x</a:t>
            </a:r>
            <a:r>
              <a:rPr sz="1468" spc="44" dirty="0">
                <a:solidFill>
                  <a:srgbClr val="04182D"/>
                </a:solidFill>
                <a:latin typeface="Microsoft Sans Serif"/>
                <a:cs typeface="Microsoft Sans Serif"/>
              </a:rPr>
              <a:t>t</a:t>
            </a:r>
            <a:r>
              <a:rPr sz="1644" spc="44" dirty="0">
                <a:solidFill>
                  <a:srgbClr val="04182D"/>
                </a:solidFill>
                <a:latin typeface="Microsoft Sans Serif"/>
                <a:cs typeface="Microsoft Sans Serif"/>
              </a:rPr>
              <a:t>'</a:t>
            </a:r>
            <a:r>
              <a:rPr sz="1468" spc="44" dirty="0">
                <a:solidFill>
                  <a:srgbClr val="04182D"/>
                </a:solidFill>
                <a:latin typeface="Microsoft Sans Serif"/>
                <a:cs typeface="Microsoft Sans Serif"/>
              </a:rPr>
              <a:t>s	</a:t>
            </a:r>
            <a:r>
              <a:rPr sz="1321" dirty="0">
                <a:solidFill>
                  <a:srgbClr val="04182D"/>
                </a:solidFill>
                <a:latin typeface="Courier New"/>
                <a:cs typeface="Courier New"/>
              </a:rPr>
              <a:t>parallelize()</a:t>
            </a:r>
            <a:endParaRPr sz="1321" dirty="0">
              <a:latin typeface="Courier New"/>
              <a:cs typeface="Courier New"/>
            </a:endParaRPr>
          </a:p>
        </p:txBody>
      </p:sp>
      <p:sp>
        <p:nvSpPr>
          <p:cNvPr id="8" name="object 8"/>
          <p:cNvSpPr txBox="1"/>
          <p:nvPr/>
        </p:nvSpPr>
        <p:spPr>
          <a:xfrm>
            <a:off x="3402444" y="693466"/>
            <a:ext cx="864756" cy="235305"/>
          </a:xfrm>
          <a:prstGeom prst="rect">
            <a:avLst/>
          </a:prstGeom>
        </p:spPr>
        <p:txBody>
          <a:bodyPr vert="horz" wrap="square" lIns="0" tIns="9318" rIns="0" bIns="0" rtlCol="0">
            <a:spAutoFit/>
          </a:bodyPr>
          <a:lstStyle/>
          <a:p>
            <a:pPr marL="7455">
              <a:spcBef>
                <a:spcPts val="73"/>
              </a:spcBef>
            </a:pPr>
            <a:r>
              <a:rPr sz="1468" spc="123" dirty="0">
                <a:solidFill>
                  <a:srgbClr val="04182D"/>
                </a:solidFill>
                <a:latin typeface="Microsoft Sans Serif"/>
                <a:cs typeface="Microsoft Sans Serif"/>
              </a:rPr>
              <a:t>m</a:t>
            </a:r>
            <a:r>
              <a:rPr sz="1468" spc="35" dirty="0">
                <a:solidFill>
                  <a:srgbClr val="04182D"/>
                </a:solidFill>
                <a:latin typeface="Microsoft Sans Serif"/>
                <a:cs typeface="Microsoft Sans Serif"/>
              </a:rPr>
              <a:t>e</a:t>
            </a:r>
            <a:r>
              <a:rPr sz="1468" spc="156" dirty="0">
                <a:solidFill>
                  <a:srgbClr val="04182D"/>
                </a:solidFill>
                <a:latin typeface="Microsoft Sans Serif"/>
                <a:cs typeface="Microsoft Sans Serif"/>
              </a:rPr>
              <a:t>t</a:t>
            </a:r>
            <a:r>
              <a:rPr sz="1468" spc="59" dirty="0">
                <a:solidFill>
                  <a:srgbClr val="04182D"/>
                </a:solidFill>
                <a:latin typeface="Microsoft Sans Serif"/>
                <a:cs typeface="Microsoft Sans Serif"/>
              </a:rPr>
              <a:t>h</a:t>
            </a:r>
            <a:r>
              <a:rPr sz="1468" spc="76" dirty="0">
                <a:solidFill>
                  <a:srgbClr val="04182D"/>
                </a:solidFill>
                <a:latin typeface="Microsoft Sans Serif"/>
                <a:cs typeface="Microsoft Sans Serif"/>
              </a:rPr>
              <a:t>o</a:t>
            </a:r>
            <a:r>
              <a:rPr sz="1468" spc="112" dirty="0">
                <a:solidFill>
                  <a:srgbClr val="04182D"/>
                </a:solidFill>
                <a:latin typeface="Microsoft Sans Serif"/>
                <a:cs typeface="Microsoft Sans Serif"/>
              </a:rPr>
              <a:t>d</a:t>
            </a:r>
            <a:endParaRPr sz="1468" dirty="0">
              <a:latin typeface="Microsoft Sans Serif"/>
              <a:cs typeface="Microsoft Sans Serif"/>
            </a:endParaRPr>
          </a:p>
        </p:txBody>
      </p:sp>
      <p:sp>
        <p:nvSpPr>
          <p:cNvPr id="9" name="object 9"/>
          <p:cNvSpPr txBox="1"/>
          <p:nvPr/>
        </p:nvSpPr>
        <p:spPr>
          <a:xfrm>
            <a:off x="383245" y="1194068"/>
            <a:ext cx="3344766" cy="211164"/>
          </a:xfrm>
          <a:prstGeom prst="rect">
            <a:avLst/>
          </a:prstGeom>
        </p:spPr>
        <p:txBody>
          <a:bodyPr vert="horz" wrap="square" lIns="0" tIns="7827" rIns="0" bIns="0" rtlCol="0">
            <a:spAutoFit/>
          </a:bodyPr>
          <a:lstStyle/>
          <a:p>
            <a:pPr marL="7455">
              <a:spcBef>
                <a:spcPts val="62"/>
              </a:spcBef>
            </a:pPr>
            <a:r>
              <a:rPr sz="1321" dirty="0">
                <a:solidFill>
                  <a:srgbClr val="04182D"/>
                </a:solidFill>
                <a:latin typeface="Courier New"/>
                <a:cs typeface="Courier New"/>
              </a:rPr>
              <a:t>rdd</a:t>
            </a:r>
            <a:r>
              <a:rPr sz="1321" spc="-12" dirty="0">
                <a:solidFill>
                  <a:srgbClr val="04182D"/>
                </a:solidFill>
                <a:latin typeface="Courier New"/>
                <a:cs typeface="Courier New"/>
              </a:rPr>
              <a:t> </a:t>
            </a:r>
            <a:r>
              <a:rPr sz="1321" dirty="0">
                <a:solidFill>
                  <a:srgbClr val="04182D"/>
                </a:solidFill>
                <a:latin typeface="Courier New"/>
                <a:cs typeface="Courier New"/>
              </a:rPr>
              <a:t>=</a:t>
            </a:r>
            <a:r>
              <a:rPr sz="1321" spc="-9" dirty="0">
                <a:solidFill>
                  <a:srgbClr val="04182D"/>
                </a:solidFill>
                <a:latin typeface="Courier New"/>
                <a:cs typeface="Courier New"/>
              </a:rPr>
              <a:t> </a:t>
            </a:r>
            <a:r>
              <a:rPr sz="1321" dirty="0">
                <a:solidFill>
                  <a:srgbClr val="04182D"/>
                </a:solidFill>
                <a:latin typeface="Courier New"/>
                <a:cs typeface="Courier New"/>
              </a:rPr>
              <a:t>sc.parallelize([</a:t>
            </a:r>
            <a:r>
              <a:rPr sz="1321" dirty="0">
                <a:solidFill>
                  <a:srgbClr val="BE2F72"/>
                </a:solidFill>
                <a:latin typeface="Courier New"/>
                <a:cs typeface="Courier New"/>
              </a:rPr>
              <a:t>1</a:t>
            </a:r>
            <a:r>
              <a:rPr sz="1321" dirty="0">
                <a:solidFill>
                  <a:srgbClr val="04182D"/>
                </a:solidFill>
                <a:latin typeface="Courier New"/>
                <a:cs typeface="Courier New"/>
              </a:rPr>
              <a:t>,</a:t>
            </a:r>
            <a:r>
              <a:rPr sz="1321" dirty="0">
                <a:solidFill>
                  <a:srgbClr val="BE2F72"/>
                </a:solidFill>
                <a:latin typeface="Courier New"/>
                <a:cs typeface="Courier New"/>
              </a:rPr>
              <a:t>2</a:t>
            </a:r>
            <a:r>
              <a:rPr sz="1321" dirty="0">
                <a:solidFill>
                  <a:srgbClr val="04182D"/>
                </a:solidFill>
                <a:latin typeface="Courier New"/>
                <a:cs typeface="Courier New"/>
              </a:rPr>
              <a:t>,</a:t>
            </a:r>
            <a:r>
              <a:rPr sz="1321" dirty="0">
                <a:solidFill>
                  <a:srgbClr val="BE2F72"/>
                </a:solidFill>
                <a:latin typeface="Courier New"/>
                <a:cs typeface="Courier New"/>
              </a:rPr>
              <a:t>3</a:t>
            </a:r>
            <a:r>
              <a:rPr sz="1321" dirty="0">
                <a:solidFill>
                  <a:srgbClr val="04182D"/>
                </a:solidFill>
                <a:latin typeface="Courier New"/>
                <a:cs typeface="Courier New"/>
              </a:rPr>
              <a:t>,</a:t>
            </a:r>
            <a:r>
              <a:rPr sz="1321" dirty="0">
                <a:solidFill>
                  <a:srgbClr val="BE2F72"/>
                </a:solidFill>
                <a:latin typeface="Courier New"/>
                <a:cs typeface="Courier New"/>
              </a:rPr>
              <a:t>4</a:t>
            </a:r>
            <a:r>
              <a:rPr sz="1321" dirty="0">
                <a:solidFill>
                  <a:srgbClr val="04182D"/>
                </a:solidFill>
                <a:latin typeface="Courier New"/>
                <a:cs typeface="Courier New"/>
              </a:rPr>
              <a:t>,</a:t>
            </a:r>
            <a:r>
              <a:rPr sz="1321" dirty="0">
                <a:solidFill>
                  <a:srgbClr val="BE2F72"/>
                </a:solidFill>
                <a:latin typeface="Courier New"/>
                <a:cs typeface="Courier New"/>
              </a:rPr>
              <a:t>5</a:t>
            </a:r>
            <a:r>
              <a:rPr sz="1321" dirty="0">
                <a:solidFill>
                  <a:srgbClr val="04182D"/>
                </a:solidFill>
                <a:latin typeface="Courier New"/>
                <a:cs typeface="Courier New"/>
              </a:rPr>
              <a:t>])</a:t>
            </a:r>
            <a:endParaRPr sz="1321">
              <a:latin typeface="Courier New"/>
              <a:cs typeface="Courier New"/>
            </a:endParaRPr>
          </a:p>
        </p:txBody>
      </p:sp>
      <p:pic>
        <p:nvPicPr>
          <p:cNvPr id="10" name="object 10"/>
          <p:cNvPicPr/>
          <p:nvPr/>
        </p:nvPicPr>
        <p:blipFill>
          <a:blip r:embed="rId2" cstate="print"/>
          <a:stretch>
            <a:fillRect/>
          </a:stretch>
        </p:blipFill>
        <p:spPr>
          <a:xfrm>
            <a:off x="306592" y="1802284"/>
            <a:ext cx="60076" cy="60076"/>
          </a:xfrm>
          <a:prstGeom prst="rect">
            <a:avLst/>
          </a:prstGeom>
        </p:spPr>
      </p:pic>
      <p:sp>
        <p:nvSpPr>
          <p:cNvPr id="11" name="object 11"/>
          <p:cNvSpPr/>
          <p:nvPr/>
        </p:nvSpPr>
        <p:spPr>
          <a:xfrm>
            <a:off x="1940664" y="1718178"/>
            <a:ext cx="1057399" cy="252330"/>
          </a:xfrm>
          <a:custGeom>
            <a:avLst/>
            <a:gdLst/>
            <a:ahLst/>
            <a:cxnLst/>
            <a:rect l="l" t="t" r="r" b="b"/>
            <a:pathLst>
              <a:path w="1801495" h="429895">
                <a:moveTo>
                  <a:pt x="1724889" y="429877"/>
                </a:moveTo>
                <a:lnTo>
                  <a:pt x="76505" y="429877"/>
                </a:lnTo>
                <a:lnTo>
                  <a:pt x="71180" y="429353"/>
                </a:lnTo>
                <a:lnTo>
                  <a:pt x="31919" y="413091"/>
                </a:lnTo>
                <a:lnTo>
                  <a:pt x="4174" y="374363"/>
                </a:lnTo>
                <a:lnTo>
                  <a:pt x="0" y="353372"/>
                </a:lnTo>
                <a:lnTo>
                  <a:pt x="0" y="347996"/>
                </a:lnTo>
                <a:lnTo>
                  <a:pt x="0" y="76504"/>
                </a:lnTo>
                <a:lnTo>
                  <a:pt x="16785" y="31919"/>
                </a:lnTo>
                <a:lnTo>
                  <a:pt x="55513" y="4174"/>
                </a:lnTo>
                <a:lnTo>
                  <a:pt x="76505" y="0"/>
                </a:lnTo>
                <a:lnTo>
                  <a:pt x="1724889" y="0"/>
                </a:lnTo>
                <a:lnTo>
                  <a:pt x="1769473" y="16786"/>
                </a:lnTo>
                <a:lnTo>
                  <a:pt x="1797218" y="55513"/>
                </a:lnTo>
                <a:lnTo>
                  <a:pt x="1801394" y="76504"/>
                </a:lnTo>
                <a:lnTo>
                  <a:pt x="1801394" y="353372"/>
                </a:lnTo>
                <a:lnTo>
                  <a:pt x="1784607" y="397957"/>
                </a:lnTo>
                <a:lnTo>
                  <a:pt x="1745880" y="425702"/>
                </a:lnTo>
                <a:lnTo>
                  <a:pt x="1730214" y="429353"/>
                </a:lnTo>
                <a:lnTo>
                  <a:pt x="1724889" y="429877"/>
                </a:lnTo>
                <a:close/>
              </a:path>
            </a:pathLst>
          </a:custGeom>
          <a:solidFill>
            <a:srgbClr val="EFEBE3"/>
          </a:solidFill>
        </p:spPr>
        <p:txBody>
          <a:bodyPr wrap="square" lIns="0" tIns="0" rIns="0" bIns="0" rtlCol="0"/>
          <a:lstStyle/>
          <a:p>
            <a:endParaRPr/>
          </a:p>
        </p:txBody>
      </p:sp>
      <p:sp>
        <p:nvSpPr>
          <p:cNvPr id="12" name="object 12"/>
          <p:cNvSpPr txBox="1"/>
          <p:nvPr/>
        </p:nvSpPr>
        <p:spPr>
          <a:xfrm>
            <a:off x="503397" y="1681214"/>
            <a:ext cx="2483416" cy="261298"/>
          </a:xfrm>
          <a:prstGeom prst="rect">
            <a:avLst/>
          </a:prstGeom>
        </p:spPr>
        <p:txBody>
          <a:bodyPr vert="horz" wrap="square" lIns="0" tIns="8200" rIns="0" bIns="0" rtlCol="0">
            <a:spAutoFit/>
          </a:bodyPr>
          <a:lstStyle/>
          <a:p>
            <a:pPr marL="7455">
              <a:spcBef>
                <a:spcPts val="65"/>
              </a:spcBef>
              <a:tabLst>
                <a:tab pos="1466379" algn="l"/>
              </a:tabLst>
            </a:pPr>
            <a:r>
              <a:rPr sz="1468" spc="44" dirty="0">
                <a:solidFill>
                  <a:srgbClr val="04182D"/>
                </a:solidFill>
                <a:latin typeface="Microsoft Sans Serif"/>
                <a:cs typeface="Microsoft Sans Serif"/>
              </a:rPr>
              <a:t>SparkConte</a:t>
            </a:r>
            <a:r>
              <a:rPr sz="1644" spc="44" dirty="0">
                <a:solidFill>
                  <a:srgbClr val="04182D"/>
                </a:solidFill>
                <a:latin typeface="Microsoft Sans Serif"/>
                <a:cs typeface="Microsoft Sans Serif"/>
              </a:rPr>
              <a:t>x</a:t>
            </a:r>
            <a:r>
              <a:rPr sz="1468" spc="44" dirty="0">
                <a:solidFill>
                  <a:srgbClr val="04182D"/>
                </a:solidFill>
                <a:latin typeface="Microsoft Sans Serif"/>
                <a:cs typeface="Microsoft Sans Serif"/>
              </a:rPr>
              <a:t>t</a:t>
            </a:r>
            <a:r>
              <a:rPr sz="1644" spc="44" dirty="0">
                <a:solidFill>
                  <a:srgbClr val="04182D"/>
                </a:solidFill>
                <a:latin typeface="Microsoft Sans Serif"/>
                <a:cs typeface="Microsoft Sans Serif"/>
              </a:rPr>
              <a:t>'</a:t>
            </a:r>
            <a:r>
              <a:rPr sz="1468" spc="44" dirty="0">
                <a:solidFill>
                  <a:srgbClr val="04182D"/>
                </a:solidFill>
                <a:latin typeface="Microsoft Sans Serif"/>
                <a:cs typeface="Microsoft Sans Serif"/>
              </a:rPr>
              <a:t>s	</a:t>
            </a:r>
            <a:r>
              <a:rPr sz="1321" dirty="0">
                <a:solidFill>
                  <a:srgbClr val="04182D"/>
                </a:solidFill>
                <a:latin typeface="Courier New"/>
                <a:cs typeface="Courier New"/>
              </a:rPr>
              <a:t>textFile()</a:t>
            </a:r>
            <a:endParaRPr sz="1321">
              <a:latin typeface="Courier New"/>
              <a:cs typeface="Courier New"/>
            </a:endParaRPr>
          </a:p>
        </p:txBody>
      </p:sp>
      <p:sp>
        <p:nvSpPr>
          <p:cNvPr id="13" name="object 13"/>
          <p:cNvSpPr txBox="1"/>
          <p:nvPr/>
        </p:nvSpPr>
        <p:spPr>
          <a:xfrm>
            <a:off x="3099622" y="1702745"/>
            <a:ext cx="709654" cy="235305"/>
          </a:xfrm>
          <a:prstGeom prst="rect">
            <a:avLst/>
          </a:prstGeom>
        </p:spPr>
        <p:txBody>
          <a:bodyPr vert="horz" wrap="square" lIns="0" tIns="9318" rIns="0" bIns="0" rtlCol="0">
            <a:spAutoFit/>
          </a:bodyPr>
          <a:lstStyle/>
          <a:p>
            <a:pPr marL="7455">
              <a:spcBef>
                <a:spcPts val="73"/>
              </a:spcBef>
            </a:pPr>
            <a:r>
              <a:rPr sz="1468" spc="123" dirty="0">
                <a:solidFill>
                  <a:srgbClr val="04182D"/>
                </a:solidFill>
                <a:latin typeface="Microsoft Sans Serif"/>
                <a:cs typeface="Microsoft Sans Serif"/>
              </a:rPr>
              <a:t>m</a:t>
            </a:r>
            <a:r>
              <a:rPr sz="1468" spc="35" dirty="0">
                <a:solidFill>
                  <a:srgbClr val="04182D"/>
                </a:solidFill>
                <a:latin typeface="Microsoft Sans Serif"/>
                <a:cs typeface="Microsoft Sans Serif"/>
              </a:rPr>
              <a:t>e</a:t>
            </a:r>
            <a:r>
              <a:rPr sz="1468" spc="156" dirty="0">
                <a:solidFill>
                  <a:srgbClr val="04182D"/>
                </a:solidFill>
                <a:latin typeface="Microsoft Sans Serif"/>
                <a:cs typeface="Microsoft Sans Serif"/>
              </a:rPr>
              <a:t>t</a:t>
            </a:r>
            <a:r>
              <a:rPr sz="1468" spc="59" dirty="0">
                <a:solidFill>
                  <a:srgbClr val="04182D"/>
                </a:solidFill>
                <a:latin typeface="Microsoft Sans Serif"/>
                <a:cs typeface="Microsoft Sans Serif"/>
              </a:rPr>
              <a:t>h</a:t>
            </a:r>
            <a:r>
              <a:rPr sz="1468" spc="76" dirty="0">
                <a:solidFill>
                  <a:srgbClr val="04182D"/>
                </a:solidFill>
                <a:latin typeface="Microsoft Sans Serif"/>
                <a:cs typeface="Microsoft Sans Serif"/>
              </a:rPr>
              <a:t>o</a:t>
            </a:r>
            <a:r>
              <a:rPr sz="1468" spc="112" dirty="0">
                <a:solidFill>
                  <a:srgbClr val="04182D"/>
                </a:solidFill>
                <a:latin typeface="Microsoft Sans Serif"/>
                <a:cs typeface="Microsoft Sans Serif"/>
              </a:rPr>
              <a:t>d</a:t>
            </a:r>
            <a:endParaRPr sz="1468">
              <a:latin typeface="Microsoft Sans Serif"/>
              <a:cs typeface="Microsoft Sans Serif"/>
            </a:endParaRPr>
          </a:p>
        </p:txBody>
      </p:sp>
      <p:sp>
        <p:nvSpPr>
          <p:cNvPr id="14" name="object 14"/>
          <p:cNvSpPr txBox="1"/>
          <p:nvPr/>
        </p:nvSpPr>
        <p:spPr>
          <a:xfrm>
            <a:off x="383245" y="2203347"/>
            <a:ext cx="3042492" cy="211164"/>
          </a:xfrm>
          <a:prstGeom prst="rect">
            <a:avLst/>
          </a:prstGeom>
        </p:spPr>
        <p:txBody>
          <a:bodyPr vert="horz" wrap="square" lIns="0" tIns="7827" rIns="0" bIns="0" rtlCol="0">
            <a:spAutoFit/>
          </a:bodyPr>
          <a:lstStyle/>
          <a:p>
            <a:pPr marL="7455">
              <a:spcBef>
                <a:spcPts val="62"/>
              </a:spcBef>
            </a:pPr>
            <a:r>
              <a:rPr sz="1321" dirty="0">
                <a:solidFill>
                  <a:srgbClr val="04182D"/>
                </a:solidFill>
                <a:latin typeface="Courier New"/>
                <a:cs typeface="Courier New"/>
              </a:rPr>
              <a:t>rdd2</a:t>
            </a:r>
            <a:r>
              <a:rPr sz="1321" spc="-3" dirty="0">
                <a:solidFill>
                  <a:srgbClr val="04182D"/>
                </a:solidFill>
                <a:latin typeface="Courier New"/>
                <a:cs typeface="Courier New"/>
              </a:rPr>
              <a:t> </a:t>
            </a:r>
            <a:r>
              <a:rPr sz="1321" dirty="0">
                <a:solidFill>
                  <a:srgbClr val="04182D"/>
                </a:solidFill>
                <a:latin typeface="Courier New"/>
                <a:cs typeface="Courier New"/>
              </a:rPr>
              <a:t>=</a:t>
            </a:r>
            <a:r>
              <a:rPr sz="1321" spc="-3" dirty="0">
                <a:solidFill>
                  <a:srgbClr val="04182D"/>
                </a:solidFill>
                <a:latin typeface="Courier New"/>
                <a:cs typeface="Courier New"/>
              </a:rPr>
              <a:t> </a:t>
            </a:r>
            <a:r>
              <a:rPr sz="1321" dirty="0">
                <a:solidFill>
                  <a:srgbClr val="04182D"/>
                </a:solidFill>
                <a:latin typeface="Courier New"/>
                <a:cs typeface="Courier New"/>
              </a:rPr>
              <a:t>sc.textFile(</a:t>
            </a:r>
            <a:r>
              <a:rPr sz="1321" dirty="0">
                <a:solidFill>
                  <a:srgbClr val="BE2F72"/>
                </a:solidFill>
                <a:latin typeface="Courier New"/>
                <a:cs typeface="Courier New"/>
              </a:rPr>
              <a:t>"test.txt"</a:t>
            </a:r>
            <a:r>
              <a:rPr sz="1321" dirty="0">
                <a:solidFill>
                  <a:srgbClr val="04182D"/>
                </a:solidFill>
                <a:latin typeface="Courier New"/>
                <a:cs typeface="Courier New"/>
              </a:rPr>
              <a:t>)</a:t>
            </a:r>
            <a:endParaRPr sz="1321">
              <a:latin typeface="Courier New"/>
              <a:cs typeface="Courier New"/>
            </a:endParaRPr>
          </a:p>
        </p:txBody>
      </p:sp>
      <p:sp>
        <p:nvSpPr>
          <p:cNvPr id="15" name="object 15"/>
          <p:cNvSpPr/>
          <p:nvPr/>
        </p:nvSpPr>
        <p:spPr>
          <a:xfrm>
            <a:off x="451074" y="4841636"/>
            <a:ext cx="1021246" cy="216176"/>
          </a:xfrm>
          <a:custGeom>
            <a:avLst/>
            <a:gdLst/>
            <a:ahLst/>
            <a:cxnLst/>
            <a:rect l="l" t="t" r="r" b="b"/>
            <a:pathLst>
              <a:path w="1739900" h="368300">
                <a:moveTo>
                  <a:pt x="209676" y="110742"/>
                </a:moveTo>
                <a:lnTo>
                  <a:pt x="176576" y="110742"/>
                </a:lnTo>
                <a:lnTo>
                  <a:pt x="176576" y="0"/>
                </a:lnTo>
                <a:lnTo>
                  <a:pt x="209676" y="0"/>
                </a:lnTo>
                <a:lnTo>
                  <a:pt x="209676" y="110742"/>
                </a:lnTo>
                <a:close/>
              </a:path>
              <a:path w="1739900" h="368300">
                <a:moveTo>
                  <a:pt x="102631" y="290963"/>
                </a:moveTo>
                <a:lnTo>
                  <a:pt x="63835" y="282714"/>
                </a:lnTo>
                <a:lnTo>
                  <a:pt x="29931" y="259678"/>
                </a:lnTo>
                <a:lnTo>
                  <a:pt x="7482" y="225481"/>
                </a:lnTo>
                <a:lnTo>
                  <a:pt x="0" y="186728"/>
                </a:lnTo>
                <a:lnTo>
                  <a:pt x="7482" y="147975"/>
                </a:lnTo>
                <a:lnTo>
                  <a:pt x="29931" y="113778"/>
                </a:lnTo>
                <a:lnTo>
                  <a:pt x="63835" y="90741"/>
                </a:lnTo>
                <a:lnTo>
                  <a:pt x="102631" y="82493"/>
                </a:lnTo>
                <a:lnTo>
                  <a:pt x="141738" y="89128"/>
                </a:lnTo>
                <a:lnTo>
                  <a:pt x="176576" y="110742"/>
                </a:lnTo>
                <a:lnTo>
                  <a:pt x="209676" y="110742"/>
                </a:lnTo>
                <a:lnTo>
                  <a:pt x="209676" y="115505"/>
                </a:lnTo>
                <a:lnTo>
                  <a:pt x="104843" y="115505"/>
                </a:lnTo>
                <a:lnTo>
                  <a:pt x="76969" y="121103"/>
                </a:lnTo>
                <a:lnTo>
                  <a:pt x="54206" y="136369"/>
                </a:lnTo>
                <a:lnTo>
                  <a:pt x="38859" y="159011"/>
                </a:lnTo>
                <a:lnTo>
                  <a:pt x="33231" y="186738"/>
                </a:lnTo>
                <a:lnTo>
                  <a:pt x="38859" y="214465"/>
                </a:lnTo>
                <a:lnTo>
                  <a:pt x="54206" y="237107"/>
                </a:lnTo>
                <a:lnTo>
                  <a:pt x="76969" y="252373"/>
                </a:lnTo>
                <a:lnTo>
                  <a:pt x="104843" y="257971"/>
                </a:lnTo>
                <a:lnTo>
                  <a:pt x="209676" y="257971"/>
                </a:lnTo>
                <a:lnTo>
                  <a:pt x="209676" y="262714"/>
                </a:lnTo>
                <a:lnTo>
                  <a:pt x="176576" y="262714"/>
                </a:lnTo>
                <a:lnTo>
                  <a:pt x="141738" y="284327"/>
                </a:lnTo>
                <a:lnTo>
                  <a:pt x="102631" y="290963"/>
                </a:lnTo>
                <a:close/>
              </a:path>
              <a:path w="1739900" h="368300">
                <a:moveTo>
                  <a:pt x="209676" y="257971"/>
                </a:moveTo>
                <a:lnTo>
                  <a:pt x="104843" y="257971"/>
                </a:lnTo>
                <a:lnTo>
                  <a:pt x="118880" y="256589"/>
                </a:lnTo>
                <a:lnTo>
                  <a:pt x="132248" y="252548"/>
                </a:lnTo>
                <a:lnTo>
                  <a:pt x="164424" y="226258"/>
                </a:lnTo>
                <a:lnTo>
                  <a:pt x="176454" y="186728"/>
                </a:lnTo>
                <a:lnTo>
                  <a:pt x="170828" y="159011"/>
                </a:lnTo>
                <a:lnTo>
                  <a:pt x="155481" y="136369"/>
                </a:lnTo>
                <a:lnTo>
                  <a:pt x="132718" y="121103"/>
                </a:lnTo>
                <a:lnTo>
                  <a:pt x="104843" y="115505"/>
                </a:lnTo>
                <a:lnTo>
                  <a:pt x="209676" y="115505"/>
                </a:lnTo>
                <a:lnTo>
                  <a:pt x="209676" y="257971"/>
                </a:lnTo>
                <a:close/>
              </a:path>
              <a:path w="1739900" h="368300">
                <a:moveTo>
                  <a:pt x="209676" y="285671"/>
                </a:moveTo>
                <a:lnTo>
                  <a:pt x="176576" y="285671"/>
                </a:lnTo>
                <a:lnTo>
                  <a:pt x="176576" y="262714"/>
                </a:lnTo>
                <a:lnTo>
                  <a:pt x="209676" y="262714"/>
                </a:lnTo>
                <a:lnTo>
                  <a:pt x="209676" y="285671"/>
                </a:lnTo>
                <a:close/>
              </a:path>
              <a:path w="1739900" h="368300">
                <a:moveTo>
                  <a:pt x="1095907" y="290963"/>
                </a:moveTo>
                <a:lnTo>
                  <a:pt x="1057112" y="282714"/>
                </a:lnTo>
                <a:lnTo>
                  <a:pt x="1023208" y="259678"/>
                </a:lnTo>
                <a:lnTo>
                  <a:pt x="1000759" y="225481"/>
                </a:lnTo>
                <a:lnTo>
                  <a:pt x="993276" y="186728"/>
                </a:lnTo>
                <a:lnTo>
                  <a:pt x="1000759" y="147975"/>
                </a:lnTo>
                <a:lnTo>
                  <a:pt x="1023208" y="113778"/>
                </a:lnTo>
                <a:lnTo>
                  <a:pt x="1057112" y="90741"/>
                </a:lnTo>
                <a:lnTo>
                  <a:pt x="1095907" y="82493"/>
                </a:lnTo>
                <a:lnTo>
                  <a:pt x="1135014" y="89128"/>
                </a:lnTo>
                <a:lnTo>
                  <a:pt x="1169853" y="110742"/>
                </a:lnTo>
                <a:lnTo>
                  <a:pt x="1202933" y="110742"/>
                </a:lnTo>
                <a:lnTo>
                  <a:pt x="1202933" y="115505"/>
                </a:lnTo>
                <a:lnTo>
                  <a:pt x="1098140" y="115505"/>
                </a:lnTo>
                <a:lnTo>
                  <a:pt x="1070265" y="121103"/>
                </a:lnTo>
                <a:lnTo>
                  <a:pt x="1047502" y="136369"/>
                </a:lnTo>
                <a:lnTo>
                  <a:pt x="1032155" y="159011"/>
                </a:lnTo>
                <a:lnTo>
                  <a:pt x="1026528" y="186738"/>
                </a:lnTo>
                <a:lnTo>
                  <a:pt x="1032155" y="214465"/>
                </a:lnTo>
                <a:lnTo>
                  <a:pt x="1047502" y="237107"/>
                </a:lnTo>
                <a:lnTo>
                  <a:pt x="1070265" y="252373"/>
                </a:lnTo>
                <a:lnTo>
                  <a:pt x="1098140" y="257971"/>
                </a:lnTo>
                <a:lnTo>
                  <a:pt x="1202953" y="257971"/>
                </a:lnTo>
                <a:lnTo>
                  <a:pt x="1202953" y="262714"/>
                </a:lnTo>
                <a:lnTo>
                  <a:pt x="1169853" y="262714"/>
                </a:lnTo>
                <a:lnTo>
                  <a:pt x="1135014" y="284327"/>
                </a:lnTo>
                <a:lnTo>
                  <a:pt x="1095907" y="290963"/>
                </a:lnTo>
                <a:close/>
              </a:path>
              <a:path w="1739900" h="368300">
                <a:moveTo>
                  <a:pt x="1202933" y="110742"/>
                </a:moveTo>
                <a:lnTo>
                  <a:pt x="1169853" y="110742"/>
                </a:lnTo>
                <a:lnTo>
                  <a:pt x="1169853" y="83581"/>
                </a:lnTo>
                <a:lnTo>
                  <a:pt x="1202933" y="83581"/>
                </a:lnTo>
                <a:lnTo>
                  <a:pt x="1202933" y="110742"/>
                </a:lnTo>
                <a:close/>
              </a:path>
              <a:path w="1739900" h="368300">
                <a:moveTo>
                  <a:pt x="1202953" y="257971"/>
                </a:moveTo>
                <a:lnTo>
                  <a:pt x="1098140" y="257971"/>
                </a:lnTo>
                <a:lnTo>
                  <a:pt x="1112176" y="256589"/>
                </a:lnTo>
                <a:lnTo>
                  <a:pt x="1125545" y="252548"/>
                </a:lnTo>
                <a:lnTo>
                  <a:pt x="1157721" y="226258"/>
                </a:lnTo>
                <a:lnTo>
                  <a:pt x="1169750" y="186728"/>
                </a:lnTo>
                <a:lnTo>
                  <a:pt x="1164125" y="159011"/>
                </a:lnTo>
                <a:lnTo>
                  <a:pt x="1148778" y="136369"/>
                </a:lnTo>
                <a:lnTo>
                  <a:pt x="1126015" y="121103"/>
                </a:lnTo>
                <a:lnTo>
                  <a:pt x="1098140" y="115505"/>
                </a:lnTo>
                <a:lnTo>
                  <a:pt x="1202933" y="115505"/>
                </a:lnTo>
                <a:lnTo>
                  <a:pt x="1202953" y="186738"/>
                </a:lnTo>
                <a:lnTo>
                  <a:pt x="1202953" y="257971"/>
                </a:lnTo>
                <a:close/>
              </a:path>
              <a:path w="1739900" h="368300">
                <a:moveTo>
                  <a:pt x="1202953" y="285671"/>
                </a:moveTo>
                <a:lnTo>
                  <a:pt x="1169853" y="285671"/>
                </a:lnTo>
                <a:lnTo>
                  <a:pt x="1169853" y="262714"/>
                </a:lnTo>
                <a:lnTo>
                  <a:pt x="1202953" y="262714"/>
                </a:lnTo>
                <a:lnTo>
                  <a:pt x="1202953" y="285671"/>
                </a:lnTo>
                <a:close/>
              </a:path>
              <a:path w="1739900" h="368300">
                <a:moveTo>
                  <a:pt x="1423909" y="222504"/>
                </a:moveTo>
                <a:lnTo>
                  <a:pt x="1386420" y="222504"/>
                </a:lnTo>
                <a:lnTo>
                  <a:pt x="1469827" y="86406"/>
                </a:lnTo>
                <a:lnTo>
                  <a:pt x="1475114" y="83454"/>
                </a:lnTo>
                <a:lnTo>
                  <a:pt x="1487189" y="83461"/>
                </a:lnTo>
                <a:lnTo>
                  <a:pt x="1511676" y="135000"/>
                </a:lnTo>
                <a:lnTo>
                  <a:pt x="1477892" y="135000"/>
                </a:lnTo>
                <a:lnTo>
                  <a:pt x="1423909" y="222504"/>
                </a:lnTo>
                <a:close/>
              </a:path>
              <a:path w="1739900" h="368300">
                <a:moveTo>
                  <a:pt x="1297926" y="223385"/>
                </a:moveTo>
                <a:lnTo>
                  <a:pt x="1260420" y="223385"/>
                </a:lnTo>
                <a:lnTo>
                  <a:pt x="1344355" y="86452"/>
                </a:lnTo>
                <a:lnTo>
                  <a:pt x="1349638" y="83502"/>
                </a:lnTo>
                <a:lnTo>
                  <a:pt x="1355333" y="83501"/>
                </a:lnTo>
                <a:lnTo>
                  <a:pt x="1361751" y="83501"/>
                </a:lnTo>
                <a:lnTo>
                  <a:pt x="1386263" y="134619"/>
                </a:lnTo>
                <a:lnTo>
                  <a:pt x="1352677" y="134619"/>
                </a:lnTo>
                <a:lnTo>
                  <a:pt x="1297926" y="223385"/>
                </a:lnTo>
                <a:close/>
              </a:path>
              <a:path w="1739900" h="368300">
                <a:moveTo>
                  <a:pt x="1259816" y="285671"/>
                </a:moveTo>
                <a:lnTo>
                  <a:pt x="1227441" y="285671"/>
                </a:lnTo>
                <a:lnTo>
                  <a:pt x="1227441" y="83521"/>
                </a:lnTo>
                <a:lnTo>
                  <a:pt x="1261204" y="83521"/>
                </a:lnTo>
                <a:lnTo>
                  <a:pt x="1260420" y="223385"/>
                </a:lnTo>
                <a:lnTo>
                  <a:pt x="1297926" y="223385"/>
                </a:lnTo>
                <a:lnTo>
                  <a:pt x="1279985" y="252612"/>
                </a:lnTo>
                <a:lnTo>
                  <a:pt x="1259816" y="285671"/>
                </a:lnTo>
                <a:close/>
              </a:path>
              <a:path w="1739900" h="368300">
                <a:moveTo>
                  <a:pt x="1381582" y="285676"/>
                </a:moveTo>
                <a:lnTo>
                  <a:pt x="1375897" y="285671"/>
                </a:lnTo>
                <a:lnTo>
                  <a:pt x="1359983" y="285671"/>
                </a:lnTo>
                <a:lnTo>
                  <a:pt x="1352677" y="278404"/>
                </a:lnTo>
                <a:lnTo>
                  <a:pt x="1352677" y="134619"/>
                </a:lnTo>
                <a:lnTo>
                  <a:pt x="1386263" y="134619"/>
                </a:lnTo>
                <a:lnTo>
                  <a:pt x="1386420" y="222504"/>
                </a:lnTo>
                <a:lnTo>
                  <a:pt x="1423909" y="222504"/>
                </a:lnTo>
                <a:lnTo>
                  <a:pt x="1386859" y="282733"/>
                </a:lnTo>
                <a:lnTo>
                  <a:pt x="1381582" y="285676"/>
                </a:lnTo>
                <a:close/>
              </a:path>
              <a:path w="1739900" h="368300">
                <a:moveTo>
                  <a:pt x="1511676" y="285671"/>
                </a:moveTo>
                <a:lnTo>
                  <a:pt x="1477892" y="285671"/>
                </a:lnTo>
                <a:lnTo>
                  <a:pt x="1477892" y="135000"/>
                </a:lnTo>
                <a:lnTo>
                  <a:pt x="1511676" y="135000"/>
                </a:lnTo>
                <a:lnTo>
                  <a:pt x="1511676" y="285671"/>
                </a:lnTo>
                <a:close/>
              </a:path>
              <a:path w="1739900" h="368300">
                <a:moveTo>
                  <a:pt x="904751" y="291025"/>
                </a:moveTo>
                <a:lnTo>
                  <a:pt x="842180" y="270014"/>
                </a:lnTo>
                <a:lnTo>
                  <a:pt x="805126" y="217457"/>
                </a:lnTo>
                <a:lnTo>
                  <a:pt x="800524" y="184504"/>
                </a:lnTo>
                <a:lnTo>
                  <a:pt x="806583" y="151783"/>
                </a:lnTo>
                <a:lnTo>
                  <a:pt x="822226" y="123259"/>
                </a:lnTo>
                <a:lnTo>
                  <a:pt x="845930" y="100903"/>
                </a:lnTo>
                <a:lnTo>
                  <a:pt x="876170" y="86685"/>
                </a:lnTo>
                <a:lnTo>
                  <a:pt x="909371" y="82657"/>
                </a:lnTo>
                <a:lnTo>
                  <a:pt x="941412" y="88981"/>
                </a:lnTo>
                <a:lnTo>
                  <a:pt x="969945" y="104800"/>
                </a:lnTo>
                <a:lnTo>
                  <a:pt x="980829" y="116537"/>
                </a:lnTo>
                <a:lnTo>
                  <a:pt x="906313" y="116537"/>
                </a:lnTo>
                <a:lnTo>
                  <a:pt x="884848" y="119223"/>
                </a:lnTo>
                <a:lnTo>
                  <a:pt x="865246" y="128329"/>
                </a:lnTo>
                <a:lnTo>
                  <a:pt x="849711" y="142609"/>
                </a:lnTo>
                <a:lnTo>
                  <a:pt x="839201" y="160868"/>
                </a:lnTo>
                <a:lnTo>
                  <a:pt x="834671" y="181910"/>
                </a:lnTo>
                <a:lnTo>
                  <a:pt x="836849" y="203320"/>
                </a:lnTo>
                <a:lnTo>
                  <a:pt x="845278" y="222618"/>
                </a:lnTo>
                <a:lnTo>
                  <a:pt x="859141" y="238509"/>
                </a:lnTo>
                <a:lnTo>
                  <a:pt x="877618" y="249703"/>
                </a:lnTo>
                <a:lnTo>
                  <a:pt x="898656" y="254719"/>
                </a:lnTo>
                <a:lnTo>
                  <a:pt x="983306" y="254719"/>
                </a:lnTo>
                <a:lnTo>
                  <a:pt x="966247" y="271560"/>
                </a:lnTo>
                <a:lnTo>
                  <a:pt x="937041" y="286112"/>
                </a:lnTo>
                <a:lnTo>
                  <a:pt x="904751" y="291025"/>
                </a:lnTo>
                <a:close/>
              </a:path>
              <a:path w="1739900" h="368300">
                <a:moveTo>
                  <a:pt x="960891" y="145667"/>
                </a:moveTo>
                <a:lnTo>
                  <a:pt x="945784" y="130264"/>
                </a:lnTo>
                <a:lnTo>
                  <a:pt x="927108" y="120385"/>
                </a:lnTo>
                <a:lnTo>
                  <a:pt x="906313" y="116537"/>
                </a:lnTo>
                <a:lnTo>
                  <a:pt x="980829" y="116537"/>
                </a:lnTo>
                <a:lnTo>
                  <a:pt x="992623" y="129255"/>
                </a:lnTo>
                <a:lnTo>
                  <a:pt x="960891" y="145667"/>
                </a:lnTo>
                <a:close/>
              </a:path>
              <a:path w="1739900" h="368300">
                <a:moveTo>
                  <a:pt x="983306" y="254719"/>
                </a:moveTo>
                <a:lnTo>
                  <a:pt x="898656" y="254719"/>
                </a:lnTo>
                <a:lnTo>
                  <a:pt x="919751" y="253167"/>
                </a:lnTo>
                <a:lnTo>
                  <a:pt x="939405" y="245390"/>
                </a:lnTo>
                <a:lnTo>
                  <a:pt x="956123" y="231731"/>
                </a:lnTo>
                <a:lnTo>
                  <a:pt x="989987" y="248123"/>
                </a:lnTo>
                <a:lnTo>
                  <a:pt x="983306" y="254719"/>
                </a:lnTo>
                <a:close/>
              </a:path>
              <a:path w="1739900" h="368300">
                <a:moveTo>
                  <a:pt x="1708137" y="110702"/>
                </a:moveTo>
                <a:lnTo>
                  <a:pt x="1566749" y="110702"/>
                </a:lnTo>
                <a:lnTo>
                  <a:pt x="1582358" y="98707"/>
                </a:lnTo>
                <a:lnTo>
                  <a:pt x="1599798" y="89911"/>
                </a:lnTo>
                <a:lnTo>
                  <a:pt x="1618581" y="84505"/>
                </a:lnTo>
                <a:lnTo>
                  <a:pt x="1638220" y="82681"/>
                </a:lnTo>
                <a:lnTo>
                  <a:pt x="1672025" y="88219"/>
                </a:lnTo>
                <a:lnTo>
                  <a:pt x="1701538" y="103828"/>
                </a:lnTo>
                <a:lnTo>
                  <a:pt x="1708137" y="110702"/>
                </a:lnTo>
                <a:close/>
              </a:path>
              <a:path w="1739900" h="368300">
                <a:moveTo>
                  <a:pt x="1566749" y="368192"/>
                </a:moveTo>
                <a:lnTo>
                  <a:pt x="1533649" y="368192"/>
                </a:lnTo>
                <a:lnTo>
                  <a:pt x="1533649" y="83581"/>
                </a:lnTo>
                <a:lnTo>
                  <a:pt x="1566749" y="83581"/>
                </a:lnTo>
                <a:lnTo>
                  <a:pt x="1566749" y="110702"/>
                </a:lnTo>
                <a:lnTo>
                  <a:pt x="1708137" y="110702"/>
                </a:lnTo>
                <a:lnTo>
                  <a:pt x="1712975" y="115742"/>
                </a:lnTo>
                <a:lnTo>
                  <a:pt x="1641095" y="115742"/>
                </a:lnTo>
                <a:lnTo>
                  <a:pt x="1613369" y="120098"/>
                </a:lnTo>
                <a:lnTo>
                  <a:pt x="1590186" y="134098"/>
                </a:lnTo>
                <a:lnTo>
                  <a:pt x="1573871" y="155647"/>
                </a:lnTo>
                <a:lnTo>
                  <a:pt x="1566749" y="182655"/>
                </a:lnTo>
                <a:lnTo>
                  <a:pt x="1566749" y="191181"/>
                </a:lnTo>
                <a:lnTo>
                  <a:pt x="1573542" y="217500"/>
                </a:lnTo>
                <a:lnTo>
                  <a:pt x="1589116" y="238747"/>
                </a:lnTo>
                <a:lnTo>
                  <a:pt x="1611365" y="252949"/>
                </a:lnTo>
                <a:lnTo>
                  <a:pt x="1638220" y="258151"/>
                </a:lnTo>
                <a:lnTo>
                  <a:pt x="1713496" y="258151"/>
                </a:lnTo>
                <a:lnTo>
                  <a:pt x="1707698" y="263115"/>
                </a:lnTo>
                <a:lnTo>
                  <a:pt x="1566749" y="263115"/>
                </a:lnTo>
                <a:lnTo>
                  <a:pt x="1566749" y="368192"/>
                </a:lnTo>
                <a:close/>
              </a:path>
              <a:path w="1739900" h="368300">
                <a:moveTo>
                  <a:pt x="1713496" y="258151"/>
                </a:moveTo>
                <a:lnTo>
                  <a:pt x="1638220" y="258151"/>
                </a:lnTo>
                <a:lnTo>
                  <a:pt x="1665750" y="252701"/>
                </a:lnTo>
                <a:lnTo>
                  <a:pt x="1688355" y="237795"/>
                </a:lnTo>
                <a:lnTo>
                  <a:pt x="1703795" y="215616"/>
                </a:lnTo>
                <a:lnTo>
                  <a:pt x="1709831" y="188348"/>
                </a:lnTo>
                <a:lnTo>
                  <a:pt x="1704900" y="160861"/>
                </a:lnTo>
                <a:lnTo>
                  <a:pt x="1690368" y="138084"/>
                </a:lnTo>
                <a:lnTo>
                  <a:pt x="1668383" y="122287"/>
                </a:lnTo>
                <a:lnTo>
                  <a:pt x="1641095" y="115742"/>
                </a:lnTo>
                <a:lnTo>
                  <a:pt x="1712975" y="115742"/>
                </a:lnTo>
                <a:lnTo>
                  <a:pt x="1724622" y="127875"/>
                </a:lnTo>
                <a:lnTo>
                  <a:pt x="1739135" y="158748"/>
                </a:lnTo>
                <a:lnTo>
                  <a:pt x="1739369" y="160861"/>
                </a:lnTo>
                <a:lnTo>
                  <a:pt x="1739474" y="208109"/>
                </a:lnTo>
                <a:lnTo>
                  <a:pt x="1735736" y="225106"/>
                </a:lnTo>
                <a:lnTo>
                  <a:pt x="1718688" y="253705"/>
                </a:lnTo>
                <a:lnTo>
                  <a:pt x="1713496" y="258151"/>
                </a:lnTo>
                <a:close/>
              </a:path>
              <a:path w="1739900" h="368300">
                <a:moveTo>
                  <a:pt x="1627567" y="290594"/>
                </a:moveTo>
                <a:lnTo>
                  <a:pt x="1595281" y="281985"/>
                </a:lnTo>
                <a:lnTo>
                  <a:pt x="1566749" y="263115"/>
                </a:lnTo>
                <a:lnTo>
                  <a:pt x="1707698" y="263115"/>
                </a:lnTo>
                <a:lnTo>
                  <a:pt x="1692720" y="275939"/>
                </a:lnTo>
                <a:lnTo>
                  <a:pt x="1660937" y="288669"/>
                </a:lnTo>
                <a:lnTo>
                  <a:pt x="1627567" y="290594"/>
                </a:lnTo>
                <a:close/>
              </a:path>
              <a:path w="1739900" h="368300">
                <a:moveTo>
                  <a:pt x="575022" y="115125"/>
                </a:moveTo>
                <a:lnTo>
                  <a:pt x="447432" y="115125"/>
                </a:lnTo>
                <a:lnTo>
                  <a:pt x="447432" y="83101"/>
                </a:lnTo>
                <a:lnTo>
                  <a:pt x="483127" y="83101"/>
                </a:lnTo>
                <a:lnTo>
                  <a:pt x="483127" y="27840"/>
                </a:lnTo>
                <a:lnTo>
                  <a:pt x="516267" y="27840"/>
                </a:lnTo>
                <a:lnTo>
                  <a:pt x="516267" y="83221"/>
                </a:lnTo>
                <a:lnTo>
                  <a:pt x="575022" y="83221"/>
                </a:lnTo>
                <a:lnTo>
                  <a:pt x="575022" y="115125"/>
                </a:lnTo>
                <a:close/>
              </a:path>
              <a:path w="1739900" h="368300">
                <a:moveTo>
                  <a:pt x="674483" y="290963"/>
                </a:moveTo>
                <a:lnTo>
                  <a:pt x="635688" y="282714"/>
                </a:lnTo>
                <a:lnTo>
                  <a:pt x="601784" y="259678"/>
                </a:lnTo>
                <a:lnTo>
                  <a:pt x="579335" y="225481"/>
                </a:lnTo>
                <a:lnTo>
                  <a:pt x="571854" y="186718"/>
                </a:lnTo>
                <a:lnTo>
                  <a:pt x="579335" y="147975"/>
                </a:lnTo>
                <a:lnTo>
                  <a:pt x="601784" y="113778"/>
                </a:lnTo>
                <a:lnTo>
                  <a:pt x="635688" y="90741"/>
                </a:lnTo>
                <a:lnTo>
                  <a:pt x="674483" y="82493"/>
                </a:lnTo>
                <a:lnTo>
                  <a:pt x="713590" y="89128"/>
                </a:lnTo>
                <a:lnTo>
                  <a:pt x="748429" y="110742"/>
                </a:lnTo>
                <a:lnTo>
                  <a:pt x="781529" y="110742"/>
                </a:lnTo>
                <a:lnTo>
                  <a:pt x="781529" y="115485"/>
                </a:lnTo>
                <a:lnTo>
                  <a:pt x="676716" y="115485"/>
                </a:lnTo>
                <a:lnTo>
                  <a:pt x="648841" y="121083"/>
                </a:lnTo>
                <a:lnTo>
                  <a:pt x="626078" y="136349"/>
                </a:lnTo>
                <a:lnTo>
                  <a:pt x="610731" y="158991"/>
                </a:lnTo>
                <a:lnTo>
                  <a:pt x="605106" y="186728"/>
                </a:lnTo>
                <a:lnTo>
                  <a:pt x="610731" y="214445"/>
                </a:lnTo>
                <a:lnTo>
                  <a:pt x="626078" y="237087"/>
                </a:lnTo>
                <a:lnTo>
                  <a:pt x="648841" y="252353"/>
                </a:lnTo>
                <a:lnTo>
                  <a:pt x="676716" y="257951"/>
                </a:lnTo>
                <a:lnTo>
                  <a:pt x="781529" y="257951"/>
                </a:lnTo>
                <a:lnTo>
                  <a:pt x="781529" y="262714"/>
                </a:lnTo>
                <a:lnTo>
                  <a:pt x="748429" y="262714"/>
                </a:lnTo>
                <a:lnTo>
                  <a:pt x="713590" y="284327"/>
                </a:lnTo>
                <a:lnTo>
                  <a:pt x="674483" y="290963"/>
                </a:lnTo>
                <a:close/>
              </a:path>
              <a:path w="1739900" h="368300">
                <a:moveTo>
                  <a:pt x="781529" y="110742"/>
                </a:moveTo>
                <a:lnTo>
                  <a:pt x="748429" y="110742"/>
                </a:lnTo>
                <a:lnTo>
                  <a:pt x="748429" y="83561"/>
                </a:lnTo>
                <a:lnTo>
                  <a:pt x="781529" y="83521"/>
                </a:lnTo>
                <a:lnTo>
                  <a:pt x="781529" y="110742"/>
                </a:lnTo>
                <a:close/>
              </a:path>
              <a:path w="1739900" h="368300">
                <a:moveTo>
                  <a:pt x="568241" y="285671"/>
                </a:moveTo>
                <a:lnTo>
                  <a:pt x="529728" y="285671"/>
                </a:lnTo>
                <a:lnTo>
                  <a:pt x="511643" y="282027"/>
                </a:lnTo>
                <a:lnTo>
                  <a:pt x="496873" y="272118"/>
                </a:lnTo>
                <a:lnTo>
                  <a:pt x="486911" y="257426"/>
                </a:lnTo>
                <a:lnTo>
                  <a:pt x="483248" y="239437"/>
                </a:lnTo>
                <a:lnTo>
                  <a:pt x="483127" y="115125"/>
                </a:lnTo>
                <a:lnTo>
                  <a:pt x="516287" y="115125"/>
                </a:lnTo>
                <a:lnTo>
                  <a:pt x="516287" y="246810"/>
                </a:lnTo>
                <a:lnTo>
                  <a:pt x="522296" y="252787"/>
                </a:lnTo>
                <a:lnTo>
                  <a:pt x="568241" y="252787"/>
                </a:lnTo>
                <a:lnTo>
                  <a:pt x="568241" y="285671"/>
                </a:lnTo>
                <a:close/>
              </a:path>
              <a:path w="1739900" h="368300">
                <a:moveTo>
                  <a:pt x="781529" y="257951"/>
                </a:moveTo>
                <a:lnTo>
                  <a:pt x="676716" y="257951"/>
                </a:lnTo>
                <a:lnTo>
                  <a:pt x="690752" y="256569"/>
                </a:lnTo>
                <a:lnTo>
                  <a:pt x="704121" y="252528"/>
                </a:lnTo>
                <a:lnTo>
                  <a:pt x="736296" y="226238"/>
                </a:lnTo>
                <a:lnTo>
                  <a:pt x="748328" y="186718"/>
                </a:lnTo>
                <a:lnTo>
                  <a:pt x="742700" y="158991"/>
                </a:lnTo>
                <a:lnTo>
                  <a:pt x="727353" y="136349"/>
                </a:lnTo>
                <a:lnTo>
                  <a:pt x="704591" y="121083"/>
                </a:lnTo>
                <a:lnTo>
                  <a:pt x="676716" y="115485"/>
                </a:lnTo>
                <a:lnTo>
                  <a:pt x="781529" y="115485"/>
                </a:lnTo>
                <a:lnTo>
                  <a:pt x="781529" y="257951"/>
                </a:lnTo>
                <a:close/>
              </a:path>
              <a:path w="1739900" h="368300">
                <a:moveTo>
                  <a:pt x="781529" y="285671"/>
                </a:moveTo>
                <a:lnTo>
                  <a:pt x="748429" y="285671"/>
                </a:lnTo>
                <a:lnTo>
                  <a:pt x="748429" y="262714"/>
                </a:lnTo>
                <a:lnTo>
                  <a:pt x="781529" y="262714"/>
                </a:lnTo>
                <a:lnTo>
                  <a:pt x="781529" y="285671"/>
                </a:lnTo>
                <a:close/>
              </a:path>
              <a:path w="1739900" h="368300">
                <a:moveTo>
                  <a:pt x="325516" y="290963"/>
                </a:moveTo>
                <a:lnTo>
                  <a:pt x="286721" y="282714"/>
                </a:lnTo>
                <a:lnTo>
                  <a:pt x="252817" y="259678"/>
                </a:lnTo>
                <a:lnTo>
                  <a:pt x="230368" y="225481"/>
                </a:lnTo>
                <a:lnTo>
                  <a:pt x="222885" y="186728"/>
                </a:lnTo>
                <a:lnTo>
                  <a:pt x="230368" y="147975"/>
                </a:lnTo>
                <a:lnTo>
                  <a:pt x="252817" y="113778"/>
                </a:lnTo>
                <a:lnTo>
                  <a:pt x="286721" y="90741"/>
                </a:lnTo>
                <a:lnTo>
                  <a:pt x="325516" y="82493"/>
                </a:lnTo>
                <a:lnTo>
                  <a:pt x="364624" y="89128"/>
                </a:lnTo>
                <a:lnTo>
                  <a:pt x="399462" y="110742"/>
                </a:lnTo>
                <a:lnTo>
                  <a:pt x="432542" y="110742"/>
                </a:lnTo>
                <a:lnTo>
                  <a:pt x="432542" y="115505"/>
                </a:lnTo>
                <a:lnTo>
                  <a:pt x="327749" y="115505"/>
                </a:lnTo>
                <a:lnTo>
                  <a:pt x="299874" y="121103"/>
                </a:lnTo>
                <a:lnTo>
                  <a:pt x="277112" y="136369"/>
                </a:lnTo>
                <a:lnTo>
                  <a:pt x="261764" y="159011"/>
                </a:lnTo>
                <a:lnTo>
                  <a:pt x="256137" y="186738"/>
                </a:lnTo>
                <a:lnTo>
                  <a:pt x="261764" y="214465"/>
                </a:lnTo>
                <a:lnTo>
                  <a:pt x="277120" y="237113"/>
                </a:lnTo>
                <a:lnTo>
                  <a:pt x="299874" y="252373"/>
                </a:lnTo>
                <a:lnTo>
                  <a:pt x="327749" y="257971"/>
                </a:lnTo>
                <a:lnTo>
                  <a:pt x="432542" y="257971"/>
                </a:lnTo>
                <a:lnTo>
                  <a:pt x="432542" y="262714"/>
                </a:lnTo>
                <a:lnTo>
                  <a:pt x="399462" y="262714"/>
                </a:lnTo>
                <a:lnTo>
                  <a:pt x="364624" y="284327"/>
                </a:lnTo>
                <a:lnTo>
                  <a:pt x="325516" y="290963"/>
                </a:lnTo>
                <a:close/>
              </a:path>
              <a:path w="1739900" h="368300">
                <a:moveTo>
                  <a:pt x="432542" y="110742"/>
                </a:moveTo>
                <a:lnTo>
                  <a:pt x="399462" y="110742"/>
                </a:lnTo>
                <a:lnTo>
                  <a:pt x="399462" y="83581"/>
                </a:lnTo>
                <a:lnTo>
                  <a:pt x="432542" y="83521"/>
                </a:lnTo>
                <a:lnTo>
                  <a:pt x="432542" y="110742"/>
                </a:lnTo>
                <a:close/>
              </a:path>
              <a:path w="1739900" h="368300">
                <a:moveTo>
                  <a:pt x="432542" y="257971"/>
                </a:moveTo>
                <a:lnTo>
                  <a:pt x="327749" y="257971"/>
                </a:lnTo>
                <a:lnTo>
                  <a:pt x="341787" y="256593"/>
                </a:lnTo>
                <a:lnTo>
                  <a:pt x="355157" y="252554"/>
                </a:lnTo>
                <a:lnTo>
                  <a:pt x="387336" y="226263"/>
                </a:lnTo>
                <a:lnTo>
                  <a:pt x="399359" y="186728"/>
                </a:lnTo>
                <a:lnTo>
                  <a:pt x="393734" y="159011"/>
                </a:lnTo>
                <a:lnTo>
                  <a:pt x="378387" y="136369"/>
                </a:lnTo>
                <a:lnTo>
                  <a:pt x="355624" y="121103"/>
                </a:lnTo>
                <a:lnTo>
                  <a:pt x="327749" y="115505"/>
                </a:lnTo>
                <a:lnTo>
                  <a:pt x="432542" y="115505"/>
                </a:lnTo>
                <a:lnTo>
                  <a:pt x="432542" y="257971"/>
                </a:lnTo>
                <a:close/>
              </a:path>
              <a:path w="1739900" h="368300">
                <a:moveTo>
                  <a:pt x="432542" y="285671"/>
                </a:moveTo>
                <a:lnTo>
                  <a:pt x="399462" y="285671"/>
                </a:lnTo>
                <a:lnTo>
                  <a:pt x="399462" y="262714"/>
                </a:lnTo>
                <a:lnTo>
                  <a:pt x="432542" y="262714"/>
                </a:lnTo>
                <a:lnTo>
                  <a:pt x="432542" y="285671"/>
                </a:lnTo>
                <a:close/>
              </a:path>
            </a:pathLst>
          </a:custGeom>
          <a:solidFill>
            <a:srgbClr val="04182D">
              <a:alpha val="39999"/>
            </a:srgbClr>
          </a:solidFill>
        </p:spPr>
        <p:txBody>
          <a:bodyPr wrap="square" lIns="0" tIns="0" rIns="0" bIns="0" rtlCol="0"/>
          <a:lstStyle/>
          <a:p>
            <a:endParaRPr/>
          </a:p>
        </p:txBody>
      </p:sp>
      <p:sp>
        <p:nvSpPr>
          <p:cNvPr id="16" name="object 16"/>
          <p:cNvSpPr/>
          <p:nvPr/>
        </p:nvSpPr>
        <p:spPr>
          <a:xfrm>
            <a:off x="198439" y="4794112"/>
            <a:ext cx="194931" cy="252702"/>
          </a:xfrm>
          <a:custGeom>
            <a:avLst/>
            <a:gdLst/>
            <a:ahLst/>
            <a:cxnLst/>
            <a:rect l="l" t="t" r="r" b="b"/>
            <a:pathLst>
              <a:path w="332105" h="430529">
                <a:moveTo>
                  <a:pt x="24621" y="316746"/>
                </a:moveTo>
                <a:lnTo>
                  <a:pt x="18208" y="315587"/>
                </a:lnTo>
                <a:lnTo>
                  <a:pt x="12201" y="312824"/>
                </a:lnTo>
                <a:lnTo>
                  <a:pt x="4601" y="308078"/>
                </a:lnTo>
                <a:lnTo>
                  <a:pt x="0" y="299768"/>
                </a:lnTo>
                <a:lnTo>
                  <a:pt x="13" y="16932"/>
                </a:lnTo>
                <a:lnTo>
                  <a:pt x="4618" y="8639"/>
                </a:lnTo>
                <a:lnTo>
                  <a:pt x="12211" y="3906"/>
                </a:lnTo>
                <a:lnTo>
                  <a:pt x="18214" y="1152"/>
                </a:lnTo>
                <a:lnTo>
                  <a:pt x="24618" y="0"/>
                </a:lnTo>
                <a:lnTo>
                  <a:pt x="31110" y="466"/>
                </a:lnTo>
                <a:lnTo>
                  <a:pt x="37373" y="2569"/>
                </a:lnTo>
                <a:lnTo>
                  <a:pt x="38098" y="2929"/>
                </a:lnTo>
                <a:lnTo>
                  <a:pt x="108327" y="42979"/>
                </a:lnTo>
                <a:lnTo>
                  <a:pt x="35965" y="42979"/>
                </a:lnTo>
                <a:lnTo>
                  <a:pt x="35965" y="273770"/>
                </a:lnTo>
                <a:lnTo>
                  <a:pt x="108660" y="273770"/>
                </a:lnTo>
                <a:lnTo>
                  <a:pt x="38420" y="313659"/>
                </a:lnTo>
                <a:lnTo>
                  <a:pt x="37393" y="314180"/>
                </a:lnTo>
                <a:lnTo>
                  <a:pt x="31121" y="316282"/>
                </a:lnTo>
                <a:lnTo>
                  <a:pt x="24621" y="316746"/>
                </a:lnTo>
                <a:close/>
              </a:path>
              <a:path w="332105" h="430529">
                <a:moveTo>
                  <a:pt x="108660" y="273770"/>
                </a:moveTo>
                <a:lnTo>
                  <a:pt x="35965" y="273770"/>
                </a:lnTo>
                <a:lnTo>
                  <a:pt x="147156" y="210683"/>
                </a:lnTo>
                <a:lnTo>
                  <a:pt x="147156" y="106446"/>
                </a:lnTo>
                <a:lnTo>
                  <a:pt x="35965" y="42979"/>
                </a:lnTo>
                <a:lnTo>
                  <a:pt x="108327" y="42979"/>
                </a:lnTo>
                <a:lnTo>
                  <a:pt x="179673" y="83697"/>
                </a:lnTo>
                <a:lnTo>
                  <a:pt x="183113" y="89611"/>
                </a:lnTo>
                <a:lnTo>
                  <a:pt x="183133" y="190288"/>
                </a:lnTo>
                <a:lnTo>
                  <a:pt x="255732" y="190288"/>
                </a:lnTo>
                <a:lnTo>
                  <a:pt x="183133" y="231498"/>
                </a:lnTo>
                <a:lnTo>
                  <a:pt x="183133" y="251953"/>
                </a:lnTo>
                <a:lnTo>
                  <a:pt x="147076" y="251953"/>
                </a:lnTo>
                <a:lnTo>
                  <a:pt x="108660" y="273770"/>
                </a:lnTo>
                <a:close/>
              </a:path>
              <a:path w="332105" h="430529">
                <a:moveTo>
                  <a:pt x="255732" y="190288"/>
                </a:moveTo>
                <a:lnTo>
                  <a:pt x="183133" y="190288"/>
                </a:lnTo>
                <a:lnTo>
                  <a:pt x="295814" y="126340"/>
                </a:lnTo>
                <a:lnTo>
                  <a:pt x="332032" y="146976"/>
                </a:lnTo>
                <a:lnTo>
                  <a:pt x="255732" y="190288"/>
                </a:lnTo>
                <a:close/>
              </a:path>
              <a:path w="332105" h="430529">
                <a:moveTo>
                  <a:pt x="295592" y="430266"/>
                </a:moveTo>
                <a:lnTo>
                  <a:pt x="150555" y="348363"/>
                </a:lnTo>
                <a:lnTo>
                  <a:pt x="147097" y="342438"/>
                </a:lnTo>
                <a:lnTo>
                  <a:pt x="147076" y="251953"/>
                </a:lnTo>
                <a:lnTo>
                  <a:pt x="183133" y="251953"/>
                </a:lnTo>
                <a:lnTo>
                  <a:pt x="183133" y="325448"/>
                </a:lnTo>
                <a:lnTo>
                  <a:pt x="331811" y="409610"/>
                </a:lnTo>
                <a:lnTo>
                  <a:pt x="295592" y="430266"/>
                </a:lnTo>
                <a:close/>
              </a:path>
            </a:pathLst>
          </a:custGeom>
          <a:solidFill>
            <a:srgbClr val="04182D">
              <a:alpha val="39999"/>
            </a:srgbClr>
          </a:solidFill>
        </p:spPr>
        <p:txBody>
          <a:bodyPr wrap="square" lIns="0" tIns="0" rIns="0" bIns="0" rtlCol="0"/>
          <a:lstStyle/>
          <a:p>
            <a:endParaRPr/>
          </a:p>
        </p:txBody>
      </p:sp>
      <p:sp>
        <p:nvSpPr>
          <p:cNvPr id="18" name="Rectangle 17">
            <a:extLst>
              <a:ext uri="{FF2B5EF4-FFF2-40B4-BE49-F238E27FC236}">
                <a16:creationId xmlns:a16="http://schemas.microsoft.com/office/drawing/2014/main" id="{C37712FA-B754-7912-5146-30A1F3C74635}"/>
              </a:ext>
            </a:extLst>
          </p:cNvPr>
          <p:cNvSpPr/>
          <p:nvPr/>
        </p:nvSpPr>
        <p:spPr>
          <a:xfrm>
            <a:off x="6212" y="4316067"/>
            <a:ext cx="9131576" cy="82743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T"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23CFC48-D67D-25F0-7645-53C89D3B7E54}"/>
              </a:ext>
            </a:extLst>
          </p:cNvPr>
          <p:cNvPicPr>
            <a:picLocks noChangeAspect="1"/>
          </p:cNvPicPr>
          <p:nvPr/>
        </p:nvPicPr>
        <p:blipFill>
          <a:blip r:embed="rId2"/>
          <a:stretch>
            <a:fillRect/>
          </a:stretch>
        </p:blipFill>
        <p:spPr>
          <a:xfrm>
            <a:off x="1" y="1047750"/>
            <a:ext cx="9144000" cy="2764838"/>
          </a:xfrm>
          <a:prstGeom prst="rect">
            <a:avLst/>
          </a:prstGeom>
        </p:spPr>
      </p:pic>
    </p:spTree>
    <p:extLst>
      <p:ext uri="{BB962C8B-B14F-4D97-AF65-F5344CB8AC3E}">
        <p14:creationId xmlns:p14="http://schemas.microsoft.com/office/powerpoint/2010/main" val="39980131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0F2C5E3-3B87-56E4-B80C-27EB7BC95190}"/>
              </a:ext>
            </a:extLst>
          </p:cNvPr>
          <p:cNvPicPr>
            <a:picLocks noChangeAspect="1"/>
          </p:cNvPicPr>
          <p:nvPr/>
        </p:nvPicPr>
        <p:blipFill>
          <a:blip r:embed="rId3"/>
          <a:stretch>
            <a:fillRect/>
          </a:stretch>
        </p:blipFill>
        <p:spPr>
          <a:xfrm>
            <a:off x="685800" y="1828855"/>
            <a:ext cx="7772400" cy="1485789"/>
          </a:xfrm>
          <a:prstGeom prst="rect">
            <a:avLst/>
          </a:prstGeom>
        </p:spPr>
      </p:pic>
    </p:spTree>
    <p:extLst>
      <p:ext uri="{BB962C8B-B14F-4D97-AF65-F5344CB8AC3E}">
        <p14:creationId xmlns:p14="http://schemas.microsoft.com/office/powerpoint/2010/main" val="15859893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87CBCBF-C15C-DE7C-F226-C905CD4B3CD5}"/>
              </a:ext>
            </a:extLst>
          </p:cNvPr>
          <p:cNvPicPr>
            <a:picLocks noChangeAspect="1"/>
          </p:cNvPicPr>
          <p:nvPr/>
        </p:nvPicPr>
        <p:blipFill>
          <a:blip r:embed="rId3"/>
          <a:stretch>
            <a:fillRect/>
          </a:stretch>
        </p:blipFill>
        <p:spPr>
          <a:xfrm>
            <a:off x="685800" y="1358580"/>
            <a:ext cx="7772400" cy="2426340"/>
          </a:xfrm>
          <a:prstGeom prst="rect">
            <a:avLst/>
          </a:prstGeom>
        </p:spPr>
      </p:pic>
    </p:spTree>
    <p:extLst>
      <p:ext uri="{BB962C8B-B14F-4D97-AF65-F5344CB8AC3E}">
        <p14:creationId xmlns:p14="http://schemas.microsoft.com/office/powerpoint/2010/main" val="39428740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7123" y="130143"/>
            <a:ext cx="3237796" cy="470697"/>
          </a:xfrm>
          <a:prstGeom prst="rect">
            <a:avLst/>
          </a:prstGeom>
        </p:spPr>
        <p:txBody>
          <a:bodyPr vert="horz" wrap="square" lIns="0" tIns="8945" rIns="0" bIns="0" rtlCol="0">
            <a:spAutoFit/>
          </a:bodyPr>
          <a:lstStyle/>
          <a:p>
            <a:pPr marL="7455">
              <a:spcBef>
                <a:spcPts val="70"/>
              </a:spcBef>
            </a:pPr>
            <a:r>
              <a:rPr spc="-167" dirty="0"/>
              <a:t>T</a:t>
            </a:r>
            <a:r>
              <a:rPr spc="-144" dirty="0"/>
              <a:t>h</a:t>
            </a:r>
            <a:r>
              <a:rPr spc="41" dirty="0"/>
              <a:t>e</a:t>
            </a:r>
            <a:r>
              <a:rPr spc="-156" dirty="0"/>
              <a:t> </a:t>
            </a:r>
            <a:r>
              <a:rPr sz="2876" spc="-112" dirty="0">
                <a:latin typeface="Microsoft Sans Serif"/>
                <a:cs typeface="Microsoft Sans Serif"/>
              </a:rPr>
              <a:t>3</a:t>
            </a:r>
            <a:r>
              <a:rPr sz="2876" spc="-85" dirty="0">
                <a:latin typeface="Microsoft Sans Serif"/>
                <a:cs typeface="Microsoft Sans Serif"/>
              </a:rPr>
              <a:t> </a:t>
            </a:r>
            <a:r>
              <a:rPr spc="-23" dirty="0"/>
              <a:t>V</a:t>
            </a:r>
            <a:r>
              <a:rPr sz="2876" spc="-44" dirty="0">
                <a:latin typeface="Microsoft Sans Serif"/>
                <a:cs typeface="Microsoft Sans Serif"/>
              </a:rPr>
              <a:t>'</a:t>
            </a:r>
            <a:r>
              <a:rPr spc="-123" dirty="0"/>
              <a:t>s</a:t>
            </a:r>
            <a:r>
              <a:rPr spc="-156" dirty="0"/>
              <a:t> </a:t>
            </a:r>
            <a:r>
              <a:rPr spc="-106" dirty="0"/>
              <a:t>o</a:t>
            </a:r>
            <a:r>
              <a:rPr spc="-70" dirty="0"/>
              <a:t>f</a:t>
            </a:r>
            <a:r>
              <a:rPr spc="-156" dirty="0"/>
              <a:t> </a:t>
            </a:r>
            <a:r>
              <a:rPr spc="149" dirty="0"/>
              <a:t>B</a:t>
            </a:r>
            <a:r>
              <a:rPr spc="-76" dirty="0"/>
              <a:t>i</a:t>
            </a:r>
            <a:r>
              <a:rPr dirty="0"/>
              <a:t>g</a:t>
            </a:r>
            <a:r>
              <a:rPr spc="-156" dirty="0"/>
              <a:t> </a:t>
            </a:r>
            <a:r>
              <a:rPr spc="-47" dirty="0"/>
              <a:t>D</a:t>
            </a:r>
            <a:r>
              <a:rPr spc="117" dirty="0"/>
              <a:t>a</a:t>
            </a:r>
            <a:r>
              <a:rPr spc="-47" dirty="0"/>
              <a:t>t</a:t>
            </a:r>
            <a:r>
              <a:rPr spc="167" dirty="0"/>
              <a:t>a</a:t>
            </a:r>
            <a:endParaRPr sz="2876">
              <a:latin typeface="Microsoft Sans Serif"/>
              <a:cs typeface="Microsoft Sans Serif"/>
            </a:endParaRPr>
          </a:p>
        </p:txBody>
      </p:sp>
      <p:pic>
        <p:nvPicPr>
          <p:cNvPr id="3" name="object 3"/>
          <p:cNvPicPr/>
          <p:nvPr/>
        </p:nvPicPr>
        <p:blipFill>
          <a:blip r:embed="rId3" cstate="print"/>
          <a:stretch>
            <a:fillRect/>
          </a:stretch>
        </p:blipFill>
        <p:spPr>
          <a:xfrm>
            <a:off x="306592" y="793004"/>
            <a:ext cx="60076" cy="60076"/>
          </a:xfrm>
          <a:prstGeom prst="rect">
            <a:avLst/>
          </a:prstGeom>
        </p:spPr>
      </p:pic>
      <p:sp>
        <p:nvSpPr>
          <p:cNvPr id="4" name="object 4"/>
          <p:cNvSpPr txBox="1"/>
          <p:nvPr/>
        </p:nvSpPr>
        <p:spPr>
          <a:xfrm>
            <a:off x="503397" y="539132"/>
            <a:ext cx="3445772" cy="1529747"/>
          </a:xfrm>
          <a:prstGeom prst="rect">
            <a:avLst/>
          </a:prstGeom>
        </p:spPr>
        <p:txBody>
          <a:bodyPr vert="horz" wrap="square" lIns="0" tIns="7082" rIns="0" bIns="0" rtlCol="0">
            <a:spAutoFit/>
          </a:bodyPr>
          <a:lstStyle/>
          <a:p>
            <a:pPr marL="7455" marR="856568">
              <a:lnSpc>
                <a:spcPct val="153500"/>
              </a:lnSpc>
              <a:spcBef>
                <a:spcPts val="56"/>
              </a:spcBef>
            </a:pPr>
            <a:r>
              <a:rPr sz="1468" spc="3" dirty="0">
                <a:solidFill>
                  <a:srgbClr val="04182D"/>
                </a:solidFill>
                <a:latin typeface="Microsoft Sans Serif"/>
                <a:cs typeface="Microsoft Sans Serif"/>
              </a:rPr>
              <a:t>Vol</a:t>
            </a:r>
            <a:r>
              <a:rPr sz="1644" spc="3" dirty="0">
                <a:solidFill>
                  <a:srgbClr val="04182D"/>
                </a:solidFill>
                <a:latin typeface="Microsoft Sans Serif"/>
                <a:cs typeface="Microsoft Sans Serif"/>
              </a:rPr>
              <a:t>u</a:t>
            </a:r>
            <a:r>
              <a:rPr sz="1468" spc="3" dirty="0">
                <a:solidFill>
                  <a:srgbClr val="04182D"/>
                </a:solidFill>
                <a:latin typeface="Microsoft Sans Serif"/>
                <a:cs typeface="Microsoft Sans Serif"/>
              </a:rPr>
              <a:t>me</a:t>
            </a:r>
            <a:r>
              <a:rPr sz="1644" spc="3" dirty="0">
                <a:solidFill>
                  <a:srgbClr val="04182D"/>
                </a:solidFill>
                <a:latin typeface="Microsoft Sans Serif"/>
                <a:cs typeface="Microsoft Sans Serif"/>
              </a:rPr>
              <a:t>,</a:t>
            </a:r>
            <a:r>
              <a:rPr sz="1644" spc="-3" dirty="0">
                <a:solidFill>
                  <a:srgbClr val="04182D"/>
                </a:solidFill>
                <a:latin typeface="Microsoft Sans Serif"/>
                <a:cs typeface="Microsoft Sans Serif"/>
              </a:rPr>
              <a:t> </a:t>
            </a:r>
            <a:r>
              <a:rPr sz="1468" spc="47" dirty="0">
                <a:solidFill>
                  <a:srgbClr val="04182D"/>
                </a:solidFill>
                <a:latin typeface="Microsoft Sans Serif"/>
                <a:cs typeface="Microsoft Sans Serif"/>
              </a:rPr>
              <a:t>Variet</a:t>
            </a:r>
            <a:r>
              <a:rPr sz="1644" spc="47" dirty="0">
                <a:solidFill>
                  <a:srgbClr val="04182D"/>
                </a:solidFill>
                <a:latin typeface="Microsoft Sans Serif"/>
                <a:cs typeface="Microsoft Sans Serif"/>
              </a:rPr>
              <a:t>y</a:t>
            </a:r>
            <a:r>
              <a:rPr sz="1644" dirty="0">
                <a:solidFill>
                  <a:srgbClr val="04182D"/>
                </a:solidFill>
                <a:latin typeface="Microsoft Sans Serif"/>
                <a:cs typeface="Microsoft Sans Serif"/>
              </a:rPr>
              <a:t> </a:t>
            </a:r>
            <a:r>
              <a:rPr sz="1468" spc="94" dirty="0">
                <a:solidFill>
                  <a:srgbClr val="04182D"/>
                </a:solidFill>
                <a:latin typeface="Microsoft Sans Serif"/>
                <a:cs typeface="Microsoft Sans Serif"/>
              </a:rPr>
              <a:t>and</a:t>
            </a:r>
            <a:r>
              <a:rPr sz="1468" spc="44" dirty="0">
                <a:solidFill>
                  <a:srgbClr val="04182D"/>
                </a:solidFill>
                <a:latin typeface="Microsoft Sans Serif"/>
                <a:cs typeface="Microsoft Sans Serif"/>
              </a:rPr>
              <a:t> </a:t>
            </a:r>
            <a:r>
              <a:rPr sz="1468" spc="47" dirty="0">
                <a:solidFill>
                  <a:srgbClr val="04182D"/>
                </a:solidFill>
                <a:latin typeface="Microsoft Sans Serif"/>
                <a:cs typeface="Microsoft Sans Serif"/>
              </a:rPr>
              <a:t>Velocit</a:t>
            </a:r>
            <a:r>
              <a:rPr sz="1644" spc="47" dirty="0">
                <a:solidFill>
                  <a:srgbClr val="04182D"/>
                </a:solidFill>
                <a:latin typeface="Microsoft Sans Serif"/>
                <a:cs typeface="Microsoft Sans Serif"/>
              </a:rPr>
              <a:t>y </a:t>
            </a:r>
            <a:r>
              <a:rPr sz="1644" spc="-429" dirty="0">
                <a:solidFill>
                  <a:srgbClr val="04182D"/>
                </a:solidFill>
                <a:latin typeface="Microsoft Sans Serif"/>
                <a:cs typeface="Microsoft Sans Serif"/>
              </a:rPr>
              <a:t> </a:t>
            </a:r>
            <a:r>
              <a:rPr sz="1497" spc="-35" dirty="0">
                <a:solidFill>
                  <a:srgbClr val="04182D"/>
                </a:solidFill>
                <a:latin typeface="Lucida Sans Unicode"/>
                <a:cs typeface="Lucida Sans Unicode"/>
              </a:rPr>
              <a:t>Vol</a:t>
            </a:r>
            <a:r>
              <a:rPr sz="1644" spc="-35" dirty="0">
                <a:solidFill>
                  <a:srgbClr val="04182D"/>
                </a:solidFill>
                <a:latin typeface="Microsoft Sans Serif"/>
                <a:cs typeface="Microsoft Sans Serif"/>
              </a:rPr>
              <a:t>u</a:t>
            </a:r>
            <a:r>
              <a:rPr sz="1497" spc="-35" dirty="0">
                <a:solidFill>
                  <a:srgbClr val="04182D"/>
                </a:solidFill>
                <a:latin typeface="Lucida Sans Unicode"/>
                <a:cs typeface="Lucida Sans Unicode"/>
              </a:rPr>
              <a:t>me</a:t>
            </a:r>
            <a:r>
              <a:rPr sz="1644" spc="-35" dirty="0">
                <a:solidFill>
                  <a:srgbClr val="04182D"/>
                </a:solidFill>
                <a:latin typeface="Microsoft Sans Serif"/>
                <a:cs typeface="Microsoft Sans Serif"/>
              </a:rPr>
              <a:t>:</a:t>
            </a:r>
            <a:r>
              <a:rPr sz="1644" dirty="0">
                <a:solidFill>
                  <a:srgbClr val="04182D"/>
                </a:solidFill>
                <a:latin typeface="Microsoft Sans Serif"/>
                <a:cs typeface="Microsoft Sans Serif"/>
              </a:rPr>
              <a:t> </a:t>
            </a:r>
            <a:r>
              <a:rPr sz="1468" spc="-29" dirty="0">
                <a:solidFill>
                  <a:srgbClr val="04182D"/>
                </a:solidFill>
                <a:latin typeface="Microsoft Sans Serif"/>
                <a:cs typeface="Microsoft Sans Serif"/>
              </a:rPr>
              <a:t>Si</a:t>
            </a:r>
            <a:r>
              <a:rPr sz="1644" spc="-29" dirty="0">
                <a:solidFill>
                  <a:srgbClr val="04182D"/>
                </a:solidFill>
                <a:latin typeface="Microsoft Sans Serif"/>
                <a:cs typeface="Microsoft Sans Serif"/>
              </a:rPr>
              <a:t>z</a:t>
            </a:r>
            <a:r>
              <a:rPr sz="1468" spc="-29" dirty="0">
                <a:solidFill>
                  <a:srgbClr val="04182D"/>
                </a:solidFill>
                <a:latin typeface="Microsoft Sans Serif"/>
                <a:cs typeface="Microsoft Sans Serif"/>
              </a:rPr>
              <a:t>e</a:t>
            </a:r>
            <a:r>
              <a:rPr sz="1468" spc="47" dirty="0">
                <a:solidFill>
                  <a:srgbClr val="04182D"/>
                </a:solidFill>
                <a:latin typeface="Microsoft Sans Serif"/>
                <a:cs typeface="Microsoft Sans Serif"/>
              </a:rPr>
              <a:t> </a:t>
            </a:r>
            <a:r>
              <a:rPr sz="1468" spc="82" dirty="0">
                <a:solidFill>
                  <a:srgbClr val="04182D"/>
                </a:solidFill>
                <a:latin typeface="Microsoft Sans Serif"/>
                <a:cs typeface="Microsoft Sans Serif"/>
              </a:rPr>
              <a:t>of</a:t>
            </a:r>
            <a:r>
              <a:rPr sz="1468" spc="47" dirty="0">
                <a:solidFill>
                  <a:srgbClr val="04182D"/>
                </a:solidFill>
                <a:latin typeface="Microsoft Sans Serif"/>
                <a:cs typeface="Microsoft Sans Serif"/>
              </a:rPr>
              <a:t> </a:t>
            </a:r>
            <a:r>
              <a:rPr sz="1468" spc="88" dirty="0">
                <a:solidFill>
                  <a:srgbClr val="04182D"/>
                </a:solidFill>
                <a:latin typeface="Microsoft Sans Serif"/>
                <a:cs typeface="Microsoft Sans Serif"/>
              </a:rPr>
              <a:t>the</a:t>
            </a:r>
            <a:r>
              <a:rPr sz="1468" spc="47" dirty="0">
                <a:solidFill>
                  <a:srgbClr val="04182D"/>
                </a:solidFill>
                <a:latin typeface="Microsoft Sans Serif"/>
                <a:cs typeface="Microsoft Sans Serif"/>
              </a:rPr>
              <a:t> </a:t>
            </a:r>
            <a:r>
              <a:rPr sz="1468" spc="112" dirty="0">
                <a:solidFill>
                  <a:srgbClr val="04182D"/>
                </a:solidFill>
                <a:latin typeface="Microsoft Sans Serif"/>
                <a:cs typeface="Microsoft Sans Serif"/>
              </a:rPr>
              <a:t>data</a:t>
            </a:r>
            <a:endParaRPr sz="1468">
              <a:latin typeface="Microsoft Sans Serif"/>
              <a:cs typeface="Microsoft Sans Serif"/>
            </a:endParaRPr>
          </a:p>
          <a:p>
            <a:pPr marL="7455" marR="2982">
              <a:lnSpc>
                <a:spcPct val="153500"/>
              </a:lnSpc>
            </a:pPr>
            <a:r>
              <a:rPr sz="1497" spc="6" dirty="0">
                <a:solidFill>
                  <a:srgbClr val="04182D"/>
                </a:solidFill>
                <a:latin typeface="Lucida Sans Unicode"/>
                <a:cs typeface="Lucida Sans Unicode"/>
              </a:rPr>
              <a:t>Variet</a:t>
            </a:r>
            <a:r>
              <a:rPr sz="1644" spc="6" dirty="0">
                <a:solidFill>
                  <a:srgbClr val="04182D"/>
                </a:solidFill>
                <a:latin typeface="Microsoft Sans Serif"/>
                <a:cs typeface="Microsoft Sans Serif"/>
              </a:rPr>
              <a:t>y:</a:t>
            </a:r>
            <a:r>
              <a:rPr sz="1644" spc="-3" dirty="0">
                <a:solidFill>
                  <a:srgbClr val="04182D"/>
                </a:solidFill>
                <a:latin typeface="Microsoft Sans Serif"/>
                <a:cs typeface="Microsoft Sans Serif"/>
              </a:rPr>
              <a:t> </a:t>
            </a:r>
            <a:r>
              <a:rPr sz="1468" spc="59" dirty="0">
                <a:solidFill>
                  <a:srgbClr val="04182D"/>
                </a:solidFill>
                <a:latin typeface="Microsoft Sans Serif"/>
                <a:cs typeface="Microsoft Sans Serif"/>
              </a:rPr>
              <a:t>Di</a:t>
            </a:r>
            <a:r>
              <a:rPr sz="1468" spc="134" dirty="0">
                <a:solidFill>
                  <a:srgbClr val="04182D"/>
                </a:solidFill>
                <a:latin typeface="Microsoft Sans Serif"/>
                <a:cs typeface="Microsoft Sans Serif"/>
              </a:rPr>
              <a:t> </a:t>
            </a:r>
            <a:r>
              <a:rPr sz="1468" spc="59" dirty="0">
                <a:solidFill>
                  <a:srgbClr val="04182D"/>
                </a:solidFill>
                <a:latin typeface="Microsoft Sans Serif"/>
                <a:cs typeface="Microsoft Sans Serif"/>
              </a:rPr>
              <a:t>erent</a:t>
            </a:r>
            <a:r>
              <a:rPr sz="1468" spc="47" dirty="0">
                <a:solidFill>
                  <a:srgbClr val="04182D"/>
                </a:solidFill>
                <a:latin typeface="Microsoft Sans Serif"/>
                <a:cs typeface="Microsoft Sans Serif"/>
              </a:rPr>
              <a:t> </a:t>
            </a:r>
            <a:r>
              <a:rPr sz="1468" spc="15" dirty="0">
                <a:solidFill>
                  <a:srgbClr val="04182D"/>
                </a:solidFill>
                <a:latin typeface="Microsoft Sans Serif"/>
                <a:cs typeface="Microsoft Sans Serif"/>
              </a:rPr>
              <a:t>so</a:t>
            </a:r>
            <a:r>
              <a:rPr sz="1644" spc="15" dirty="0">
                <a:solidFill>
                  <a:srgbClr val="04182D"/>
                </a:solidFill>
                <a:latin typeface="Microsoft Sans Serif"/>
                <a:cs typeface="Microsoft Sans Serif"/>
              </a:rPr>
              <a:t>u</a:t>
            </a:r>
            <a:r>
              <a:rPr sz="1468" spc="15" dirty="0">
                <a:solidFill>
                  <a:srgbClr val="04182D"/>
                </a:solidFill>
                <a:latin typeface="Microsoft Sans Serif"/>
                <a:cs typeface="Microsoft Sans Serif"/>
              </a:rPr>
              <a:t>rces</a:t>
            </a:r>
            <a:r>
              <a:rPr sz="1468" spc="44" dirty="0">
                <a:solidFill>
                  <a:srgbClr val="04182D"/>
                </a:solidFill>
                <a:latin typeface="Microsoft Sans Serif"/>
                <a:cs typeface="Microsoft Sans Serif"/>
              </a:rPr>
              <a:t> </a:t>
            </a:r>
            <a:r>
              <a:rPr sz="1468" spc="94" dirty="0">
                <a:solidFill>
                  <a:srgbClr val="04182D"/>
                </a:solidFill>
                <a:latin typeface="Microsoft Sans Serif"/>
                <a:cs typeface="Microsoft Sans Serif"/>
              </a:rPr>
              <a:t>and</a:t>
            </a:r>
            <a:r>
              <a:rPr sz="1468" spc="47" dirty="0">
                <a:solidFill>
                  <a:srgbClr val="04182D"/>
                </a:solidFill>
                <a:latin typeface="Microsoft Sans Serif"/>
                <a:cs typeface="Microsoft Sans Serif"/>
              </a:rPr>
              <a:t> </a:t>
            </a:r>
            <a:r>
              <a:rPr sz="1468" spc="76" dirty="0">
                <a:solidFill>
                  <a:srgbClr val="04182D"/>
                </a:solidFill>
                <a:latin typeface="Microsoft Sans Serif"/>
                <a:cs typeface="Microsoft Sans Serif"/>
              </a:rPr>
              <a:t>formats </a:t>
            </a:r>
            <a:r>
              <a:rPr sz="1468" spc="-382" dirty="0">
                <a:solidFill>
                  <a:srgbClr val="04182D"/>
                </a:solidFill>
                <a:latin typeface="Microsoft Sans Serif"/>
                <a:cs typeface="Microsoft Sans Serif"/>
              </a:rPr>
              <a:t> </a:t>
            </a:r>
            <a:r>
              <a:rPr sz="1497" spc="-3" dirty="0">
                <a:solidFill>
                  <a:srgbClr val="04182D"/>
                </a:solidFill>
                <a:latin typeface="Lucida Sans Unicode"/>
                <a:cs typeface="Lucida Sans Unicode"/>
              </a:rPr>
              <a:t>Velocit</a:t>
            </a:r>
            <a:r>
              <a:rPr sz="1644" spc="-3" dirty="0">
                <a:solidFill>
                  <a:srgbClr val="04182D"/>
                </a:solidFill>
                <a:latin typeface="Microsoft Sans Serif"/>
                <a:cs typeface="Microsoft Sans Serif"/>
              </a:rPr>
              <a:t>y:</a:t>
            </a:r>
            <a:r>
              <a:rPr sz="1644" dirty="0">
                <a:solidFill>
                  <a:srgbClr val="04182D"/>
                </a:solidFill>
                <a:latin typeface="Microsoft Sans Serif"/>
                <a:cs typeface="Microsoft Sans Serif"/>
              </a:rPr>
              <a:t> </a:t>
            </a:r>
            <a:r>
              <a:rPr sz="1468" spc="35" dirty="0">
                <a:solidFill>
                  <a:srgbClr val="04182D"/>
                </a:solidFill>
                <a:latin typeface="Microsoft Sans Serif"/>
                <a:cs typeface="Microsoft Sans Serif"/>
              </a:rPr>
              <a:t>Speed</a:t>
            </a:r>
            <a:r>
              <a:rPr sz="1468" spc="50" dirty="0">
                <a:solidFill>
                  <a:srgbClr val="04182D"/>
                </a:solidFill>
                <a:latin typeface="Microsoft Sans Serif"/>
                <a:cs typeface="Microsoft Sans Serif"/>
              </a:rPr>
              <a:t> </a:t>
            </a:r>
            <a:r>
              <a:rPr sz="1468" spc="82" dirty="0">
                <a:solidFill>
                  <a:srgbClr val="04182D"/>
                </a:solidFill>
                <a:latin typeface="Microsoft Sans Serif"/>
                <a:cs typeface="Microsoft Sans Serif"/>
              </a:rPr>
              <a:t>of</a:t>
            </a:r>
            <a:r>
              <a:rPr sz="1468" spc="50" dirty="0">
                <a:solidFill>
                  <a:srgbClr val="04182D"/>
                </a:solidFill>
                <a:latin typeface="Microsoft Sans Serif"/>
                <a:cs typeface="Microsoft Sans Serif"/>
              </a:rPr>
              <a:t> </a:t>
            </a:r>
            <a:r>
              <a:rPr sz="1468" spc="88" dirty="0">
                <a:solidFill>
                  <a:srgbClr val="04182D"/>
                </a:solidFill>
                <a:latin typeface="Microsoft Sans Serif"/>
                <a:cs typeface="Microsoft Sans Serif"/>
              </a:rPr>
              <a:t>the</a:t>
            </a:r>
            <a:r>
              <a:rPr sz="1468" spc="50" dirty="0">
                <a:solidFill>
                  <a:srgbClr val="04182D"/>
                </a:solidFill>
                <a:latin typeface="Microsoft Sans Serif"/>
                <a:cs typeface="Microsoft Sans Serif"/>
              </a:rPr>
              <a:t> </a:t>
            </a:r>
            <a:r>
              <a:rPr sz="1468" spc="112" dirty="0">
                <a:solidFill>
                  <a:srgbClr val="04182D"/>
                </a:solidFill>
                <a:latin typeface="Microsoft Sans Serif"/>
                <a:cs typeface="Microsoft Sans Serif"/>
              </a:rPr>
              <a:t>data</a:t>
            </a:r>
            <a:endParaRPr sz="1468">
              <a:latin typeface="Microsoft Sans Serif"/>
              <a:cs typeface="Microsoft Sans Serif"/>
            </a:endParaRPr>
          </a:p>
        </p:txBody>
      </p:sp>
      <p:pic>
        <p:nvPicPr>
          <p:cNvPr id="5" name="object 5"/>
          <p:cNvPicPr/>
          <p:nvPr/>
        </p:nvPicPr>
        <p:blipFill>
          <a:blip r:embed="rId4" cstate="print"/>
          <a:stretch>
            <a:fillRect/>
          </a:stretch>
        </p:blipFill>
        <p:spPr>
          <a:xfrm>
            <a:off x="306592" y="1177491"/>
            <a:ext cx="60076" cy="60076"/>
          </a:xfrm>
          <a:prstGeom prst="rect">
            <a:avLst/>
          </a:prstGeom>
        </p:spPr>
      </p:pic>
      <p:pic>
        <p:nvPicPr>
          <p:cNvPr id="6" name="object 6"/>
          <p:cNvPicPr/>
          <p:nvPr/>
        </p:nvPicPr>
        <p:blipFill>
          <a:blip r:embed="rId3" cstate="print"/>
          <a:stretch>
            <a:fillRect/>
          </a:stretch>
        </p:blipFill>
        <p:spPr>
          <a:xfrm>
            <a:off x="306592" y="1561979"/>
            <a:ext cx="60076" cy="60076"/>
          </a:xfrm>
          <a:prstGeom prst="rect">
            <a:avLst/>
          </a:prstGeom>
        </p:spPr>
      </p:pic>
      <p:pic>
        <p:nvPicPr>
          <p:cNvPr id="7" name="object 7"/>
          <p:cNvPicPr/>
          <p:nvPr/>
        </p:nvPicPr>
        <p:blipFill>
          <a:blip r:embed="rId4" cstate="print"/>
          <a:stretch>
            <a:fillRect/>
          </a:stretch>
        </p:blipFill>
        <p:spPr>
          <a:xfrm>
            <a:off x="306592" y="1946466"/>
            <a:ext cx="60076" cy="60076"/>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3570B7D-FB17-93F4-3653-C45654F7D846}"/>
              </a:ext>
            </a:extLst>
          </p:cNvPr>
          <p:cNvPicPr>
            <a:picLocks noChangeAspect="1"/>
          </p:cNvPicPr>
          <p:nvPr/>
        </p:nvPicPr>
        <p:blipFill>
          <a:blip r:embed="rId3"/>
          <a:stretch>
            <a:fillRect/>
          </a:stretch>
        </p:blipFill>
        <p:spPr>
          <a:xfrm>
            <a:off x="685800" y="1506421"/>
            <a:ext cx="7772400" cy="2130657"/>
          </a:xfrm>
          <a:prstGeom prst="rect">
            <a:avLst/>
          </a:prstGeom>
        </p:spPr>
      </p:pic>
    </p:spTree>
    <p:extLst>
      <p:ext uri="{BB962C8B-B14F-4D97-AF65-F5344CB8AC3E}">
        <p14:creationId xmlns:p14="http://schemas.microsoft.com/office/powerpoint/2010/main" val="1190650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B71A13C-EEDF-EEA8-A164-6E44E5129996}"/>
              </a:ext>
            </a:extLst>
          </p:cNvPr>
          <p:cNvPicPr>
            <a:picLocks noChangeAspect="1"/>
          </p:cNvPicPr>
          <p:nvPr/>
        </p:nvPicPr>
        <p:blipFill>
          <a:blip r:embed="rId3"/>
          <a:stretch>
            <a:fillRect/>
          </a:stretch>
        </p:blipFill>
        <p:spPr>
          <a:xfrm>
            <a:off x="685800" y="1135127"/>
            <a:ext cx="7772400" cy="2873245"/>
          </a:xfrm>
          <a:prstGeom prst="rect">
            <a:avLst/>
          </a:prstGeom>
        </p:spPr>
      </p:pic>
    </p:spTree>
    <p:extLst>
      <p:ext uri="{BB962C8B-B14F-4D97-AF65-F5344CB8AC3E}">
        <p14:creationId xmlns:p14="http://schemas.microsoft.com/office/powerpoint/2010/main" val="3780612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7123" y="130144"/>
            <a:ext cx="5589270" cy="470697"/>
          </a:xfrm>
          <a:prstGeom prst="rect">
            <a:avLst/>
          </a:prstGeom>
        </p:spPr>
        <p:txBody>
          <a:bodyPr vert="horz" wrap="square" lIns="0" tIns="8945" rIns="0" bIns="0" rtlCol="0">
            <a:spAutoFit/>
          </a:bodyPr>
          <a:lstStyle/>
          <a:p>
            <a:pPr marL="7455">
              <a:spcBef>
                <a:spcPts val="70"/>
              </a:spcBef>
            </a:pPr>
            <a:r>
              <a:rPr spc="23" dirty="0"/>
              <a:t>Big</a:t>
            </a:r>
            <a:r>
              <a:rPr spc="-161" dirty="0"/>
              <a:t> </a:t>
            </a:r>
            <a:r>
              <a:rPr spc="47" dirty="0"/>
              <a:t>Data</a:t>
            </a:r>
            <a:r>
              <a:rPr spc="-158" dirty="0"/>
              <a:t> </a:t>
            </a:r>
            <a:r>
              <a:rPr spc="-44" dirty="0"/>
              <a:t>concepts</a:t>
            </a:r>
            <a:r>
              <a:rPr spc="-161" dirty="0"/>
              <a:t> </a:t>
            </a:r>
            <a:r>
              <a:rPr spc="-21" dirty="0"/>
              <a:t>and</a:t>
            </a:r>
            <a:r>
              <a:rPr spc="-158" dirty="0"/>
              <a:t> </a:t>
            </a:r>
            <a:r>
              <a:rPr spc="-88" dirty="0"/>
              <a:t>Terminolog</a:t>
            </a:r>
            <a:r>
              <a:rPr sz="2876" spc="-88" dirty="0">
                <a:latin typeface="Microsoft Sans Serif"/>
                <a:cs typeface="Microsoft Sans Serif"/>
              </a:rPr>
              <a:t>y</a:t>
            </a:r>
            <a:endParaRPr sz="2876">
              <a:latin typeface="Microsoft Sans Serif"/>
              <a:cs typeface="Microsoft Sans Serif"/>
            </a:endParaRPr>
          </a:p>
        </p:txBody>
      </p:sp>
      <p:pic>
        <p:nvPicPr>
          <p:cNvPr id="3" name="object 3"/>
          <p:cNvPicPr/>
          <p:nvPr/>
        </p:nvPicPr>
        <p:blipFill>
          <a:blip r:embed="rId3" cstate="print"/>
          <a:stretch>
            <a:fillRect/>
          </a:stretch>
        </p:blipFill>
        <p:spPr>
          <a:xfrm>
            <a:off x="306592" y="793005"/>
            <a:ext cx="60076" cy="60076"/>
          </a:xfrm>
          <a:prstGeom prst="rect">
            <a:avLst/>
          </a:prstGeom>
        </p:spPr>
      </p:pic>
      <p:sp>
        <p:nvSpPr>
          <p:cNvPr id="4" name="object 4"/>
          <p:cNvSpPr txBox="1"/>
          <p:nvPr/>
        </p:nvSpPr>
        <p:spPr>
          <a:xfrm>
            <a:off x="503397" y="539133"/>
            <a:ext cx="7791284" cy="2245456"/>
          </a:xfrm>
          <a:prstGeom prst="rect">
            <a:avLst/>
          </a:prstGeom>
        </p:spPr>
        <p:txBody>
          <a:bodyPr vert="horz" wrap="square" lIns="0" tIns="7082" rIns="0" bIns="0" rtlCol="0">
            <a:spAutoFit/>
          </a:bodyPr>
          <a:lstStyle/>
          <a:p>
            <a:pPr marL="7455" marR="1769048">
              <a:lnSpc>
                <a:spcPct val="153500"/>
              </a:lnSpc>
              <a:spcBef>
                <a:spcPts val="56"/>
              </a:spcBef>
            </a:pPr>
            <a:r>
              <a:rPr sz="1497" spc="-6" dirty="0">
                <a:solidFill>
                  <a:srgbClr val="04182D"/>
                </a:solidFill>
                <a:latin typeface="Lucida Sans Unicode"/>
                <a:cs typeface="Lucida Sans Unicode"/>
              </a:rPr>
              <a:t>Cl</a:t>
            </a:r>
            <a:r>
              <a:rPr sz="1644" spc="-6" dirty="0">
                <a:solidFill>
                  <a:srgbClr val="04182D"/>
                </a:solidFill>
                <a:latin typeface="Microsoft Sans Serif"/>
                <a:cs typeface="Microsoft Sans Serif"/>
              </a:rPr>
              <a:t>u</a:t>
            </a:r>
            <a:r>
              <a:rPr sz="1497" spc="-6" dirty="0">
                <a:solidFill>
                  <a:srgbClr val="04182D"/>
                </a:solidFill>
                <a:latin typeface="Lucida Sans Unicode"/>
                <a:cs typeface="Lucida Sans Unicode"/>
              </a:rPr>
              <a:t>stered</a:t>
            </a:r>
            <a:r>
              <a:rPr sz="1497" spc="-38" dirty="0">
                <a:solidFill>
                  <a:srgbClr val="04182D"/>
                </a:solidFill>
                <a:latin typeface="Lucida Sans Unicode"/>
                <a:cs typeface="Lucida Sans Unicode"/>
              </a:rPr>
              <a:t> </a:t>
            </a:r>
            <a:r>
              <a:rPr sz="1497" spc="-12" dirty="0">
                <a:solidFill>
                  <a:srgbClr val="04182D"/>
                </a:solidFill>
                <a:latin typeface="Lucida Sans Unicode"/>
                <a:cs typeface="Lucida Sans Unicode"/>
              </a:rPr>
              <a:t>comp</a:t>
            </a:r>
            <a:r>
              <a:rPr sz="1644" spc="-12" dirty="0">
                <a:solidFill>
                  <a:srgbClr val="04182D"/>
                </a:solidFill>
                <a:latin typeface="Microsoft Sans Serif"/>
                <a:cs typeface="Microsoft Sans Serif"/>
              </a:rPr>
              <a:t>u</a:t>
            </a:r>
            <a:r>
              <a:rPr sz="1497" spc="-12" dirty="0">
                <a:solidFill>
                  <a:srgbClr val="04182D"/>
                </a:solidFill>
                <a:latin typeface="Lucida Sans Unicode"/>
                <a:cs typeface="Lucida Sans Unicode"/>
              </a:rPr>
              <a:t>ting</a:t>
            </a:r>
            <a:r>
              <a:rPr sz="1644" spc="-12" dirty="0">
                <a:solidFill>
                  <a:srgbClr val="04182D"/>
                </a:solidFill>
                <a:latin typeface="Microsoft Sans Serif"/>
                <a:cs typeface="Microsoft Sans Serif"/>
              </a:rPr>
              <a:t>:</a:t>
            </a:r>
            <a:r>
              <a:rPr sz="1644" dirty="0">
                <a:solidFill>
                  <a:srgbClr val="04182D"/>
                </a:solidFill>
                <a:latin typeface="Microsoft Sans Serif"/>
                <a:cs typeface="Microsoft Sans Serif"/>
              </a:rPr>
              <a:t> </a:t>
            </a:r>
            <a:r>
              <a:rPr sz="1468" spc="70" dirty="0">
                <a:solidFill>
                  <a:srgbClr val="04182D"/>
                </a:solidFill>
                <a:latin typeface="Microsoft Sans Serif"/>
                <a:cs typeface="Microsoft Sans Serif"/>
              </a:rPr>
              <a:t>Collection</a:t>
            </a:r>
            <a:r>
              <a:rPr sz="1468" spc="47" dirty="0">
                <a:solidFill>
                  <a:srgbClr val="04182D"/>
                </a:solidFill>
                <a:latin typeface="Microsoft Sans Serif"/>
                <a:cs typeface="Microsoft Sans Serif"/>
              </a:rPr>
              <a:t> </a:t>
            </a:r>
            <a:r>
              <a:rPr sz="1468" spc="82" dirty="0">
                <a:solidFill>
                  <a:srgbClr val="04182D"/>
                </a:solidFill>
                <a:latin typeface="Microsoft Sans Serif"/>
                <a:cs typeface="Microsoft Sans Serif"/>
              </a:rPr>
              <a:t>of</a:t>
            </a:r>
            <a:r>
              <a:rPr sz="1468" spc="44" dirty="0">
                <a:solidFill>
                  <a:srgbClr val="04182D"/>
                </a:solidFill>
                <a:latin typeface="Microsoft Sans Serif"/>
                <a:cs typeface="Microsoft Sans Serif"/>
              </a:rPr>
              <a:t> </a:t>
            </a:r>
            <a:r>
              <a:rPr sz="1468" spc="21" dirty="0">
                <a:solidFill>
                  <a:srgbClr val="04182D"/>
                </a:solidFill>
                <a:latin typeface="Microsoft Sans Serif"/>
                <a:cs typeface="Microsoft Sans Serif"/>
              </a:rPr>
              <a:t>reso</a:t>
            </a:r>
            <a:r>
              <a:rPr sz="1644" spc="21" dirty="0">
                <a:solidFill>
                  <a:srgbClr val="04182D"/>
                </a:solidFill>
                <a:latin typeface="Microsoft Sans Serif"/>
                <a:cs typeface="Microsoft Sans Serif"/>
              </a:rPr>
              <a:t>u</a:t>
            </a:r>
            <a:r>
              <a:rPr sz="1468" spc="21" dirty="0">
                <a:solidFill>
                  <a:srgbClr val="04182D"/>
                </a:solidFill>
                <a:latin typeface="Microsoft Sans Serif"/>
                <a:cs typeface="Microsoft Sans Serif"/>
              </a:rPr>
              <a:t>rces</a:t>
            </a:r>
            <a:r>
              <a:rPr sz="1468" spc="47" dirty="0">
                <a:solidFill>
                  <a:srgbClr val="04182D"/>
                </a:solidFill>
                <a:latin typeface="Microsoft Sans Serif"/>
                <a:cs typeface="Microsoft Sans Serif"/>
              </a:rPr>
              <a:t> </a:t>
            </a:r>
            <a:r>
              <a:rPr sz="1468" spc="82" dirty="0">
                <a:solidFill>
                  <a:srgbClr val="04182D"/>
                </a:solidFill>
                <a:latin typeface="Microsoft Sans Serif"/>
                <a:cs typeface="Microsoft Sans Serif"/>
              </a:rPr>
              <a:t>of</a:t>
            </a:r>
            <a:r>
              <a:rPr sz="1468" spc="47" dirty="0">
                <a:solidFill>
                  <a:srgbClr val="04182D"/>
                </a:solidFill>
                <a:latin typeface="Microsoft Sans Serif"/>
                <a:cs typeface="Microsoft Sans Serif"/>
              </a:rPr>
              <a:t> </a:t>
            </a:r>
            <a:r>
              <a:rPr sz="1468" spc="62" dirty="0">
                <a:solidFill>
                  <a:srgbClr val="04182D"/>
                </a:solidFill>
                <a:latin typeface="Microsoft Sans Serif"/>
                <a:cs typeface="Microsoft Sans Serif"/>
              </a:rPr>
              <a:t>m</a:t>
            </a:r>
            <a:r>
              <a:rPr sz="1644" spc="62" dirty="0">
                <a:solidFill>
                  <a:srgbClr val="04182D"/>
                </a:solidFill>
                <a:latin typeface="Microsoft Sans Serif"/>
                <a:cs typeface="Microsoft Sans Serif"/>
              </a:rPr>
              <a:t>u</a:t>
            </a:r>
            <a:r>
              <a:rPr sz="1468" spc="62" dirty="0">
                <a:solidFill>
                  <a:srgbClr val="04182D"/>
                </a:solidFill>
                <a:latin typeface="Microsoft Sans Serif"/>
                <a:cs typeface="Microsoft Sans Serif"/>
              </a:rPr>
              <a:t>ltiple</a:t>
            </a:r>
            <a:r>
              <a:rPr sz="1468" spc="44" dirty="0">
                <a:solidFill>
                  <a:srgbClr val="04182D"/>
                </a:solidFill>
                <a:latin typeface="Microsoft Sans Serif"/>
                <a:cs typeface="Microsoft Sans Serif"/>
              </a:rPr>
              <a:t> </a:t>
            </a:r>
            <a:r>
              <a:rPr sz="1468" spc="65" dirty="0">
                <a:solidFill>
                  <a:srgbClr val="04182D"/>
                </a:solidFill>
                <a:latin typeface="Microsoft Sans Serif"/>
                <a:cs typeface="Microsoft Sans Serif"/>
              </a:rPr>
              <a:t>machines </a:t>
            </a:r>
            <a:r>
              <a:rPr sz="1468" spc="-382" dirty="0">
                <a:solidFill>
                  <a:srgbClr val="04182D"/>
                </a:solidFill>
                <a:latin typeface="Microsoft Sans Serif"/>
                <a:cs typeface="Microsoft Sans Serif"/>
              </a:rPr>
              <a:t> </a:t>
            </a:r>
            <a:r>
              <a:rPr sz="1497" spc="15" dirty="0">
                <a:solidFill>
                  <a:srgbClr val="04182D"/>
                </a:solidFill>
                <a:latin typeface="Lucida Sans Unicode"/>
                <a:cs typeface="Lucida Sans Unicode"/>
              </a:rPr>
              <a:t>Parallel</a:t>
            </a:r>
            <a:r>
              <a:rPr sz="1497" spc="-35" dirty="0">
                <a:solidFill>
                  <a:srgbClr val="04182D"/>
                </a:solidFill>
                <a:latin typeface="Lucida Sans Unicode"/>
                <a:cs typeface="Lucida Sans Unicode"/>
              </a:rPr>
              <a:t> </a:t>
            </a:r>
            <a:r>
              <a:rPr sz="1497" spc="-12" dirty="0">
                <a:solidFill>
                  <a:srgbClr val="04182D"/>
                </a:solidFill>
                <a:latin typeface="Lucida Sans Unicode"/>
                <a:cs typeface="Lucida Sans Unicode"/>
              </a:rPr>
              <a:t>comp</a:t>
            </a:r>
            <a:r>
              <a:rPr sz="1644" spc="-12" dirty="0">
                <a:solidFill>
                  <a:srgbClr val="04182D"/>
                </a:solidFill>
                <a:latin typeface="Microsoft Sans Serif"/>
                <a:cs typeface="Microsoft Sans Serif"/>
              </a:rPr>
              <a:t>u</a:t>
            </a:r>
            <a:r>
              <a:rPr sz="1497" spc="-12" dirty="0">
                <a:solidFill>
                  <a:srgbClr val="04182D"/>
                </a:solidFill>
                <a:latin typeface="Lucida Sans Unicode"/>
                <a:cs typeface="Lucida Sans Unicode"/>
              </a:rPr>
              <a:t>ting</a:t>
            </a:r>
            <a:r>
              <a:rPr sz="1644" spc="-12" dirty="0">
                <a:solidFill>
                  <a:srgbClr val="04182D"/>
                </a:solidFill>
                <a:latin typeface="Microsoft Sans Serif"/>
                <a:cs typeface="Microsoft Sans Serif"/>
              </a:rPr>
              <a:t>:</a:t>
            </a:r>
            <a:r>
              <a:rPr sz="1644" spc="3" dirty="0">
                <a:solidFill>
                  <a:srgbClr val="04182D"/>
                </a:solidFill>
                <a:latin typeface="Microsoft Sans Serif"/>
                <a:cs typeface="Microsoft Sans Serif"/>
              </a:rPr>
              <a:t> </a:t>
            </a:r>
            <a:r>
              <a:rPr sz="1468" spc="29" dirty="0">
                <a:solidFill>
                  <a:srgbClr val="04182D"/>
                </a:solidFill>
                <a:latin typeface="Microsoft Sans Serif"/>
                <a:cs typeface="Microsoft Sans Serif"/>
              </a:rPr>
              <a:t>Sim</a:t>
            </a:r>
            <a:r>
              <a:rPr sz="1644" spc="29" dirty="0">
                <a:solidFill>
                  <a:srgbClr val="04182D"/>
                </a:solidFill>
                <a:latin typeface="Microsoft Sans Serif"/>
                <a:cs typeface="Microsoft Sans Serif"/>
              </a:rPr>
              <a:t>u</a:t>
            </a:r>
            <a:r>
              <a:rPr sz="1468" spc="29" dirty="0">
                <a:solidFill>
                  <a:srgbClr val="04182D"/>
                </a:solidFill>
                <a:latin typeface="Microsoft Sans Serif"/>
                <a:cs typeface="Microsoft Sans Serif"/>
              </a:rPr>
              <a:t>ltaneo</a:t>
            </a:r>
            <a:r>
              <a:rPr sz="1644" spc="29" dirty="0">
                <a:solidFill>
                  <a:srgbClr val="04182D"/>
                </a:solidFill>
                <a:latin typeface="Microsoft Sans Serif"/>
                <a:cs typeface="Microsoft Sans Serif"/>
              </a:rPr>
              <a:t>u</a:t>
            </a:r>
            <a:r>
              <a:rPr sz="1468" spc="29" dirty="0">
                <a:solidFill>
                  <a:srgbClr val="04182D"/>
                </a:solidFill>
                <a:latin typeface="Microsoft Sans Serif"/>
                <a:cs typeface="Microsoft Sans Serif"/>
              </a:rPr>
              <a:t>s</a:t>
            </a:r>
            <a:r>
              <a:rPr sz="1468" spc="50" dirty="0">
                <a:solidFill>
                  <a:srgbClr val="04182D"/>
                </a:solidFill>
                <a:latin typeface="Microsoft Sans Serif"/>
                <a:cs typeface="Microsoft Sans Serif"/>
              </a:rPr>
              <a:t> </a:t>
            </a:r>
            <a:r>
              <a:rPr sz="1468" spc="82" dirty="0">
                <a:solidFill>
                  <a:srgbClr val="04182D"/>
                </a:solidFill>
                <a:latin typeface="Microsoft Sans Serif"/>
                <a:cs typeface="Microsoft Sans Serif"/>
              </a:rPr>
              <a:t>comp</a:t>
            </a:r>
            <a:r>
              <a:rPr sz="1644" spc="82" dirty="0">
                <a:solidFill>
                  <a:srgbClr val="04182D"/>
                </a:solidFill>
                <a:latin typeface="Microsoft Sans Serif"/>
                <a:cs typeface="Microsoft Sans Serif"/>
              </a:rPr>
              <a:t>u</a:t>
            </a:r>
            <a:r>
              <a:rPr sz="1468" spc="82" dirty="0">
                <a:solidFill>
                  <a:srgbClr val="04182D"/>
                </a:solidFill>
                <a:latin typeface="Microsoft Sans Serif"/>
                <a:cs typeface="Microsoft Sans Serif"/>
              </a:rPr>
              <a:t>tation</a:t>
            </a:r>
            <a:endParaRPr sz="1468" dirty="0">
              <a:latin typeface="Microsoft Sans Serif"/>
              <a:cs typeface="Microsoft Sans Serif"/>
            </a:endParaRPr>
          </a:p>
          <a:p>
            <a:pPr marL="7455">
              <a:spcBef>
                <a:spcPts val="1057"/>
              </a:spcBef>
            </a:pPr>
            <a:r>
              <a:rPr sz="1497" spc="-6" dirty="0">
                <a:solidFill>
                  <a:srgbClr val="04182D"/>
                </a:solidFill>
                <a:latin typeface="Lucida Sans Unicode"/>
                <a:cs typeface="Lucida Sans Unicode"/>
              </a:rPr>
              <a:t>Distrib</a:t>
            </a:r>
            <a:r>
              <a:rPr sz="1644" spc="-6" dirty="0">
                <a:solidFill>
                  <a:srgbClr val="04182D"/>
                </a:solidFill>
                <a:latin typeface="Microsoft Sans Serif"/>
                <a:cs typeface="Microsoft Sans Serif"/>
              </a:rPr>
              <a:t>u</a:t>
            </a:r>
            <a:r>
              <a:rPr sz="1497" spc="-6" dirty="0">
                <a:solidFill>
                  <a:srgbClr val="04182D"/>
                </a:solidFill>
                <a:latin typeface="Lucida Sans Unicode"/>
                <a:cs typeface="Lucida Sans Unicode"/>
              </a:rPr>
              <a:t>ted</a:t>
            </a:r>
            <a:r>
              <a:rPr sz="1497" spc="-29" dirty="0">
                <a:solidFill>
                  <a:srgbClr val="04182D"/>
                </a:solidFill>
                <a:latin typeface="Lucida Sans Unicode"/>
                <a:cs typeface="Lucida Sans Unicode"/>
              </a:rPr>
              <a:t> </a:t>
            </a:r>
            <a:r>
              <a:rPr sz="1497" spc="-12" dirty="0">
                <a:solidFill>
                  <a:srgbClr val="04182D"/>
                </a:solidFill>
                <a:latin typeface="Lucida Sans Unicode"/>
                <a:cs typeface="Lucida Sans Unicode"/>
              </a:rPr>
              <a:t>comp</a:t>
            </a:r>
            <a:r>
              <a:rPr sz="1644" spc="-12" dirty="0">
                <a:solidFill>
                  <a:srgbClr val="04182D"/>
                </a:solidFill>
                <a:latin typeface="Microsoft Sans Serif"/>
                <a:cs typeface="Microsoft Sans Serif"/>
              </a:rPr>
              <a:t>u</a:t>
            </a:r>
            <a:r>
              <a:rPr sz="1497" spc="-12" dirty="0">
                <a:solidFill>
                  <a:srgbClr val="04182D"/>
                </a:solidFill>
                <a:latin typeface="Lucida Sans Unicode"/>
                <a:cs typeface="Lucida Sans Unicode"/>
              </a:rPr>
              <a:t>ting</a:t>
            </a:r>
            <a:r>
              <a:rPr sz="1644" spc="-12" dirty="0">
                <a:solidFill>
                  <a:srgbClr val="04182D"/>
                </a:solidFill>
                <a:latin typeface="Microsoft Sans Serif"/>
                <a:cs typeface="Microsoft Sans Serif"/>
              </a:rPr>
              <a:t>:</a:t>
            </a:r>
            <a:r>
              <a:rPr sz="1644" spc="6" dirty="0">
                <a:solidFill>
                  <a:srgbClr val="04182D"/>
                </a:solidFill>
                <a:latin typeface="Microsoft Sans Serif"/>
                <a:cs typeface="Microsoft Sans Serif"/>
              </a:rPr>
              <a:t> </a:t>
            </a:r>
            <a:r>
              <a:rPr sz="1468" spc="70" dirty="0">
                <a:solidFill>
                  <a:srgbClr val="04182D"/>
                </a:solidFill>
                <a:latin typeface="Microsoft Sans Serif"/>
                <a:cs typeface="Microsoft Sans Serif"/>
              </a:rPr>
              <a:t>Collection</a:t>
            </a:r>
            <a:r>
              <a:rPr sz="1468" spc="53" dirty="0">
                <a:solidFill>
                  <a:srgbClr val="04182D"/>
                </a:solidFill>
                <a:latin typeface="Microsoft Sans Serif"/>
                <a:cs typeface="Microsoft Sans Serif"/>
              </a:rPr>
              <a:t> </a:t>
            </a:r>
            <a:r>
              <a:rPr sz="1468" spc="82" dirty="0">
                <a:solidFill>
                  <a:srgbClr val="04182D"/>
                </a:solidFill>
                <a:latin typeface="Microsoft Sans Serif"/>
                <a:cs typeface="Microsoft Sans Serif"/>
              </a:rPr>
              <a:t>of</a:t>
            </a:r>
            <a:r>
              <a:rPr sz="1468" spc="53" dirty="0">
                <a:solidFill>
                  <a:srgbClr val="04182D"/>
                </a:solidFill>
                <a:latin typeface="Microsoft Sans Serif"/>
                <a:cs typeface="Microsoft Sans Serif"/>
              </a:rPr>
              <a:t> </a:t>
            </a:r>
            <a:r>
              <a:rPr sz="1468" spc="47" dirty="0">
                <a:solidFill>
                  <a:srgbClr val="04182D"/>
                </a:solidFill>
                <a:latin typeface="Microsoft Sans Serif"/>
                <a:cs typeface="Microsoft Sans Serif"/>
              </a:rPr>
              <a:t>nodes</a:t>
            </a:r>
            <a:r>
              <a:rPr sz="1468" spc="53" dirty="0">
                <a:solidFill>
                  <a:srgbClr val="04182D"/>
                </a:solidFill>
                <a:latin typeface="Microsoft Sans Serif"/>
                <a:cs typeface="Microsoft Sans Serif"/>
              </a:rPr>
              <a:t> </a:t>
            </a:r>
            <a:r>
              <a:rPr sz="1644" spc="53" dirty="0">
                <a:solidFill>
                  <a:srgbClr val="04182D"/>
                </a:solidFill>
                <a:latin typeface="Microsoft Sans Serif"/>
                <a:cs typeface="Microsoft Sans Serif"/>
              </a:rPr>
              <a:t>(</a:t>
            </a:r>
            <a:r>
              <a:rPr sz="1468" spc="53" dirty="0">
                <a:solidFill>
                  <a:srgbClr val="04182D"/>
                </a:solidFill>
                <a:latin typeface="Microsoft Sans Serif"/>
                <a:cs typeface="Microsoft Sans Serif"/>
              </a:rPr>
              <a:t>net</a:t>
            </a:r>
            <a:r>
              <a:rPr sz="1644" spc="53" dirty="0">
                <a:solidFill>
                  <a:srgbClr val="04182D"/>
                </a:solidFill>
                <a:latin typeface="Microsoft Sans Serif"/>
                <a:cs typeface="Microsoft Sans Serif"/>
              </a:rPr>
              <a:t>w</a:t>
            </a:r>
            <a:r>
              <a:rPr sz="1468" spc="53" dirty="0">
                <a:solidFill>
                  <a:srgbClr val="04182D"/>
                </a:solidFill>
                <a:latin typeface="Microsoft Sans Serif"/>
                <a:cs typeface="Microsoft Sans Serif"/>
              </a:rPr>
              <a:t>orked </a:t>
            </a:r>
            <a:r>
              <a:rPr sz="1468" spc="50" dirty="0">
                <a:solidFill>
                  <a:srgbClr val="04182D"/>
                </a:solidFill>
                <a:latin typeface="Microsoft Sans Serif"/>
                <a:cs typeface="Microsoft Sans Serif"/>
              </a:rPr>
              <a:t>comp</a:t>
            </a:r>
            <a:r>
              <a:rPr sz="1644" spc="50" dirty="0">
                <a:solidFill>
                  <a:srgbClr val="04182D"/>
                </a:solidFill>
                <a:latin typeface="Microsoft Sans Serif"/>
                <a:cs typeface="Microsoft Sans Serif"/>
              </a:rPr>
              <a:t>u</a:t>
            </a:r>
            <a:r>
              <a:rPr sz="1468" spc="50" dirty="0">
                <a:solidFill>
                  <a:srgbClr val="04182D"/>
                </a:solidFill>
                <a:latin typeface="Microsoft Sans Serif"/>
                <a:cs typeface="Microsoft Sans Serif"/>
              </a:rPr>
              <a:t>ters</a:t>
            </a:r>
            <a:r>
              <a:rPr sz="1644" spc="50" dirty="0">
                <a:solidFill>
                  <a:srgbClr val="04182D"/>
                </a:solidFill>
                <a:latin typeface="Microsoft Sans Serif"/>
                <a:cs typeface="Microsoft Sans Serif"/>
              </a:rPr>
              <a:t>)</a:t>
            </a:r>
            <a:r>
              <a:rPr sz="1644" spc="6" dirty="0">
                <a:solidFill>
                  <a:srgbClr val="04182D"/>
                </a:solidFill>
                <a:latin typeface="Microsoft Sans Serif"/>
                <a:cs typeface="Microsoft Sans Serif"/>
              </a:rPr>
              <a:t> </a:t>
            </a:r>
            <a:r>
              <a:rPr sz="1468" spc="120" dirty="0">
                <a:solidFill>
                  <a:srgbClr val="04182D"/>
                </a:solidFill>
                <a:latin typeface="Microsoft Sans Serif"/>
                <a:cs typeface="Microsoft Sans Serif"/>
              </a:rPr>
              <a:t>that</a:t>
            </a:r>
            <a:r>
              <a:rPr sz="1468" spc="53" dirty="0">
                <a:solidFill>
                  <a:srgbClr val="04182D"/>
                </a:solidFill>
                <a:latin typeface="Microsoft Sans Serif"/>
                <a:cs typeface="Microsoft Sans Serif"/>
              </a:rPr>
              <a:t> </a:t>
            </a:r>
            <a:r>
              <a:rPr sz="1468" spc="32" dirty="0">
                <a:solidFill>
                  <a:srgbClr val="04182D"/>
                </a:solidFill>
                <a:latin typeface="Microsoft Sans Serif"/>
                <a:cs typeface="Microsoft Sans Serif"/>
              </a:rPr>
              <a:t>r</a:t>
            </a:r>
            <a:r>
              <a:rPr sz="1644" spc="32" dirty="0">
                <a:solidFill>
                  <a:srgbClr val="04182D"/>
                </a:solidFill>
                <a:latin typeface="Microsoft Sans Serif"/>
                <a:cs typeface="Microsoft Sans Serif"/>
              </a:rPr>
              <a:t>u</a:t>
            </a:r>
            <a:r>
              <a:rPr sz="1468" spc="32" dirty="0">
                <a:solidFill>
                  <a:srgbClr val="04182D"/>
                </a:solidFill>
                <a:latin typeface="Microsoft Sans Serif"/>
                <a:cs typeface="Microsoft Sans Serif"/>
              </a:rPr>
              <a:t>n</a:t>
            </a:r>
            <a:r>
              <a:rPr sz="1468" spc="53" dirty="0">
                <a:solidFill>
                  <a:srgbClr val="04182D"/>
                </a:solidFill>
                <a:latin typeface="Microsoft Sans Serif"/>
                <a:cs typeface="Microsoft Sans Serif"/>
              </a:rPr>
              <a:t> </a:t>
            </a:r>
            <a:r>
              <a:rPr sz="1468" spc="56" dirty="0">
                <a:solidFill>
                  <a:srgbClr val="04182D"/>
                </a:solidFill>
                <a:latin typeface="Microsoft Sans Serif"/>
                <a:cs typeface="Microsoft Sans Serif"/>
              </a:rPr>
              <a:t>in</a:t>
            </a:r>
            <a:r>
              <a:rPr sz="1468" spc="53" dirty="0">
                <a:solidFill>
                  <a:srgbClr val="04182D"/>
                </a:solidFill>
                <a:latin typeface="Microsoft Sans Serif"/>
                <a:cs typeface="Microsoft Sans Serif"/>
              </a:rPr>
              <a:t> </a:t>
            </a:r>
            <a:r>
              <a:rPr sz="1468" spc="59" dirty="0">
                <a:solidFill>
                  <a:srgbClr val="04182D"/>
                </a:solidFill>
                <a:latin typeface="Microsoft Sans Serif"/>
                <a:cs typeface="Microsoft Sans Serif"/>
              </a:rPr>
              <a:t>parallel</a:t>
            </a:r>
            <a:endParaRPr sz="1468" dirty="0">
              <a:latin typeface="Microsoft Sans Serif"/>
              <a:cs typeface="Microsoft Sans Serif"/>
            </a:endParaRPr>
          </a:p>
          <a:p>
            <a:pPr marL="7455" marR="192709">
              <a:lnSpc>
                <a:spcPct val="124100"/>
              </a:lnSpc>
              <a:spcBef>
                <a:spcPts val="578"/>
              </a:spcBef>
            </a:pPr>
            <a:r>
              <a:rPr sz="1497" spc="53" dirty="0">
                <a:solidFill>
                  <a:srgbClr val="04182D"/>
                </a:solidFill>
                <a:latin typeface="Lucida Sans Unicode"/>
                <a:cs typeface="Lucida Sans Unicode"/>
              </a:rPr>
              <a:t>Batch</a:t>
            </a:r>
            <a:r>
              <a:rPr sz="1497" spc="-29" dirty="0">
                <a:solidFill>
                  <a:srgbClr val="04182D"/>
                </a:solidFill>
                <a:latin typeface="Lucida Sans Unicode"/>
                <a:cs typeface="Lucida Sans Unicode"/>
              </a:rPr>
              <a:t> </a:t>
            </a:r>
            <a:r>
              <a:rPr sz="1497" spc="-21" dirty="0">
                <a:solidFill>
                  <a:srgbClr val="04182D"/>
                </a:solidFill>
                <a:latin typeface="Lucida Sans Unicode"/>
                <a:cs typeface="Lucida Sans Unicode"/>
              </a:rPr>
              <a:t>processing</a:t>
            </a:r>
            <a:r>
              <a:rPr sz="1644" spc="-21" dirty="0">
                <a:solidFill>
                  <a:srgbClr val="04182D"/>
                </a:solidFill>
                <a:latin typeface="Microsoft Sans Serif"/>
                <a:cs typeface="Microsoft Sans Serif"/>
              </a:rPr>
              <a:t>:</a:t>
            </a:r>
            <a:r>
              <a:rPr sz="1644" spc="9" dirty="0">
                <a:solidFill>
                  <a:srgbClr val="04182D"/>
                </a:solidFill>
                <a:latin typeface="Microsoft Sans Serif"/>
                <a:cs typeface="Microsoft Sans Serif"/>
              </a:rPr>
              <a:t> </a:t>
            </a:r>
            <a:r>
              <a:rPr sz="1468" spc="59" dirty="0">
                <a:solidFill>
                  <a:srgbClr val="04182D"/>
                </a:solidFill>
                <a:latin typeface="Microsoft Sans Serif"/>
                <a:cs typeface="Microsoft Sans Serif"/>
              </a:rPr>
              <a:t>Breaking</a:t>
            </a:r>
            <a:r>
              <a:rPr sz="1468" spc="56" dirty="0">
                <a:solidFill>
                  <a:srgbClr val="04182D"/>
                </a:solidFill>
                <a:latin typeface="Microsoft Sans Serif"/>
                <a:cs typeface="Microsoft Sans Serif"/>
              </a:rPr>
              <a:t> </a:t>
            </a:r>
            <a:r>
              <a:rPr sz="1468" spc="88" dirty="0">
                <a:solidFill>
                  <a:srgbClr val="04182D"/>
                </a:solidFill>
                <a:latin typeface="Microsoft Sans Serif"/>
                <a:cs typeface="Microsoft Sans Serif"/>
              </a:rPr>
              <a:t>the</a:t>
            </a:r>
            <a:r>
              <a:rPr sz="1468" spc="56" dirty="0">
                <a:solidFill>
                  <a:srgbClr val="04182D"/>
                </a:solidFill>
                <a:latin typeface="Microsoft Sans Serif"/>
                <a:cs typeface="Microsoft Sans Serif"/>
              </a:rPr>
              <a:t> </a:t>
            </a:r>
            <a:r>
              <a:rPr sz="1468" spc="65" dirty="0">
                <a:solidFill>
                  <a:srgbClr val="04182D"/>
                </a:solidFill>
                <a:latin typeface="Microsoft Sans Serif"/>
                <a:cs typeface="Microsoft Sans Serif"/>
              </a:rPr>
              <a:t>job</a:t>
            </a:r>
            <a:r>
              <a:rPr sz="1468" spc="56" dirty="0">
                <a:solidFill>
                  <a:srgbClr val="04182D"/>
                </a:solidFill>
                <a:latin typeface="Microsoft Sans Serif"/>
                <a:cs typeface="Microsoft Sans Serif"/>
              </a:rPr>
              <a:t> </a:t>
            </a:r>
            <a:r>
              <a:rPr sz="1468" spc="76" dirty="0">
                <a:solidFill>
                  <a:srgbClr val="04182D"/>
                </a:solidFill>
                <a:latin typeface="Microsoft Sans Serif"/>
                <a:cs typeface="Microsoft Sans Serif"/>
              </a:rPr>
              <a:t>into</a:t>
            </a:r>
            <a:r>
              <a:rPr sz="1468" spc="56" dirty="0">
                <a:solidFill>
                  <a:srgbClr val="04182D"/>
                </a:solidFill>
                <a:latin typeface="Microsoft Sans Serif"/>
                <a:cs typeface="Microsoft Sans Serif"/>
              </a:rPr>
              <a:t> </a:t>
            </a:r>
            <a:r>
              <a:rPr sz="1468" spc="50" dirty="0">
                <a:solidFill>
                  <a:srgbClr val="04182D"/>
                </a:solidFill>
                <a:latin typeface="Microsoft Sans Serif"/>
                <a:cs typeface="Microsoft Sans Serif"/>
              </a:rPr>
              <a:t>small</a:t>
            </a:r>
            <a:r>
              <a:rPr sz="1468" spc="56" dirty="0">
                <a:solidFill>
                  <a:srgbClr val="04182D"/>
                </a:solidFill>
                <a:latin typeface="Microsoft Sans Serif"/>
                <a:cs typeface="Microsoft Sans Serif"/>
              </a:rPr>
              <a:t> </a:t>
            </a:r>
            <a:r>
              <a:rPr sz="1468" spc="50" dirty="0">
                <a:solidFill>
                  <a:srgbClr val="04182D"/>
                </a:solidFill>
                <a:latin typeface="Microsoft Sans Serif"/>
                <a:cs typeface="Microsoft Sans Serif"/>
              </a:rPr>
              <a:t>pieces</a:t>
            </a:r>
            <a:r>
              <a:rPr sz="1468" spc="56" dirty="0">
                <a:solidFill>
                  <a:srgbClr val="04182D"/>
                </a:solidFill>
                <a:latin typeface="Microsoft Sans Serif"/>
                <a:cs typeface="Microsoft Sans Serif"/>
              </a:rPr>
              <a:t> </a:t>
            </a:r>
            <a:r>
              <a:rPr sz="1468" spc="94" dirty="0">
                <a:solidFill>
                  <a:srgbClr val="04182D"/>
                </a:solidFill>
                <a:latin typeface="Microsoft Sans Serif"/>
                <a:cs typeface="Microsoft Sans Serif"/>
              </a:rPr>
              <a:t>and</a:t>
            </a:r>
            <a:r>
              <a:rPr sz="1468" spc="56" dirty="0">
                <a:solidFill>
                  <a:srgbClr val="04182D"/>
                </a:solidFill>
                <a:latin typeface="Microsoft Sans Serif"/>
                <a:cs typeface="Microsoft Sans Serif"/>
              </a:rPr>
              <a:t> r</a:t>
            </a:r>
            <a:r>
              <a:rPr sz="1644" spc="56" dirty="0">
                <a:solidFill>
                  <a:srgbClr val="04182D"/>
                </a:solidFill>
                <a:latin typeface="Microsoft Sans Serif"/>
                <a:cs typeface="Microsoft Sans Serif"/>
              </a:rPr>
              <a:t>u</a:t>
            </a:r>
            <a:r>
              <a:rPr sz="1468" spc="56" dirty="0">
                <a:solidFill>
                  <a:srgbClr val="04182D"/>
                </a:solidFill>
                <a:latin typeface="Microsoft Sans Serif"/>
                <a:cs typeface="Microsoft Sans Serif"/>
              </a:rPr>
              <a:t>nning </a:t>
            </a:r>
            <a:r>
              <a:rPr sz="1468" spc="94" dirty="0">
                <a:solidFill>
                  <a:srgbClr val="04182D"/>
                </a:solidFill>
                <a:latin typeface="Microsoft Sans Serif"/>
                <a:cs typeface="Microsoft Sans Serif"/>
              </a:rPr>
              <a:t>them</a:t>
            </a:r>
            <a:r>
              <a:rPr sz="1468" spc="56" dirty="0">
                <a:solidFill>
                  <a:srgbClr val="04182D"/>
                </a:solidFill>
                <a:latin typeface="Microsoft Sans Serif"/>
                <a:cs typeface="Microsoft Sans Serif"/>
              </a:rPr>
              <a:t> </a:t>
            </a:r>
            <a:r>
              <a:rPr sz="1468" spc="62" dirty="0">
                <a:solidFill>
                  <a:srgbClr val="04182D"/>
                </a:solidFill>
                <a:latin typeface="Microsoft Sans Serif"/>
                <a:cs typeface="Microsoft Sans Serif"/>
              </a:rPr>
              <a:t>on</a:t>
            </a:r>
            <a:r>
              <a:rPr sz="1468" spc="56" dirty="0">
                <a:solidFill>
                  <a:srgbClr val="04182D"/>
                </a:solidFill>
                <a:latin typeface="Microsoft Sans Serif"/>
                <a:cs typeface="Microsoft Sans Serif"/>
              </a:rPr>
              <a:t> </a:t>
            </a:r>
            <a:r>
              <a:rPr sz="1468" spc="44" dirty="0">
                <a:solidFill>
                  <a:srgbClr val="04182D"/>
                </a:solidFill>
                <a:latin typeface="Microsoft Sans Serif"/>
                <a:cs typeface="Microsoft Sans Serif"/>
              </a:rPr>
              <a:t>indi</a:t>
            </a:r>
            <a:r>
              <a:rPr sz="1644" spc="44" dirty="0">
                <a:solidFill>
                  <a:srgbClr val="04182D"/>
                </a:solidFill>
                <a:latin typeface="Microsoft Sans Serif"/>
                <a:cs typeface="Microsoft Sans Serif"/>
              </a:rPr>
              <a:t>v</a:t>
            </a:r>
            <a:r>
              <a:rPr sz="1468" spc="44" dirty="0">
                <a:solidFill>
                  <a:srgbClr val="04182D"/>
                </a:solidFill>
                <a:latin typeface="Microsoft Sans Serif"/>
                <a:cs typeface="Microsoft Sans Serif"/>
              </a:rPr>
              <a:t>id</a:t>
            </a:r>
            <a:r>
              <a:rPr sz="1644" spc="44" dirty="0">
                <a:solidFill>
                  <a:srgbClr val="04182D"/>
                </a:solidFill>
                <a:latin typeface="Microsoft Sans Serif"/>
                <a:cs typeface="Microsoft Sans Serif"/>
              </a:rPr>
              <a:t>u</a:t>
            </a:r>
            <a:r>
              <a:rPr sz="1468" spc="44" dirty="0">
                <a:solidFill>
                  <a:srgbClr val="04182D"/>
                </a:solidFill>
                <a:latin typeface="Microsoft Sans Serif"/>
                <a:cs typeface="Microsoft Sans Serif"/>
              </a:rPr>
              <a:t>al </a:t>
            </a:r>
            <a:r>
              <a:rPr sz="1468" spc="-382" dirty="0">
                <a:solidFill>
                  <a:srgbClr val="04182D"/>
                </a:solidFill>
                <a:latin typeface="Microsoft Sans Serif"/>
                <a:cs typeface="Microsoft Sans Serif"/>
              </a:rPr>
              <a:t> </a:t>
            </a:r>
            <a:r>
              <a:rPr sz="1468" spc="65" dirty="0">
                <a:solidFill>
                  <a:srgbClr val="04182D"/>
                </a:solidFill>
                <a:latin typeface="Microsoft Sans Serif"/>
                <a:cs typeface="Microsoft Sans Serif"/>
              </a:rPr>
              <a:t>machines</a:t>
            </a:r>
            <a:endParaRPr sz="1468" dirty="0">
              <a:latin typeface="Microsoft Sans Serif"/>
              <a:cs typeface="Microsoft Sans Serif"/>
            </a:endParaRPr>
          </a:p>
          <a:p>
            <a:pPr marL="7455">
              <a:spcBef>
                <a:spcPts val="1092"/>
              </a:spcBef>
            </a:pPr>
            <a:r>
              <a:rPr sz="1497" spc="15" dirty="0">
                <a:solidFill>
                  <a:srgbClr val="04182D"/>
                </a:solidFill>
                <a:latin typeface="Lucida Sans Unicode"/>
                <a:cs typeface="Lucida Sans Unicode"/>
              </a:rPr>
              <a:t>Real</a:t>
            </a:r>
            <a:r>
              <a:rPr sz="1644" spc="15" dirty="0">
                <a:solidFill>
                  <a:srgbClr val="04182D"/>
                </a:solidFill>
                <a:latin typeface="Microsoft Sans Serif"/>
                <a:cs typeface="Microsoft Sans Serif"/>
              </a:rPr>
              <a:t>-</a:t>
            </a:r>
            <a:r>
              <a:rPr sz="1497" spc="15" dirty="0">
                <a:solidFill>
                  <a:srgbClr val="04182D"/>
                </a:solidFill>
                <a:latin typeface="Lucida Sans Unicode"/>
                <a:cs typeface="Lucida Sans Unicode"/>
              </a:rPr>
              <a:t>time</a:t>
            </a:r>
            <a:r>
              <a:rPr sz="1497" spc="-35" dirty="0">
                <a:solidFill>
                  <a:srgbClr val="04182D"/>
                </a:solidFill>
                <a:latin typeface="Lucida Sans Unicode"/>
                <a:cs typeface="Lucida Sans Unicode"/>
              </a:rPr>
              <a:t> </a:t>
            </a:r>
            <a:r>
              <a:rPr sz="1497" spc="-21" dirty="0">
                <a:solidFill>
                  <a:srgbClr val="04182D"/>
                </a:solidFill>
                <a:latin typeface="Lucida Sans Unicode"/>
                <a:cs typeface="Lucida Sans Unicode"/>
              </a:rPr>
              <a:t>processing</a:t>
            </a:r>
            <a:r>
              <a:rPr sz="1644" spc="-21" dirty="0">
                <a:solidFill>
                  <a:srgbClr val="04182D"/>
                </a:solidFill>
                <a:latin typeface="Microsoft Sans Serif"/>
                <a:cs typeface="Microsoft Sans Serif"/>
              </a:rPr>
              <a:t>:</a:t>
            </a:r>
            <a:r>
              <a:rPr sz="1644" spc="3" dirty="0">
                <a:solidFill>
                  <a:srgbClr val="04182D"/>
                </a:solidFill>
                <a:latin typeface="Microsoft Sans Serif"/>
                <a:cs typeface="Microsoft Sans Serif"/>
              </a:rPr>
              <a:t> </a:t>
            </a:r>
            <a:r>
              <a:rPr sz="1468" spc="82" dirty="0">
                <a:solidFill>
                  <a:srgbClr val="04182D"/>
                </a:solidFill>
                <a:latin typeface="Microsoft Sans Serif"/>
                <a:cs typeface="Microsoft Sans Serif"/>
              </a:rPr>
              <a:t>Immediate</a:t>
            </a:r>
            <a:r>
              <a:rPr sz="1468" spc="50" dirty="0">
                <a:solidFill>
                  <a:srgbClr val="04182D"/>
                </a:solidFill>
                <a:latin typeface="Microsoft Sans Serif"/>
                <a:cs typeface="Microsoft Sans Serif"/>
              </a:rPr>
              <a:t> </a:t>
            </a:r>
            <a:r>
              <a:rPr sz="1468" spc="47" dirty="0">
                <a:solidFill>
                  <a:srgbClr val="04182D"/>
                </a:solidFill>
                <a:latin typeface="Microsoft Sans Serif"/>
                <a:cs typeface="Microsoft Sans Serif"/>
              </a:rPr>
              <a:t>processing</a:t>
            </a:r>
            <a:r>
              <a:rPr sz="1468" spc="50" dirty="0">
                <a:solidFill>
                  <a:srgbClr val="04182D"/>
                </a:solidFill>
                <a:latin typeface="Microsoft Sans Serif"/>
                <a:cs typeface="Microsoft Sans Serif"/>
              </a:rPr>
              <a:t> </a:t>
            </a:r>
            <a:r>
              <a:rPr sz="1468" spc="82" dirty="0">
                <a:solidFill>
                  <a:srgbClr val="04182D"/>
                </a:solidFill>
                <a:latin typeface="Microsoft Sans Serif"/>
                <a:cs typeface="Microsoft Sans Serif"/>
              </a:rPr>
              <a:t>of</a:t>
            </a:r>
            <a:r>
              <a:rPr sz="1468" spc="50" dirty="0">
                <a:solidFill>
                  <a:srgbClr val="04182D"/>
                </a:solidFill>
                <a:latin typeface="Microsoft Sans Serif"/>
                <a:cs typeface="Microsoft Sans Serif"/>
              </a:rPr>
              <a:t> </a:t>
            </a:r>
            <a:r>
              <a:rPr sz="1468" spc="112" dirty="0">
                <a:solidFill>
                  <a:srgbClr val="04182D"/>
                </a:solidFill>
                <a:latin typeface="Microsoft Sans Serif"/>
                <a:cs typeface="Microsoft Sans Serif"/>
              </a:rPr>
              <a:t>data</a:t>
            </a:r>
            <a:endParaRPr sz="1468" dirty="0">
              <a:latin typeface="Microsoft Sans Serif"/>
              <a:cs typeface="Microsoft Sans Serif"/>
            </a:endParaRPr>
          </a:p>
        </p:txBody>
      </p:sp>
      <p:pic>
        <p:nvPicPr>
          <p:cNvPr id="5" name="object 5"/>
          <p:cNvPicPr/>
          <p:nvPr/>
        </p:nvPicPr>
        <p:blipFill>
          <a:blip r:embed="rId4" cstate="print"/>
          <a:stretch>
            <a:fillRect/>
          </a:stretch>
        </p:blipFill>
        <p:spPr>
          <a:xfrm>
            <a:off x="306592" y="1177492"/>
            <a:ext cx="60076" cy="60076"/>
          </a:xfrm>
          <a:prstGeom prst="rect">
            <a:avLst/>
          </a:prstGeom>
        </p:spPr>
      </p:pic>
      <p:pic>
        <p:nvPicPr>
          <p:cNvPr id="6" name="object 6"/>
          <p:cNvPicPr/>
          <p:nvPr/>
        </p:nvPicPr>
        <p:blipFill>
          <a:blip r:embed="rId3" cstate="print"/>
          <a:stretch>
            <a:fillRect/>
          </a:stretch>
        </p:blipFill>
        <p:spPr>
          <a:xfrm>
            <a:off x="306592" y="1561979"/>
            <a:ext cx="60076" cy="60076"/>
          </a:xfrm>
          <a:prstGeom prst="rect">
            <a:avLst/>
          </a:prstGeom>
        </p:spPr>
      </p:pic>
      <p:pic>
        <p:nvPicPr>
          <p:cNvPr id="7" name="object 7"/>
          <p:cNvPicPr/>
          <p:nvPr/>
        </p:nvPicPr>
        <p:blipFill>
          <a:blip r:embed="rId4" cstate="print"/>
          <a:stretch>
            <a:fillRect/>
          </a:stretch>
        </p:blipFill>
        <p:spPr>
          <a:xfrm>
            <a:off x="306592" y="1946467"/>
            <a:ext cx="60076" cy="60076"/>
          </a:xfrm>
          <a:prstGeom prst="rect">
            <a:avLst/>
          </a:prstGeom>
        </p:spPr>
      </p:pic>
      <p:pic>
        <p:nvPicPr>
          <p:cNvPr id="8" name="object 8"/>
          <p:cNvPicPr/>
          <p:nvPr/>
        </p:nvPicPr>
        <p:blipFill>
          <a:blip r:embed="rId4" cstate="print"/>
          <a:stretch>
            <a:fillRect/>
          </a:stretch>
        </p:blipFill>
        <p:spPr>
          <a:xfrm>
            <a:off x="306592" y="2619320"/>
            <a:ext cx="60076" cy="60076"/>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7123" y="130144"/>
            <a:ext cx="5589270" cy="470697"/>
          </a:xfrm>
          <a:prstGeom prst="rect">
            <a:avLst/>
          </a:prstGeom>
        </p:spPr>
        <p:txBody>
          <a:bodyPr vert="horz" wrap="square" lIns="0" tIns="8945" rIns="0" bIns="0" rtlCol="0">
            <a:spAutoFit/>
          </a:bodyPr>
          <a:lstStyle/>
          <a:p>
            <a:pPr marL="7455">
              <a:spcBef>
                <a:spcPts val="70"/>
              </a:spcBef>
            </a:pPr>
            <a:r>
              <a:rPr spc="23" dirty="0"/>
              <a:t>Big</a:t>
            </a:r>
            <a:r>
              <a:rPr spc="-161" dirty="0"/>
              <a:t> </a:t>
            </a:r>
            <a:r>
              <a:rPr spc="47" dirty="0"/>
              <a:t>Data</a:t>
            </a:r>
            <a:r>
              <a:rPr spc="-158" dirty="0"/>
              <a:t> </a:t>
            </a:r>
            <a:r>
              <a:rPr spc="-44" dirty="0"/>
              <a:t>concepts</a:t>
            </a:r>
            <a:r>
              <a:rPr spc="-161" dirty="0"/>
              <a:t> </a:t>
            </a:r>
            <a:r>
              <a:rPr spc="-21" dirty="0"/>
              <a:t>and</a:t>
            </a:r>
            <a:r>
              <a:rPr spc="-158" dirty="0"/>
              <a:t> </a:t>
            </a:r>
            <a:r>
              <a:rPr spc="-88" dirty="0"/>
              <a:t>Terminolog</a:t>
            </a:r>
            <a:r>
              <a:rPr sz="2876" spc="-88" dirty="0">
                <a:latin typeface="Microsoft Sans Serif"/>
                <a:cs typeface="Microsoft Sans Serif"/>
              </a:rPr>
              <a:t>y</a:t>
            </a:r>
            <a:endParaRPr sz="2876">
              <a:latin typeface="Microsoft Sans Serif"/>
              <a:cs typeface="Microsoft Sans Serif"/>
            </a:endParaRPr>
          </a:p>
        </p:txBody>
      </p:sp>
      <p:pic>
        <p:nvPicPr>
          <p:cNvPr id="3" name="object 3"/>
          <p:cNvPicPr/>
          <p:nvPr/>
        </p:nvPicPr>
        <p:blipFill>
          <a:blip r:embed="rId3" cstate="print"/>
          <a:stretch>
            <a:fillRect/>
          </a:stretch>
        </p:blipFill>
        <p:spPr>
          <a:xfrm>
            <a:off x="306592" y="793005"/>
            <a:ext cx="60076" cy="60076"/>
          </a:xfrm>
          <a:prstGeom prst="rect">
            <a:avLst/>
          </a:prstGeom>
        </p:spPr>
      </p:pic>
      <p:sp>
        <p:nvSpPr>
          <p:cNvPr id="4" name="object 4"/>
          <p:cNvSpPr txBox="1"/>
          <p:nvPr/>
        </p:nvSpPr>
        <p:spPr>
          <a:xfrm>
            <a:off x="503397" y="539133"/>
            <a:ext cx="7791284" cy="360774"/>
          </a:xfrm>
          <a:prstGeom prst="rect">
            <a:avLst/>
          </a:prstGeom>
        </p:spPr>
        <p:txBody>
          <a:bodyPr vert="horz" wrap="square" lIns="0" tIns="7082" rIns="0" bIns="0" rtlCol="0">
            <a:spAutoFit/>
          </a:bodyPr>
          <a:lstStyle/>
          <a:p>
            <a:pPr marL="7455" marR="1769048">
              <a:lnSpc>
                <a:spcPct val="153500"/>
              </a:lnSpc>
              <a:spcBef>
                <a:spcPts val="56"/>
              </a:spcBef>
            </a:pPr>
            <a:r>
              <a:rPr sz="1497" spc="-6" dirty="0">
                <a:solidFill>
                  <a:srgbClr val="04182D"/>
                </a:solidFill>
                <a:latin typeface="Lucida Sans Unicode"/>
                <a:cs typeface="Lucida Sans Unicode"/>
              </a:rPr>
              <a:t>Cl</a:t>
            </a:r>
            <a:r>
              <a:rPr sz="1644" spc="-6" dirty="0">
                <a:solidFill>
                  <a:srgbClr val="04182D"/>
                </a:solidFill>
                <a:latin typeface="Microsoft Sans Serif"/>
                <a:cs typeface="Microsoft Sans Serif"/>
              </a:rPr>
              <a:t>u</a:t>
            </a:r>
            <a:r>
              <a:rPr sz="1497" spc="-6" dirty="0">
                <a:solidFill>
                  <a:srgbClr val="04182D"/>
                </a:solidFill>
                <a:latin typeface="Lucida Sans Unicode"/>
                <a:cs typeface="Lucida Sans Unicode"/>
              </a:rPr>
              <a:t>stered</a:t>
            </a:r>
            <a:r>
              <a:rPr sz="1497" spc="-38" dirty="0">
                <a:solidFill>
                  <a:srgbClr val="04182D"/>
                </a:solidFill>
                <a:latin typeface="Lucida Sans Unicode"/>
                <a:cs typeface="Lucida Sans Unicode"/>
              </a:rPr>
              <a:t> </a:t>
            </a:r>
            <a:r>
              <a:rPr sz="1497" spc="-12" dirty="0">
                <a:solidFill>
                  <a:srgbClr val="04182D"/>
                </a:solidFill>
                <a:latin typeface="Lucida Sans Unicode"/>
                <a:cs typeface="Lucida Sans Unicode"/>
              </a:rPr>
              <a:t>comp</a:t>
            </a:r>
            <a:r>
              <a:rPr sz="1644" spc="-12" dirty="0">
                <a:solidFill>
                  <a:srgbClr val="04182D"/>
                </a:solidFill>
                <a:latin typeface="Microsoft Sans Serif"/>
                <a:cs typeface="Microsoft Sans Serif"/>
              </a:rPr>
              <a:t>u</a:t>
            </a:r>
            <a:r>
              <a:rPr sz="1497" spc="-12" dirty="0">
                <a:solidFill>
                  <a:srgbClr val="04182D"/>
                </a:solidFill>
                <a:latin typeface="Lucida Sans Unicode"/>
                <a:cs typeface="Lucida Sans Unicode"/>
              </a:rPr>
              <a:t>ting</a:t>
            </a:r>
            <a:r>
              <a:rPr sz="1644" spc="-12" dirty="0">
                <a:solidFill>
                  <a:srgbClr val="04182D"/>
                </a:solidFill>
                <a:latin typeface="Microsoft Sans Serif"/>
                <a:cs typeface="Microsoft Sans Serif"/>
              </a:rPr>
              <a:t>:</a:t>
            </a:r>
            <a:r>
              <a:rPr sz="1644" dirty="0">
                <a:solidFill>
                  <a:srgbClr val="04182D"/>
                </a:solidFill>
                <a:latin typeface="Microsoft Sans Serif"/>
                <a:cs typeface="Microsoft Sans Serif"/>
              </a:rPr>
              <a:t> </a:t>
            </a:r>
            <a:r>
              <a:rPr sz="1468" spc="70" dirty="0">
                <a:solidFill>
                  <a:srgbClr val="04182D"/>
                </a:solidFill>
                <a:latin typeface="Microsoft Sans Serif"/>
                <a:cs typeface="Microsoft Sans Serif"/>
              </a:rPr>
              <a:t>Collection</a:t>
            </a:r>
            <a:r>
              <a:rPr sz="1468" spc="47" dirty="0">
                <a:solidFill>
                  <a:srgbClr val="04182D"/>
                </a:solidFill>
                <a:latin typeface="Microsoft Sans Serif"/>
                <a:cs typeface="Microsoft Sans Serif"/>
              </a:rPr>
              <a:t> </a:t>
            </a:r>
            <a:r>
              <a:rPr sz="1468" spc="82" dirty="0">
                <a:solidFill>
                  <a:srgbClr val="04182D"/>
                </a:solidFill>
                <a:latin typeface="Microsoft Sans Serif"/>
                <a:cs typeface="Microsoft Sans Serif"/>
              </a:rPr>
              <a:t>of</a:t>
            </a:r>
            <a:r>
              <a:rPr sz="1468" spc="44" dirty="0">
                <a:solidFill>
                  <a:srgbClr val="04182D"/>
                </a:solidFill>
                <a:latin typeface="Microsoft Sans Serif"/>
                <a:cs typeface="Microsoft Sans Serif"/>
              </a:rPr>
              <a:t> </a:t>
            </a:r>
            <a:r>
              <a:rPr sz="1468" spc="21" dirty="0">
                <a:solidFill>
                  <a:srgbClr val="04182D"/>
                </a:solidFill>
                <a:latin typeface="Microsoft Sans Serif"/>
                <a:cs typeface="Microsoft Sans Serif"/>
              </a:rPr>
              <a:t>reso</a:t>
            </a:r>
            <a:r>
              <a:rPr sz="1644" spc="21" dirty="0">
                <a:solidFill>
                  <a:srgbClr val="04182D"/>
                </a:solidFill>
                <a:latin typeface="Microsoft Sans Serif"/>
                <a:cs typeface="Microsoft Sans Serif"/>
              </a:rPr>
              <a:t>u</a:t>
            </a:r>
            <a:r>
              <a:rPr sz="1468" spc="21" dirty="0">
                <a:solidFill>
                  <a:srgbClr val="04182D"/>
                </a:solidFill>
                <a:latin typeface="Microsoft Sans Serif"/>
                <a:cs typeface="Microsoft Sans Serif"/>
              </a:rPr>
              <a:t>rces</a:t>
            </a:r>
            <a:r>
              <a:rPr sz="1468" spc="47" dirty="0">
                <a:solidFill>
                  <a:srgbClr val="04182D"/>
                </a:solidFill>
                <a:latin typeface="Microsoft Sans Serif"/>
                <a:cs typeface="Microsoft Sans Serif"/>
              </a:rPr>
              <a:t> </a:t>
            </a:r>
            <a:r>
              <a:rPr sz="1468" spc="82" dirty="0">
                <a:solidFill>
                  <a:srgbClr val="04182D"/>
                </a:solidFill>
                <a:latin typeface="Microsoft Sans Serif"/>
                <a:cs typeface="Microsoft Sans Serif"/>
              </a:rPr>
              <a:t>of</a:t>
            </a:r>
            <a:r>
              <a:rPr sz="1468" spc="47" dirty="0">
                <a:solidFill>
                  <a:srgbClr val="04182D"/>
                </a:solidFill>
                <a:latin typeface="Microsoft Sans Serif"/>
                <a:cs typeface="Microsoft Sans Serif"/>
              </a:rPr>
              <a:t> </a:t>
            </a:r>
            <a:r>
              <a:rPr sz="1468" spc="62" dirty="0">
                <a:solidFill>
                  <a:srgbClr val="04182D"/>
                </a:solidFill>
                <a:latin typeface="Microsoft Sans Serif"/>
                <a:cs typeface="Microsoft Sans Serif"/>
              </a:rPr>
              <a:t>m</a:t>
            </a:r>
            <a:r>
              <a:rPr sz="1644" spc="62" dirty="0">
                <a:solidFill>
                  <a:srgbClr val="04182D"/>
                </a:solidFill>
                <a:latin typeface="Microsoft Sans Serif"/>
                <a:cs typeface="Microsoft Sans Serif"/>
              </a:rPr>
              <a:t>u</a:t>
            </a:r>
            <a:r>
              <a:rPr sz="1468" spc="62" dirty="0">
                <a:solidFill>
                  <a:srgbClr val="04182D"/>
                </a:solidFill>
                <a:latin typeface="Microsoft Sans Serif"/>
                <a:cs typeface="Microsoft Sans Serif"/>
              </a:rPr>
              <a:t>ltiple</a:t>
            </a:r>
            <a:r>
              <a:rPr sz="1468" spc="44" dirty="0">
                <a:solidFill>
                  <a:srgbClr val="04182D"/>
                </a:solidFill>
                <a:latin typeface="Microsoft Sans Serif"/>
                <a:cs typeface="Microsoft Sans Serif"/>
              </a:rPr>
              <a:t> </a:t>
            </a:r>
            <a:r>
              <a:rPr sz="1468" spc="65" dirty="0">
                <a:solidFill>
                  <a:srgbClr val="04182D"/>
                </a:solidFill>
                <a:latin typeface="Microsoft Sans Serif"/>
                <a:cs typeface="Microsoft Sans Serif"/>
              </a:rPr>
              <a:t>machines</a:t>
            </a:r>
            <a:endParaRPr sz="1468" dirty="0">
              <a:latin typeface="Microsoft Sans Serif"/>
              <a:cs typeface="Microsoft Sans Serif"/>
            </a:endParaRPr>
          </a:p>
        </p:txBody>
      </p:sp>
      <p:pic>
        <p:nvPicPr>
          <p:cNvPr id="1026" name="Picture 2">
            <a:extLst>
              <a:ext uri="{FF2B5EF4-FFF2-40B4-BE49-F238E27FC236}">
                <a16:creationId xmlns:a16="http://schemas.microsoft.com/office/drawing/2014/main" id="{1AAA3580-19F1-22EF-B694-60A1849CD30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33117" y="1113953"/>
            <a:ext cx="2530751" cy="34071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02223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7123" y="130144"/>
            <a:ext cx="5589270" cy="470697"/>
          </a:xfrm>
          <a:prstGeom prst="rect">
            <a:avLst/>
          </a:prstGeom>
        </p:spPr>
        <p:txBody>
          <a:bodyPr vert="horz" wrap="square" lIns="0" tIns="8945" rIns="0" bIns="0" rtlCol="0">
            <a:spAutoFit/>
          </a:bodyPr>
          <a:lstStyle/>
          <a:p>
            <a:pPr marL="7455">
              <a:spcBef>
                <a:spcPts val="70"/>
              </a:spcBef>
            </a:pPr>
            <a:r>
              <a:rPr spc="23" dirty="0"/>
              <a:t>Big</a:t>
            </a:r>
            <a:r>
              <a:rPr spc="-161" dirty="0"/>
              <a:t> </a:t>
            </a:r>
            <a:r>
              <a:rPr spc="47" dirty="0"/>
              <a:t>Data</a:t>
            </a:r>
            <a:r>
              <a:rPr spc="-158" dirty="0"/>
              <a:t> </a:t>
            </a:r>
            <a:r>
              <a:rPr spc="-44" dirty="0"/>
              <a:t>concepts</a:t>
            </a:r>
            <a:r>
              <a:rPr spc="-161" dirty="0"/>
              <a:t> </a:t>
            </a:r>
            <a:r>
              <a:rPr spc="-21" dirty="0"/>
              <a:t>and</a:t>
            </a:r>
            <a:r>
              <a:rPr spc="-158" dirty="0"/>
              <a:t> </a:t>
            </a:r>
            <a:r>
              <a:rPr spc="-88" dirty="0"/>
              <a:t>Terminolog</a:t>
            </a:r>
            <a:r>
              <a:rPr sz="2876" spc="-88" dirty="0">
                <a:latin typeface="Microsoft Sans Serif"/>
                <a:cs typeface="Microsoft Sans Serif"/>
              </a:rPr>
              <a:t>y</a:t>
            </a:r>
            <a:endParaRPr sz="2876">
              <a:latin typeface="Microsoft Sans Serif"/>
              <a:cs typeface="Microsoft Sans Serif"/>
            </a:endParaRPr>
          </a:p>
        </p:txBody>
      </p:sp>
      <p:pic>
        <p:nvPicPr>
          <p:cNvPr id="3" name="object 3"/>
          <p:cNvPicPr/>
          <p:nvPr/>
        </p:nvPicPr>
        <p:blipFill>
          <a:blip r:embed="rId3" cstate="print"/>
          <a:stretch>
            <a:fillRect/>
          </a:stretch>
        </p:blipFill>
        <p:spPr>
          <a:xfrm>
            <a:off x="306592" y="793005"/>
            <a:ext cx="60076" cy="60076"/>
          </a:xfrm>
          <a:prstGeom prst="rect">
            <a:avLst/>
          </a:prstGeom>
        </p:spPr>
      </p:pic>
      <p:sp>
        <p:nvSpPr>
          <p:cNvPr id="4" name="object 4"/>
          <p:cNvSpPr txBox="1"/>
          <p:nvPr/>
        </p:nvSpPr>
        <p:spPr>
          <a:xfrm>
            <a:off x="503397" y="539133"/>
            <a:ext cx="7791284" cy="763769"/>
          </a:xfrm>
          <a:prstGeom prst="rect">
            <a:avLst/>
          </a:prstGeom>
        </p:spPr>
        <p:txBody>
          <a:bodyPr vert="horz" wrap="square" lIns="0" tIns="7082" rIns="0" bIns="0" rtlCol="0">
            <a:spAutoFit/>
          </a:bodyPr>
          <a:lstStyle/>
          <a:p>
            <a:pPr marL="7455" marR="1769048">
              <a:lnSpc>
                <a:spcPct val="153500"/>
              </a:lnSpc>
              <a:spcBef>
                <a:spcPts val="56"/>
              </a:spcBef>
            </a:pPr>
            <a:r>
              <a:rPr sz="1497" spc="15" dirty="0">
                <a:solidFill>
                  <a:srgbClr val="04182D"/>
                </a:solidFill>
                <a:latin typeface="Lucida Sans Unicode"/>
                <a:cs typeface="Lucida Sans Unicode"/>
              </a:rPr>
              <a:t>Parallel</a:t>
            </a:r>
            <a:r>
              <a:rPr sz="1497" spc="-35" dirty="0">
                <a:solidFill>
                  <a:srgbClr val="04182D"/>
                </a:solidFill>
                <a:latin typeface="Lucida Sans Unicode"/>
                <a:cs typeface="Lucida Sans Unicode"/>
              </a:rPr>
              <a:t> </a:t>
            </a:r>
            <a:r>
              <a:rPr sz="1497" spc="-12" dirty="0">
                <a:solidFill>
                  <a:srgbClr val="04182D"/>
                </a:solidFill>
                <a:latin typeface="Lucida Sans Unicode"/>
                <a:cs typeface="Lucida Sans Unicode"/>
              </a:rPr>
              <a:t>comp</a:t>
            </a:r>
            <a:r>
              <a:rPr sz="1644" spc="-12" dirty="0">
                <a:solidFill>
                  <a:srgbClr val="04182D"/>
                </a:solidFill>
                <a:latin typeface="Microsoft Sans Serif"/>
                <a:cs typeface="Microsoft Sans Serif"/>
              </a:rPr>
              <a:t>u</a:t>
            </a:r>
            <a:r>
              <a:rPr sz="1497" spc="-12" dirty="0">
                <a:solidFill>
                  <a:srgbClr val="04182D"/>
                </a:solidFill>
                <a:latin typeface="Lucida Sans Unicode"/>
                <a:cs typeface="Lucida Sans Unicode"/>
              </a:rPr>
              <a:t>ting</a:t>
            </a:r>
            <a:r>
              <a:rPr sz="1644" spc="-12" dirty="0">
                <a:solidFill>
                  <a:srgbClr val="04182D"/>
                </a:solidFill>
                <a:latin typeface="Microsoft Sans Serif"/>
                <a:cs typeface="Microsoft Sans Serif"/>
              </a:rPr>
              <a:t>:</a:t>
            </a:r>
            <a:r>
              <a:rPr sz="1644" spc="3" dirty="0">
                <a:solidFill>
                  <a:srgbClr val="04182D"/>
                </a:solidFill>
                <a:latin typeface="Microsoft Sans Serif"/>
                <a:cs typeface="Microsoft Sans Serif"/>
              </a:rPr>
              <a:t> </a:t>
            </a:r>
            <a:r>
              <a:rPr sz="1468" spc="29" dirty="0">
                <a:solidFill>
                  <a:srgbClr val="04182D"/>
                </a:solidFill>
                <a:latin typeface="Microsoft Sans Serif"/>
                <a:cs typeface="Microsoft Sans Serif"/>
              </a:rPr>
              <a:t>Simultaneous</a:t>
            </a:r>
            <a:r>
              <a:rPr lang="pt-PT" sz="1468" spc="29" dirty="0">
                <a:solidFill>
                  <a:srgbClr val="04182D"/>
                </a:solidFill>
                <a:latin typeface="Microsoft Sans Serif"/>
                <a:cs typeface="Microsoft Sans Serif"/>
              </a:rPr>
              <a:t> </a:t>
            </a:r>
            <a:r>
              <a:rPr sz="1468" spc="82" dirty="0">
                <a:solidFill>
                  <a:srgbClr val="04182D"/>
                </a:solidFill>
                <a:latin typeface="Microsoft Sans Serif"/>
                <a:cs typeface="Microsoft Sans Serif"/>
              </a:rPr>
              <a:t>com</a:t>
            </a:r>
            <a:r>
              <a:rPr lang="pt-PT" sz="1468" spc="82" dirty="0">
                <a:solidFill>
                  <a:srgbClr val="04182D"/>
                </a:solidFill>
                <a:latin typeface="Microsoft Sans Serif"/>
                <a:cs typeface="Microsoft Sans Serif"/>
              </a:rPr>
              <a:t>pu</a:t>
            </a:r>
            <a:r>
              <a:rPr sz="1468" spc="82" dirty="0" err="1">
                <a:solidFill>
                  <a:srgbClr val="04182D"/>
                </a:solidFill>
                <a:latin typeface="Microsoft Sans Serif"/>
                <a:cs typeface="Microsoft Sans Serif"/>
              </a:rPr>
              <a:t>tation</a:t>
            </a:r>
            <a:endParaRPr sz="1468" dirty="0">
              <a:latin typeface="Microsoft Sans Serif"/>
              <a:cs typeface="Microsoft Sans Serif"/>
            </a:endParaRPr>
          </a:p>
          <a:p>
            <a:pPr marL="7455">
              <a:spcBef>
                <a:spcPts val="1057"/>
              </a:spcBef>
            </a:pPr>
            <a:endParaRPr sz="1468" dirty="0">
              <a:latin typeface="Microsoft Sans Serif"/>
              <a:cs typeface="Microsoft Sans Serif"/>
            </a:endParaRPr>
          </a:p>
        </p:txBody>
      </p:sp>
      <p:pic>
        <p:nvPicPr>
          <p:cNvPr id="9" name="Picture 8">
            <a:extLst>
              <a:ext uri="{FF2B5EF4-FFF2-40B4-BE49-F238E27FC236}">
                <a16:creationId xmlns:a16="http://schemas.microsoft.com/office/drawing/2014/main" id="{DF02F387-BA37-AB93-E4AD-D1B66BB155FC}"/>
              </a:ext>
            </a:extLst>
          </p:cNvPr>
          <p:cNvPicPr>
            <a:picLocks noChangeAspect="1"/>
          </p:cNvPicPr>
          <p:nvPr/>
        </p:nvPicPr>
        <p:blipFill>
          <a:blip r:embed="rId4"/>
          <a:stretch>
            <a:fillRect/>
          </a:stretch>
        </p:blipFill>
        <p:spPr>
          <a:xfrm>
            <a:off x="1183932" y="1713572"/>
            <a:ext cx="5669098" cy="2132849"/>
          </a:xfrm>
          <a:prstGeom prst="rect">
            <a:avLst/>
          </a:prstGeom>
        </p:spPr>
      </p:pic>
    </p:spTree>
    <p:extLst>
      <p:ext uri="{BB962C8B-B14F-4D97-AF65-F5344CB8AC3E}">
        <p14:creationId xmlns:p14="http://schemas.microsoft.com/office/powerpoint/2010/main" val="13193118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7123" y="130144"/>
            <a:ext cx="5589270" cy="470697"/>
          </a:xfrm>
          <a:prstGeom prst="rect">
            <a:avLst/>
          </a:prstGeom>
        </p:spPr>
        <p:txBody>
          <a:bodyPr vert="horz" wrap="square" lIns="0" tIns="8945" rIns="0" bIns="0" rtlCol="0">
            <a:spAutoFit/>
          </a:bodyPr>
          <a:lstStyle/>
          <a:p>
            <a:pPr marL="7455">
              <a:spcBef>
                <a:spcPts val="70"/>
              </a:spcBef>
            </a:pPr>
            <a:r>
              <a:rPr spc="23" dirty="0"/>
              <a:t>Big</a:t>
            </a:r>
            <a:r>
              <a:rPr spc="-161" dirty="0"/>
              <a:t> </a:t>
            </a:r>
            <a:r>
              <a:rPr spc="47" dirty="0"/>
              <a:t>Data</a:t>
            </a:r>
            <a:r>
              <a:rPr spc="-158" dirty="0"/>
              <a:t> </a:t>
            </a:r>
            <a:r>
              <a:rPr spc="-44" dirty="0"/>
              <a:t>concepts</a:t>
            </a:r>
            <a:r>
              <a:rPr spc="-161" dirty="0"/>
              <a:t> </a:t>
            </a:r>
            <a:r>
              <a:rPr spc="-21" dirty="0"/>
              <a:t>and</a:t>
            </a:r>
            <a:r>
              <a:rPr spc="-158" dirty="0"/>
              <a:t> </a:t>
            </a:r>
            <a:r>
              <a:rPr spc="-88" dirty="0"/>
              <a:t>Terminolog</a:t>
            </a:r>
            <a:r>
              <a:rPr sz="2876" spc="-88" dirty="0">
                <a:latin typeface="Microsoft Sans Serif"/>
                <a:cs typeface="Microsoft Sans Serif"/>
              </a:rPr>
              <a:t>y</a:t>
            </a:r>
            <a:endParaRPr sz="2876">
              <a:latin typeface="Microsoft Sans Serif"/>
              <a:cs typeface="Microsoft Sans Serif"/>
            </a:endParaRPr>
          </a:p>
        </p:txBody>
      </p:sp>
      <p:sp>
        <p:nvSpPr>
          <p:cNvPr id="4" name="object 4"/>
          <p:cNvSpPr txBox="1"/>
          <p:nvPr/>
        </p:nvSpPr>
        <p:spPr>
          <a:xfrm>
            <a:off x="457200" y="1006337"/>
            <a:ext cx="7791284" cy="260169"/>
          </a:xfrm>
          <a:prstGeom prst="rect">
            <a:avLst/>
          </a:prstGeom>
        </p:spPr>
        <p:txBody>
          <a:bodyPr vert="horz" wrap="square" lIns="0" tIns="7082" rIns="0" bIns="0" rtlCol="0">
            <a:spAutoFit/>
          </a:bodyPr>
          <a:lstStyle/>
          <a:p>
            <a:pPr marL="7455">
              <a:spcBef>
                <a:spcPts val="1057"/>
              </a:spcBef>
            </a:pPr>
            <a:r>
              <a:rPr sz="1497" spc="-6" dirty="0">
                <a:solidFill>
                  <a:srgbClr val="04182D"/>
                </a:solidFill>
                <a:latin typeface="Lucida Sans Unicode"/>
                <a:cs typeface="Lucida Sans Unicode"/>
              </a:rPr>
              <a:t>Distrib</a:t>
            </a:r>
            <a:r>
              <a:rPr sz="1644" spc="-6" dirty="0">
                <a:solidFill>
                  <a:srgbClr val="04182D"/>
                </a:solidFill>
                <a:latin typeface="Microsoft Sans Serif"/>
                <a:cs typeface="Microsoft Sans Serif"/>
              </a:rPr>
              <a:t>u</a:t>
            </a:r>
            <a:r>
              <a:rPr sz="1497" spc="-6" dirty="0">
                <a:solidFill>
                  <a:srgbClr val="04182D"/>
                </a:solidFill>
                <a:latin typeface="Lucida Sans Unicode"/>
                <a:cs typeface="Lucida Sans Unicode"/>
              </a:rPr>
              <a:t>ted</a:t>
            </a:r>
            <a:r>
              <a:rPr sz="1497" spc="-29" dirty="0">
                <a:solidFill>
                  <a:srgbClr val="04182D"/>
                </a:solidFill>
                <a:latin typeface="Lucida Sans Unicode"/>
                <a:cs typeface="Lucida Sans Unicode"/>
              </a:rPr>
              <a:t> </a:t>
            </a:r>
            <a:r>
              <a:rPr sz="1497" spc="-12" dirty="0">
                <a:solidFill>
                  <a:srgbClr val="04182D"/>
                </a:solidFill>
                <a:latin typeface="Lucida Sans Unicode"/>
                <a:cs typeface="Lucida Sans Unicode"/>
              </a:rPr>
              <a:t>comp</a:t>
            </a:r>
            <a:r>
              <a:rPr sz="1644" spc="-12" dirty="0">
                <a:solidFill>
                  <a:srgbClr val="04182D"/>
                </a:solidFill>
                <a:latin typeface="Microsoft Sans Serif"/>
                <a:cs typeface="Microsoft Sans Serif"/>
              </a:rPr>
              <a:t>u</a:t>
            </a:r>
            <a:r>
              <a:rPr sz="1497" spc="-12" dirty="0">
                <a:solidFill>
                  <a:srgbClr val="04182D"/>
                </a:solidFill>
                <a:latin typeface="Lucida Sans Unicode"/>
                <a:cs typeface="Lucida Sans Unicode"/>
              </a:rPr>
              <a:t>ting</a:t>
            </a:r>
            <a:r>
              <a:rPr sz="1644" spc="-12" dirty="0">
                <a:solidFill>
                  <a:srgbClr val="04182D"/>
                </a:solidFill>
                <a:latin typeface="Microsoft Sans Serif"/>
                <a:cs typeface="Microsoft Sans Serif"/>
              </a:rPr>
              <a:t>:</a:t>
            </a:r>
            <a:r>
              <a:rPr sz="1644" spc="6" dirty="0">
                <a:solidFill>
                  <a:srgbClr val="04182D"/>
                </a:solidFill>
                <a:latin typeface="Microsoft Sans Serif"/>
                <a:cs typeface="Microsoft Sans Serif"/>
              </a:rPr>
              <a:t> </a:t>
            </a:r>
            <a:r>
              <a:rPr sz="1468" spc="70" dirty="0">
                <a:solidFill>
                  <a:srgbClr val="04182D"/>
                </a:solidFill>
                <a:latin typeface="Microsoft Sans Serif"/>
                <a:cs typeface="Microsoft Sans Serif"/>
              </a:rPr>
              <a:t>Collection</a:t>
            </a:r>
            <a:r>
              <a:rPr sz="1468" spc="53" dirty="0">
                <a:solidFill>
                  <a:srgbClr val="04182D"/>
                </a:solidFill>
                <a:latin typeface="Microsoft Sans Serif"/>
                <a:cs typeface="Microsoft Sans Serif"/>
              </a:rPr>
              <a:t> </a:t>
            </a:r>
            <a:r>
              <a:rPr sz="1468" spc="82" dirty="0">
                <a:solidFill>
                  <a:srgbClr val="04182D"/>
                </a:solidFill>
                <a:latin typeface="Microsoft Sans Serif"/>
                <a:cs typeface="Microsoft Sans Serif"/>
              </a:rPr>
              <a:t>of</a:t>
            </a:r>
            <a:r>
              <a:rPr sz="1468" spc="53" dirty="0">
                <a:solidFill>
                  <a:srgbClr val="04182D"/>
                </a:solidFill>
                <a:latin typeface="Microsoft Sans Serif"/>
                <a:cs typeface="Microsoft Sans Serif"/>
              </a:rPr>
              <a:t> </a:t>
            </a:r>
            <a:r>
              <a:rPr sz="1468" spc="47" dirty="0">
                <a:solidFill>
                  <a:srgbClr val="04182D"/>
                </a:solidFill>
                <a:latin typeface="Microsoft Sans Serif"/>
                <a:cs typeface="Microsoft Sans Serif"/>
              </a:rPr>
              <a:t>nodes</a:t>
            </a:r>
            <a:r>
              <a:rPr sz="1468" spc="53" dirty="0">
                <a:solidFill>
                  <a:srgbClr val="04182D"/>
                </a:solidFill>
                <a:latin typeface="Microsoft Sans Serif"/>
                <a:cs typeface="Microsoft Sans Serif"/>
              </a:rPr>
              <a:t> </a:t>
            </a:r>
            <a:r>
              <a:rPr sz="1644" spc="53" dirty="0">
                <a:solidFill>
                  <a:srgbClr val="04182D"/>
                </a:solidFill>
                <a:latin typeface="Microsoft Sans Serif"/>
                <a:cs typeface="Microsoft Sans Serif"/>
              </a:rPr>
              <a:t>(</a:t>
            </a:r>
            <a:r>
              <a:rPr sz="1468" spc="53" dirty="0">
                <a:solidFill>
                  <a:srgbClr val="04182D"/>
                </a:solidFill>
                <a:latin typeface="Microsoft Sans Serif"/>
                <a:cs typeface="Microsoft Sans Serif"/>
              </a:rPr>
              <a:t>net</a:t>
            </a:r>
            <a:r>
              <a:rPr sz="1644" spc="53" dirty="0">
                <a:solidFill>
                  <a:srgbClr val="04182D"/>
                </a:solidFill>
                <a:latin typeface="Microsoft Sans Serif"/>
                <a:cs typeface="Microsoft Sans Serif"/>
              </a:rPr>
              <a:t>w</a:t>
            </a:r>
            <a:r>
              <a:rPr sz="1468" spc="53" dirty="0">
                <a:solidFill>
                  <a:srgbClr val="04182D"/>
                </a:solidFill>
                <a:latin typeface="Microsoft Sans Serif"/>
                <a:cs typeface="Microsoft Sans Serif"/>
              </a:rPr>
              <a:t>orked </a:t>
            </a:r>
            <a:r>
              <a:rPr sz="1468" spc="50" dirty="0">
                <a:solidFill>
                  <a:srgbClr val="04182D"/>
                </a:solidFill>
                <a:latin typeface="Microsoft Sans Serif"/>
                <a:cs typeface="Microsoft Sans Serif"/>
              </a:rPr>
              <a:t>comp</a:t>
            </a:r>
            <a:r>
              <a:rPr sz="1644" spc="50" dirty="0">
                <a:solidFill>
                  <a:srgbClr val="04182D"/>
                </a:solidFill>
                <a:latin typeface="Microsoft Sans Serif"/>
                <a:cs typeface="Microsoft Sans Serif"/>
              </a:rPr>
              <a:t>u</a:t>
            </a:r>
            <a:r>
              <a:rPr sz="1468" spc="50" dirty="0">
                <a:solidFill>
                  <a:srgbClr val="04182D"/>
                </a:solidFill>
                <a:latin typeface="Microsoft Sans Serif"/>
                <a:cs typeface="Microsoft Sans Serif"/>
              </a:rPr>
              <a:t>ters</a:t>
            </a:r>
            <a:r>
              <a:rPr sz="1644" spc="50" dirty="0">
                <a:solidFill>
                  <a:srgbClr val="04182D"/>
                </a:solidFill>
                <a:latin typeface="Microsoft Sans Serif"/>
                <a:cs typeface="Microsoft Sans Serif"/>
              </a:rPr>
              <a:t>)</a:t>
            </a:r>
            <a:r>
              <a:rPr sz="1644" spc="6" dirty="0">
                <a:solidFill>
                  <a:srgbClr val="04182D"/>
                </a:solidFill>
                <a:latin typeface="Microsoft Sans Serif"/>
                <a:cs typeface="Microsoft Sans Serif"/>
              </a:rPr>
              <a:t> </a:t>
            </a:r>
            <a:r>
              <a:rPr sz="1468" spc="120" dirty="0">
                <a:solidFill>
                  <a:srgbClr val="04182D"/>
                </a:solidFill>
                <a:latin typeface="Microsoft Sans Serif"/>
                <a:cs typeface="Microsoft Sans Serif"/>
              </a:rPr>
              <a:t>that</a:t>
            </a:r>
            <a:r>
              <a:rPr sz="1468" spc="53" dirty="0">
                <a:solidFill>
                  <a:srgbClr val="04182D"/>
                </a:solidFill>
                <a:latin typeface="Microsoft Sans Serif"/>
                <a:cs typeface="Microsoft Sans Serif"/>
              </a:rPr>
              <a:t> </a:t>
            </a:r>
            <a:r>
              <a:rPr sz="1468" spc="32" dirty="0">
                <a:solidFill>
                  <a:srgbClr val="04182D"/>
                </a:solidFill>
                <a:latin typeface="Microsoft Sans Serif"/>
                <a:cs typeface="Microsoft Sans Serif"/>
              </a:rPr>
              <a:t>r</a:t>
            </a:r>
            <a:r>
              <a:rPr sz="1644" spc="32" dirty="0">
                <a:solidFill>
                  <a:srgbClr val="04182D"/>
                </a:solidFill>
                <a:latin typeface="Microsoft Sans Serif"/>
                <a:cs typeface="Microsoft Sans Serif"/>
              </a:rPr>
              <a:t>u</a:t>
            </a:r>
            <a:r>
              <a:rPr sz="1468" spc="32" dirty="0">
                <a:solidFill>
                  <a:srgbClr val="04182D"/>
                </a:solidFill>
                <a:latin typeface="Microsoft Sans Serif"/>
                <a:cs typeface="Microsoft Sans Serif"/>
              </a:rPr>
              <a:t>n</a:t>
            </a:r>
            <a:r>
              <a:rPr sz="1468" spc="53" dirty="0">
                <a:solidFill>
                  <a:srgbClr val="04182D"/>
                </a:solidFill>
                <a:latin typeface="Microsoft Sans Serif"/>
                <a:cs typeface="Microsoft Sans Serif"/>
              </a:rPr>
              <a:t> </a:t>
            </a:r>
            <a:r>
              <a:rPr sz="1468" spc="56" dirty="0">
                <a:solidFill>
                  <a:srgbClr val="04182D"/>
                </a:solidFill>
                <a:latin typeface="Microsoft Sans Serif"/>
                <a:cs typeface="Microsoft Sans Serif"/>
              </a:rPr>
              <a:t>in</a:t>
            </a:r>
            <a:r>
              <a:rPr sz="1468" spc="53" dirty="0">
                <a:solidFill>
                  <a:srgbClr val="04182D"/>
                </a:solidFill>
                <a:latin typeface="Microsoft Sans Serif"/>
                <a:cs typeface="Microsoft Sans Serif"/>
              </a:rPr>
              <a:t> </a:t>
            </a:r>
            <a:r>
              <a:rPr sz="1468" spc="59" dirty="0">
                <a:solidFill>
                  <a:srgbClr val="04182D"/>
                </a:solidFill>
                <a:latin typeface="Microsoft Sans Serif"/>
                <a:cs typeface="Microsoft Sans Serif"/>
              </a:rPr>
              <a:t>parallel</a:t>
            </a:r>
            <a:endParaRPr sz="1468" dirty="0">
              <a:latin typeface="Microsoft Sans Serif"/>
              <a:cs typeface="Microsoft Sans Serif"/>
            </a:endParaRPr>
          </a:p>
        </p:txBody>
      </p:sp>
      <p:pic>
        <p:nvPicPr>
          <p:cNvPr id="2050" name="Picture 2" descr="Parallel vs. Distributed Computing: An Overview | Pure Storage Blog">
            <a:extLst>
              <a:ext uri="{FF2B5EF4-FFF2-40B4-BE49-F238E27FC236}">
                <a16:creationId xmlns:a16="http://schemas.microsoft.com/office/drawing/2014/main" id="{5D657C07-AD8C-9614-3DD4-166C45BA6F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90970" y="1668989"/>
            <a:ext cx="5775499" cy="22139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99701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7123" y="130144"/>
            <a:ext cx="8007558" cy="470697"/>
          </a:xfrm>
          <a:prstGeom prst="rect">
            <a:avLst/>
          </a:prstGeom>
        </p:spPr>
        <p:txBody>
          <a:bodyPr vert="horz" wrap="square" lIns="0" tIns="8945" rIns="0" bIns="0" rtlCol="0">
            <a:spAutoFit/>
          </a:bodyPr>
          <a:lstStyle/>
          <a:p>
            <a:pPr marL="7455">
              <a:spcBef>
                <a:spcPts val="70"/>
              </a:spcBef>
            </a:pPr>
            <a:r>
              <a:rPr spc="23" dirty="0"/>
              <a:t>Big</a:t>
            </a:r>
            <a:r>
              <a:rPr spc="-161" dirty="0"/>
              <a:t> </a:t>
            </a:r>
            <a:r>
              <a:rPr spc="47" dirty="0"/>
              <a:t>Data</a:t>
            </a:r>
            <a:r>
              <a:rPr spc="-158" dirty="0"/>
              <a:t> </a:t>
            </a:r>
            <a:r>
              <a:rPr spc="-44" dirty="0"/>
              <a:t>concepts</a:t>
            </a:r>
            <a:r>
              <a:rPr spc="-161" dirty="0"/>
              <a:t> </a:t>
            </a:r>
            <a:r>
              <a:rPr spc="-21" dirty="0"/>
              <a:t>and</a:t>
            </a:r>
            <a:r>
              <a:rPr spc="-158" dirty="0"/>
              <a:t> </a:t>
            </a:r>
            <a:r>
              <a:rPr spc="-88" dirty="0"/>
              <a:t>Terminolog</a:t>
            </a:r>
            <a:r>
              <a:rPr sz="2876" spc="-88" dirty="0">
                <a:latin typeface="Microsoft Sans Serif"/>
                <a:cs typeface="Microsoft Sans Serif"/>
              </a:rPr>
              <a:t>y</a:t>
            </a:r>
            <a:endParaRPr sz="2876" dirty="0">
              <a:latin typeface="Microsoft Sans Serif"/>
              <a:cs typeface="Microsoft Sans Serif"/>
            </a:endParaRPr>
          </a:p>
        </p:txBody>
      </p:sp>
      <p:sp>
        <p:nvSpPr>
          <p:cNvPr id="4" name="object 4"/>
          <p:cNvSpPr txBox="1"/>
          <p:nvPr/>
        </p:nvSpPr>
        <p:spPr>
          <a:xfrm>
            <a:off x="486464" y="1504950"/>
            <a:ext cx="7791284" cy="572883"/>
          </a:xfrm>
          <a:prstGeom prst="rect">
            <a:avLst/>
          </a:prstGeom>
        </p:spPr>
        <p:txBody>
          <a:bodyPr vert="horz" wrap="square" lIns="0" tIns="7082" rIns="0" bIns="0" rtlCol="0">
            <a:spAutoFit/>
          </a:bodyPr>
          <a:lstStyle/>
          <a:p>
            <a:pPr marL="7455" marR="192709">
              <a:lnSpc>
                <a:spcPct val="124100"/>
              </a:lnSpc>
              <a:spcBef>
                <a:spcPts val="578"/>
              </a:spcBef>
            </a:pPr>
            <a:r>
              <a:rPr sz="1497" spc="53" dirty="0">
                <a:solidFill>
                  <a:srgbClr val="04182D"/>
                </a:solidFill>
                <a:latin typeface="Lucida Sans Unicode"/>
                <a:cs typeface="Lucida Sans Unicode"/>
              </a:rPr>
              <a:t>Batch</a:t>
            </a:r>
            <a:r>
              <a:rPr sz="1497" spc="-29" dirty="0">
                <a:solidFill>
                  <a:srgbClr val="04182D"/>
                </a:solidFill>
                <a:latin typeface="Lucida Sans Unicode"/>
                <a:cs typeface="Lucida Sans Unicode"/>
              </a:rPr>
              <a:t> </a:t>
            </a:r>
            <a:r>
              <a:rPr sz="1497" spc="-21" dirty="0">
                <a:solidFill>
                  <a:srgbClr val="04182D"/>
                </a:solidFill>
                <a:latin typeface="Lucida Sans Unicode"/>
                <a:cs typeface="Lucida Sans Unicode"/>
              </a:rPr>
              <a:t>processing</a:t>
            </a:r>
            <a:r>
              <a:rPr sz="1644" spc="-21" dirty="0">
                <a:solidFill>
                  <a:srgbClr val="04182D"/>
                </a:solidFill>
                <a:latin typeface="Microsoft Sans Serif"/>
                <a:cs typeface="Microsoft Sans Serif"/>
              </a:rPr>
              <a:t>:</a:t>
            </a:r>
            <a:r>
              <a:rPr sz="1644" spc="9" dirty="0">
                <a:solidFill>
                  <a:srgbClr val="04182D"/>
                </a:solidFill>
                <a:latin typeface="Microsoft Sans Serif"/>
                <a:cs typeface="Microsoft Sans Serif"/>
              </a:rPr>
              <a:t> </a:t>
            </a:r>
            <a:r>
              <a:rPr sz="1468" spc="59" dirty="0">
                <a:solidFill>
                  <a:srgbClr val="04182D"/>
                </a:solidFill>
                <a:latin typeface="Microsoft Sans Serif"/>
                <a:cs typeface="Microsoft Sans Serif"/>
              </a:rPr>
              <a:t>Breaking</a:t>
            </a:r>
            <a:r>
              <a:rPr sz="1468" spc="56" dirty="0">
                <a:solidFill>
                  <a:srgbClr val="04182D"/>
                </a:solidFill>
                <a:latin typeface="Microsoft Sans Serif"/>
                <a:cs typeface="Microsoft Sans Serif"/>
              </a:rPr>
              <a:t> </a:t>
            </a:r>
            <a:r>
              <a:rPr sz="1468" spc="88" dirty="0">
                <a:solidFill>
                  <a:srgbClr val="04182D"/>
                </a:solidFill>
                <a:latin typeface="Microsoft Sans Serif"/>
                <a:cs typeface="Microsoft Sans Serif"/>
              </a:rPr>
              <a:t>the</a:t>
            </a:r>
            <a:r>
              <a:rPr sz="1468" spc="56" dirty="0">
                <a:solidFill>
                  <a:srgbClr val="04182D"/>
                </a:solidFill>
                <a:latin typeface="Microsoft Sans Serif"/>
                <a:cs typeface="Microsoft Sans Serif"/>
              </a:rPr>
              <a:t> </a:t>
            </a:r>
            <a:r>
              <a:rPr sz="1468" spc="65" dirty="0">
                <a:solidFill>
                  <a:srgbClr val="04182D"/>
                </a:solidFill>
                <a:latin typeface="Microsoft Sans Serif"/>
                <a:cs typeface="Microsoft Sans Serif"/>
              </a:rPr>
              <a:t>job</a:t>
            </a:r>
            <a:r>
              <a:rPr sz="1468" spc="56" dirty="0">
                <a:solidFill>
                  <a:srgbClr val="04182D"/>
                </a:solidFill>
                <a:latin typeface="Microsoft Sans Serif"/>
                <a:cs typeface="Microsoft Sans Serif"/>
              </a:rPr>
              <a:t> </a:t>
            </a:r>
            <a:r>
              <a:rPr sz="1468" spc="76" dirty="0">
                <a:solidFill>
                  <a:srgbClr val="04182D"/>
                </a:solidFill>
                <a:latin typeface="Microsoft Sans Serif"/>
                <a:cs typeface="Microsoft Sans Serif"/>
              </a:rPr>
              <a:t>into</a:t>
            </a:r>
            <a:r>
              <a:rPr sz="1468" spc="56" dirty="0">
                <a:solidFill>
                  <a:srgbClr val="04182D"/>
                </a:solidFill>
                <a:latin typeface="Microsoft Sans Serif"/>
                <a:cs typeface="Microsoft Sans Serif"/>
              </a:rPr>
              <a:t> </a:t>
            </a:r>
            <a:r>
              <a:rPr sz="1468" spc="50" dirty="0">
                <a:solidFill>
                  <a:srgbClr val="04182D"/>
                </a:solidFill>
                <a:latin typeface="Microsoft Sans Serif"/>
                <a:cs typeface="Microsoft Sans Serif"/>
              </a:rPr>
              <a:t>small</a:t>
            </a:r>
            <a:r>
              <a:rPr sz="1468" spc="56" dirty="0">
                <a:solidFill>
                  <a:srgbClr val="04182D"/>
                </a:solidFill>
                <a:latin typeface="Microsoft Sans Serif"/>
                <a:cs typeface="Microsoft Sans Serif"/>
              </a:rPr>
              <a:t> </a:t>
            </a:r>
            <a:r>
              <a:rPr sz="1468" spc="50" dirty="0">
                <a:solidFill>
                  <a:srgbClr val="04182D"/>
                </a:solidFill>
                <a:latin typeface="Microsoft Sans Serif"/>
                <a:cs typeface="Microsoft Sans Serif"/>
              </a:rPr>
              <a:t>pieces</a:t>
            </a:r>
            <a:r>
              <a:rPr sz="1468" spc="56" dirty="0">
                <a:solidFill>
                  <a:srgbClr val="04182D"/>
                </a:solidFill>
                <a:latin typeface="Microsoft Sans Serif"/>
                <a:cs typeface="Microsoft Sans Serif"/>
              </a:rPr>
              <a:t> </a:t>
            </a:r>
            <a:r>
              <a:rPr sz="1468" spc="94" dirty="0">
                <a:solidFill>
                  <a:srgbClr val="04182D"/>
                </a:solidFill>
                <a:latin typeface="Microsoft Sans Serif"/>
                <a:cs typeface="Microsoft Sans Serif"/>
              </a:rPr>
              <a:t>and</a:t>
            </a:r>
            <a:r>
              <a:rPr sz="1468" spc="56" dirty="0">
                <a:solidFill>
                  <a:srgbClr val="04182D"/>
                </a:solidFill>
                <a:latin typeface="Microsoft Sans Serif"/>
                <a:cs typeface="Microsoft Sans Serif"/>
              </a:rPr>
              <a:t> r</a:t>
            </a:r>
            <a:r>
              <a:rPr sz="1644" spc="56" dirty="0">
                <a:solidFill>
                  <a:srgbClr val="04182D"/>
                </a:solidFill>
                <a:latin typeface="Microsoft Sans Serif"/>
                <a:cs typeface="Microsoft Sans Serif"/>
              </a:rPr>
              <a:t>u</a:t>
            </a:r>
            <a:r>
              <a:rPr sz="1468" spc="56" dirty="0">
                <a:solidFill>
                  <a:srgbClr val="04182D"/>
                </a:solidFill>
                <a:latin typeface="Microsoft Sans Serif"/>
                <a:cs typeface="Microsoft Sans Serif"/>
              </a:rPr>
              <a:t>nning </a:t>
            </a:r>
            <a:r>
              <a:rPr sz="1468" spc="94" dirty="0">
                <a:solidFill>
                  <a:srgbClr val="04182D"/>
                </a:solidFill>
                <a:latin typeface="Microsoft Sans Serif"/>
                <a:cs typeface="Microsoft Sans Serif"/>
              </a:rPr>
              <a:t>them</a:t>
            </a:r>
            <a:r>
              <a:rPr sz="1468" spc="56" dirty="0">
                <a:solidFill>
                  <a:srgbClr val="04182D"/>
                </a:solidFill>
                <a:latin typeface="Microsoft Sans Serif"/>
                <a:cs typeface="Microsoft Sans Serif"/>
              </a:rPr>
              <a:t> </a:t>
            </a:r>
            <a:r>
              <a:rPr sz="1468" spc="62" dirty="0">
                <a:solidFill>
                  <a:srgbClr val="04182D"/>
                </a:solidFill>
                <a:latin typeface="Microsoft Sans Serif"/>
                <a:cs typeface="Microsoft Sans Serif"/>
              </a:rPr>
              <a:t>on</a:t>
            </a:r>
            <a:r>
              <a:rPr sz="1468" spc="56" dirty="0">
                <a:solidFill>
                  <a:srgbClr val="04182D"/>
                </a:solidFill>
                <a:latin typeface="Microsoft Sans Serif"/>
                <a:cs typeface="Microsoft Sans Serif"/>
              </a:rPr>
              <a:t> </a:t>
            </a:r>
            <a:r>
              <a:rPr sz="1468" spc="44" dirty="0">
                <a:solidFill>
                  <a:srgbClr val="04182D"/>
                </a:solidFill>
                <a:latin typeface="Microsoft Sans Serif"/>
                <a:cs typeface="Microsoft Sans Serif"/>
              </a:rPr>
              <a:t>indi</a:t>
            </a:r>
            <a:r>
              <a:rPr sz="1644" spc="44" dirty="0">
                <a:solidFill>
                  <a:srgbClr val="04182D"/>
                </a:solidFill>
                <a:latin typeface="Microsoft Sans Serif"/>
                <a:cs typeface="Microsoft Sans Serif"/>
              </a:rPr>
              <a:t>v</a:t>
            </a:r>
            <a:r>
              <a:rPr sz="1468" spc="44" dirty="0">
                <a:solidFill>
                  <a:srgbClr val="04182D"/>
                </a:solidFill>
                <a:latin typeface="Microsoft Sans Serif"/>
                <a:cs typeface="Microsoft Sans Serif"/>
              </a:rPr>
              <a:t>id</a:t>
            </a:r>
            <a:r>
              <a:rPr sz="1644" spc="44" dirty="0">
                <a:solidFill>
                  <a:srgbClr val="04182D"/>
                </a:solidFill>
                <a:latin typeface="Microsoft Sans Serif"/>
                <a:cs typeface="Microsoft Sans Serif"/>
              </a:rPr>
              <a:t>u</a:t>
            </a:r>
            <a:r>
              <a:rPr sz="1468" spc="44" dirty="0">
                <a:solidFill>
                  <a:srgbClr val="04182D"/>
                </a:solidFill>
                <a:latin typeface="Microsoft Sans Serif"/>
                <a:cs typeface="Microsoft Sans Serif"/>
              </a:rPr>
              <a:t>al </a:t>
            </a:r>
            <a:r>
              <a:rPr sz="1468" spc="-382" dirty="0">
                <a:solidFill>
                  <a:srgbClr val="04182D"/>
                </a:solidFill>
                <a:latin typeface="Microsoft Sans Serif"/>
                <a:cs typeface="Microsoft Sans Serif"/>
              </a:rPr>
              <a:t> </a:t>
            </a:r>
            <a:r>
              <a:rPr sz="1468" spc="65" dirty="0">
                <a:solidFill>
                  <a:srgbClr val="04182D"/>
                </a:solidFill>
                <a:latin typeface="Microsoft Sans Serif"/>
                <a:cs typeface="Microsoft Sans Serif"/>
              </a:rPr>
              <a:t>machine</a:t>
            </a:r>
            <a:r>
              <a:rPr lang="pt-PT" sz="1468" spc="65" dirty="0">
                <a:solidFill>
                  <a:srgbClr val="04182D"/>
                </a:solidFill>
                <a:latin typeface="Microsoft Sans Serif"/>
                <a:cs typeface="Microsoft Sans Serif"/>
              </a:rPr>
              <a:t>s</a:t>
            </a:r>
            <a:endParaRPr sz="1468" dirty="0">
              <a:latin typeface="Microsoft Sans Serif"/>
              <a:cs typeface="Microsoft Sans Serif"/>
            </a:endParaRPr>
          </a:p>
        </p:txBody>
      </p:sp>
    </p:spTree>
    <p:extLst>
      <p:ext uri="{BB962C8B-B14F-4D97-AF65-F5344CB8AC3E}">
        <p14:creationId xmlns:p14="http://schemas.microsoft.com/office/powerpoint/2010/main" val="38463036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7123" y="130144"/>
            <a:ext cx="5589270" cy="470697"/>
          </a:xfrm>
          <a:prstGeom prst="rect">
            <a:avLst/>
          </a:prstGeom>
        </p:spPr>
        <p:txBody>
          <a:bodyPr vert="horz" wrap="square" lIns="0" tIns="8945" rIns="0" bIns="0" rtlCol="0">
            <a:spAutoFit/>
          </a:bodyPr>
          <a:lstStyle/>
          <a:p>
            <a:pPr marL="7455">
              <a:spcBef>
                <a:spcPts val="70"/>
              </a:spcBef>
            </a:pPr>
            <a:r>
              <a:rPr spc="23" dirty="0"/>
              <a:t>Big</a:t>
            </a:r>
            <a:r>
              <a:rPr spc="-161" dirty="0"/>
              <a:t> </a:t>
            </a:r>
            <a:r>
              <a:rPr spc="47" dirty="0"/>
              <a:t>Data</a:t>
            </a:r>
            <a:r>
              <a:rPr spc="-158" dirty="0"/>
              <a:t> </a:t>
            </a:r>
            <a:r>
              <a:rPr spc="-44" dirty="0"/>
              <a:t>concepts</a:t>
            </a:r>
            <a:r>
              <a:rPr spc="-161" dirty="0"/>
              <a:t> </a:t>
            </a:r>
            <a:r>
              <a:rPr spc="-21" dirty="0"/>
              <a:t>and</a:t>
            </a:r>
            <a:r>
              <a:rPr spc="-158" dirty="0"/>
              <a:t> </a:t>
            </a:r>
            <a:r>
              <a:rPr spc="-88" dirty="0"/>
              <a:t>Terminolog</a:t>
            </a:r>
            <a:r>
              <a:rPr sz="2876" spc="-88" dirty="0">
                <a:latin typeface="Microsoft Sans Serif"/>
                <a:cs typeface="Microsoft Sans Serif"/>
              </a:rPr>
              <a:t>y</a:t>
            </a:r>
            <a:endParaRPr sz="2876">
              <a:latin typeface="Microsoft Sans Serif"/>
              <a:cs typeface="Microsoft Sans Serif"/>
            </a:endParaRPr>
          </a:p>
        </p:txBody>
      </p:sp>
      <p:sp>
        <p:nvSpPr>
          <p:cNvPr id="4" name="object 4"/>
          <p:cNvSpPr txBox="1"/>
          <p:nvPr/>
        </p:nvSpPr>
        <p:spPr>
          <a:xfrm>
            <a:off x="457200" y="1657350"/>
            <a:ext cx="7791284" cy="260169"/>
          </a:xfrm>
          <a:prstGeom prst="rect">
            <a:avLst/>
          </a:prstGeom>
        </p:spPr>
        <p:txBody>
          <a:bodyPr vert="horz" wrap="square" lIns="0" tIns="7082" rIns="0" bIns="0" rtlCol="0">
            <a:spAutoFit/>
          </a:bodyPr>
          <a:lstStyle/>
          <a:p>
            <a:pPr marL="7455">
              <a:spcBef>
                <a:spcPts val="1092"/>
              </a:spcBef>
            </a:pPr>
            <a:r>
              <a:rPr sz="1497" spc="15" dirty="0">
                <a:solidFill>
                  <a:srgbClr val="04182D"/>
                </a:solidFill>
                <a:latin typeface="Lucida Sans Unicode"/>
                <a:cs typeface="Lucida Sans Unicode"/>
              </a:rPr>
              <a:t>Real</a:t>
            </a:r>
            <a:r>
              <a:rPr sz="1644" spc="15" dirty="0">
                <a:solidFill>
                  <a:srgbClr val="04182D"/>
                </a:solidFill>
                <a:latin typeface="Microsoft Sans Serif"/>
                <a:cs typeface="Microsoft Sans Serif"/>
              </a:rPr>
              <a:t>-</a:t>
            </a:r>
            <a:r>
              <a:rPr sz="1497" spc="15" dirty="0">
                <a:solidFill>
                  <a:srgbClr val="04182D"/>
                </a:solidFill>
                <a:latin typeface="Lucida Sans Unicode"/>
                <a:cs typeface="Lucida Sans Unicode"/>
              </a:rPr>
              <a:t>time</a:t>
            </a:r>
            <a:r>
              <a:rPr sz="1497" spc="-35" dirty="0">
                <a:solidFill>
                  <a:srgbClr val="04182D"/>
                </a:solidFill>
                <a:latin typeface="Lucida Sans Unicode"/>
                <a:cs typeface="Lucida Sans Unicode"/>
              </a:rPr>
              <a:t> </a:t>
            </a:r>
            <a:r>
              <a:rPr sz="1497" spc="-21" dirty="0">
                <a:solidFill>
                  <a:srgbClr val="04182D"/>
                </a:solidFill>
                <a:latin typeface="Lucida Sans Unicode"/>
                <a:cs typeface="Lucida Sans Unicode"/>
              </a:rPr>
              <a:t>processing</a:t>
            </a:r>
            <a:r>
              <a:rPr sz="1644" spc="-21" dirty="0">
                <a:solidFill>
                  <a:srgbClr val="04182D"/>
                </a:solidFill>
                <a:latin typeface="Microsoft Sans Serif"/>
                <a:cs typeface="Microsoft Sans Serif"/>
              </a:rPr>
              <a:t>:</a:t>
            </a:r>
            <a:r>
              <a:rPr sz="1644" spc="3" dirty="0">
                <a:solidFill>
                  <a:srgbClr val="04182D"/>
                </a:solidFill>
                <a:latin typeface="Microsoft Sans Serif"/>
                <a:cs typeface="Microsoft Sans Serif"/>
              </a:rPr>
              <a:t> </a:t>
            </a:r>
            <a:r>
              <a:rPr sz="1468" spc="82" dirty="0">
                <a:solidFill>
                  <a:srgbClr val="04182D"/>
                </a:solidFill>
                <a:latin typeface="Microsoft Sans Serif"/>
                <a:cs typeface="Microsoft Sans Serif"/>
              </a:rPr>
              <a:t>Immediate</a:t>
            </a:r>
            <a:r>
              <a:rPr sz="1468" spc="50" dirty="0">
                <a:solidFill>
                  <a:srgbClr val="04182D"/>
                </a:solidFill>
                <a:latin typeface="Microsoft Sans Serif"/>
                <a:cs typeface="Microsoft Sans Serif"/>
              </a:rPr>
              <a:t> </a:t>
            </a:r>
            <a:r>
              <a:rPr sz="1468" spc="47" dirty="0">
                <a:solidFill>
                  <a:srgbClr val="04182D"/>
                </a:solidFill>
                <a:latin typeface="Microsoft Sans Serif"/>
                <a:cs typeface="Microsoft Sans Serif"/>
              </a:rPr>
              <a:t>processing</a:t>
            </a:r>
            <a:r>
              <a:rPr sz="1468" spc="50" dirty="0">
                <a:solidFill>
                  <a:srgbClr val="04182D"/>
                </a:solidFill>
                <a:latin typeface="Microsoft Sans Serif"/>
                <a:cs typeface="Microsoft Sans Serif"/>
              </a:rPr>
              <a:t> </a:t>
            </a:r>
            <a:r>
              <a:rPr sz="1468" spc="82" dirty="0">
                <a:solidFill>
                  <a:srgbClr val="04182D"/>
                </a:solidFill>
                <a:latin typeface="Microsoft Sans Serif"/>
                <a:cs typeface="Microsoft Sans Serif"/>
              </a:rPr>
              <a:t>of</a:t>
            </a:r>
            <a:r>
              <a:rPr sz="1468" spc="50" dirty="0">
                <a:solidFill>
                  <a:srgbClr val="04182D"/>
                </a:solidFill>
                <a:latin typeface="Microsoft Sans Serif"/>
                <a:cs typeface="Microsoft Sans Serif"/>
              </a:rPr>
              <a:t> </a:t>
            </a:r>
            <a:r>
              <a:rPr sz="1468" spc="112" dirty="0">
                <a:solidFill>
                  <a:srgbClr val="04182D"/>
                </a:solidFill>
                <a:latin typeface="Microsoft Sans Serif"/>
                <a:cs typeface="Microsoft Sans Serif"/>
              </a:rPr>
              <a:t>data</a:t>
            </a:r>
            <a:endParaRPr sz="1468" dirty="0">
              <a:latin typeface="Microsoft Sans Serif"/>
              <a:cs typeface="Microsoft Sans Serif"/>
            </a:endParaRPr>
          </a:p>
        </p:txBody>
      </p:sp>
    </p:spTree>
    <p:extLst>
      <p:ext uri="{BB962C8B-B14F-4D97-AF65-F5344CB8AC3E}">
        <p14:creationId xmlns:p14="http://schemas.microsoft.com/office/powerpoint/2010/main" val="6031923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180</TotalTime>
  <Words>1842</Words>
  <Application>Microsoft Macintosh PowerPoint</Application>
  <PresentationFormat>On-screen Show (16:9)</PresentationFormat>
  <Paragraphs>160</Paragraphs>
  <Slides>31</Slides>
  <Notes>25</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31</vt:i4>
      </vt:variant>
    </vt:vector>
  </HeadingPairs>
  <TitlesOfParts>
    <vt:vector size="42" baseType="lpstr">
      <vt:lpstr>-webkit-standard</vt:lpstr>
      <vt:lpstr>Arial</vt:lpstr>
      <vt:lpstr>Arial</vt:lpstr>
      <vt:lpstr>Calibri</vt:lpstr>
      <vt:lpstr>Courier New</vt:lpstr>
      <vt:lpstr>Lucida Sans Unicode</vt:lpstr>
      <vt:lpstr>Microsoft Sans Serif</vt:lpstr>
      <vt:lpstr>Source Sans 3</vt:lpstr>
      <vt:lpstr>TimesNewRomanPS</vt:lpstr>
      <vt:lpstr>TimesNewRomanPSMT</vt:lpstr>
      <vt:lpstr>Office Theme</vt:lpstr>
      <vt:lpstr>PowerPoint Presentation</vt:lpstr>
      <vt:lpstr>What is Big Data? Big data is a term used to refer to the study and applications of data sets that are too  complex for traditional data-processing software</vt:lpstr>
      <vt:lpstr>The 3 V's of Big Data</vt:lpstr>
      <vt:lpstr>Big Data concepts and Terminology</vt:lpstr>
      <vt:lpstr>Big Data concepts and Terminology</vt:lpstr>
      <vt:lpstr>Big Data concepts and Terminology</vt:lpstr>
      <vt:lpstr>Big Data concepts and Terminology</vt:lpstr>
      <vt:lpstr>Big Data concepts and Terminology</vt:lpstr>
      <vt:lpstr>Big Data concepts and Terminology</vt:lpstr>
      <vt:lpstr>PowerPoint Presentation</vt:lpstr>
      <vt:lpstr>PowerPoint Presentation</vt:lpstr>
      <vt:lpstr>Apache Spark Components</vt:lpstr>
      <vt:lpstr>Spark modes of deployment</vt:lpstr>
      <vt:lpstr>PySpark: Spark with  Python</vt:lpstr>
      <vt:lpstr>Overview of PySpark</vt:lpstr>
      <vt:lpstr>PowerPoint Presentation</vt:lpstr>
      <vt:lpstr>PowerPoint Presentation</vt:lpstr>
      <vt:lpstr>PowerPoint Presentation</vt:lpstr>
      <vt:lpstr>PowerPoint Presentation</vt:lpstr>
      <vt:lpstr>PowerPoint Presentation</vt:lpstr>
      <vt:lpstr>PowerPoint Presentation</vt:lpstr>
      <vt:lpstr>Inspecting SparkContext</vt:lpstr>
      <vt:lpstr>PowerPoint Presentation</vt:lpstr>
      <vt:lpstr>PowerPoint Presentation</vt:lpstr>
      <vt:lpstr>PowerPoint Presentation</vt:lpstr>
      <vt:lpstr>Loading data in PySpark</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LAMBDA FUNCTIONS</dc:title>
  <cp:lastModifiedBy>António Gonçalves</cp:lastModifiedBy>
  <cp:revision>7</cp:revision>
  <dcterms:created xsi:type="dcterms:W3CDTF">2022-11-17T19:57:18Z</dcterms:created>
  <dcterms:modified xsi:type="dcterms:W3CDTF">2022-12-17T09:53:13Z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ies>
</file>