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</p:sldIdLst>
  <p:sldSz cx="15557500" cy="8763000"/>
  <p:notesSz cx="15557500" cy="8763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95" d="100"/>
          <a:sy n="95" d="100"/>
        </p:scale>
        <p:origin x="76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Gonçalves" userId="78fffafe-1b89-4629-a5b6-2aadb2b26810" providerId="ADAL" clId="{CAAE18AF-F298-F746-BA7A-64022333C13A}"/>
    <pc:docChg chg="undo custSel addSld delSld modSld">
      <pc:chgData name="António Gonçalves" userId="78fffafe-1b89-4629-a5b6-2aadb2b26810" providerId="ADAL" clId="{CAAE18AF-F298-F746-BA7A-64022333C13A}" dt="2022-11-21T22:28:13.313" v="137" actId="478"/>
      <pc:docMkLst>
        <pc:docMk/>
      </pc:docMkLst>
      <pc:sldChg chg="delSp modSp mod">
        <pc:chgData name="António Gonçalves" userId="78fffafe-1b89-4629-a5b6-2aadb2b26810" providerId="ADAL" clId="{CAAE18AF-F298-F746-BA7A-64022333C13A}" dt="2022-11-21T22:28:01.368" v="136" actId="478"/>
        <pc:sldMkLst>
          <pc:docMk/>
          <pc:sldMk cId="0" sldId="256"/>
        </pc:sldMkLst>
        <pc:spChg chg="mod">
          <ac:chgData name="António Gonçalves" userId="78fffafe-1b89-4629-a5b6-2aadb2b26810" providerId="ADAL" clId="{CAAE18AF-F298-F746-BA7A-64022333C13A}" dt="2022-11-11T09:35:03.198" v="134" actId="20577"/>
          <ac:spMkLst>
            <pc:docMk/>
            <pc:sldMk cId="0" sldId="256"/>
            <ac:spMk id="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26.187" v="0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27.319" v="1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28.498" v="2" actId="478"/>
          <ac:spMkLst>
            <pc:docMk/>
            <pc:sldMk cId="0" sldId="256"/>
            <ac:spMk id="9" creationId="{00000000-0000-0000-0000-000000000000}"/>
          </ac:spMkLst>
        </pc:spChg>
        <pc:grpChg chg="del">
          <ac:chgData name="António Gonçalves" userId="78fffafe-1b89-4629-a5b6-2aadb2b26810" providerId="ADAL" clId="{CAAE18AF-F298-F746-BA7A-64022333C13A}" dt="2022-11-21T22:28:01.368" v="136" actId="478"/>
          <ac:grpSpMkLst>
            <pc:docMk/>
            <pc:sldMk cId="0" sldId="256"/>
            <ac:grpSpMk id="3" creationId="{00000000-0000-0000-0000-000000000000}"/>
          </ac:grpSpMkLst>
        </pc:grpChg>
      </pc:sldChg>
      <pc:sldChg chg="delSp mod">
        <pc:chgData name="António Gonçalves" userId="78fffafe-1b89-4629-a5b6-2aadb2b26810" providerId="ADAL" clId="{CAAE18AF-F298-F746-BA7A-64022333C13A}" dt="2022-11-09T19:46:36.296" v="5" actId="478"/>
        <pc:sldMkLst>
          <pc:docMk/>
          <pc:sldMk cId="0" sldId="257"/>
        </pc:sldMkLst>
        <pc:spChg chg="del">
          <ac:chgData name="António Gonçalves" userId="78fffafe-1b89-4629-a5b6-2aadb2b26810" providerId="ADAL" clId="{CAAE18AF-F298-F746-BA7A-64022333C13A}" dt="2022-11-09T19:46:33.943" v="4" actId="478"/>
          <ac:spMkLst>
            <pc:docMk/>
            <pc:sldMk cId="0" sldId="257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6.296" v="5" actId="478"/>
          <ac:spMkLst>
            <pc:docMk/>
            <pc:sldMk cId="0" sldId="257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2.348" v="3" actId="478"/>
          <ac:spMkLst>
            <pc:docMk/>
            <pc:sldMk cId="0" sldId="257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40.818" v="8" actId="478"/>
        <pc:sldMkLst>
          <pc:docMk/>
          <pc:sldMk cId="0" sldId="258"/>
        </pc:sldMkLst>
        <pc:spChg chg="del">
          <ac:chgData name="António Gonçalves" userId="78fffafe-1b89-4629-a5b6-2aadb2b26810" providerId="ADAL" clId="{CAAE18AF-F298-F746-BA7A-64022333C13A}" dt="2022-11-09T19:46:38.331" v="6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9.188" v="7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0.818" v="8" actId="478"/>
          <ac:spMkLst>
            <pc:docMk/>
            <pc:sldMk cId="0" sldId="258"/>
            <ac:spMk id="11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45.938" v="11" actId="478"/>
        <pc:sldMkLst>
          <pc:docMk/>
          <pc:sldMk cId="0" sldId="259"/>
        </pc:sldMkLst>
        <pc:spChg chg="del">
          <ac:chgData name="António Gonçalves" userId="78fffafe-1b89-4629-a5b6-2aadb2b26810" providerId="ADAL" clId="{CAAE18AF-F298-F746-BA7A-64022333C13A}" dt="2022-11-09T19:46:43.452" v="9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4.328" v="10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5.938" v="11" actId="478"/>
          <ac:spMkLst>
            <pc:docMk/>
            <pc:sldMk cId="0" sldId="259"/>
            <ac:spMk id="11" creationId="{00000000-0000-0000-0000-000000000000}"/>
          </ac:spMkLst>
        </pc:spChg>
      </pc:sldChg>
      <pc:sldChg chg="delSp modSp mod">
        <pc:chgData name="António Gonçalves" userId="78fffafe-1b89-4629-a5b6-2aadb2b26810" providerId="ADAL" clId="{CAAE18AF-F298-F746-BA7A-64022333C13A}" dt="2022-11-09T19:46:51.271" v="15" actId="478"/>
        <pc:sldMkLst>
          <pc:docMk/>
          <pc:sldMk cId="0" sldId="260"/>
        </pc:sldMkLst>
        <pc:spChg chg="del">
          <ac:chgData name="António Gonçalves" userId="78fffafe-1b89-4629-a5b6-2aadb2b26810" providerId="ADAL" clId="{CAAE18AF-F298-F746-BA7A-64022333C13A}" dt="2022-11-09T19:46:48.097" v="12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9.223" v="13" actId="478"/>
          <ac:spMkLst>
            <pc:docMk/>
            <pc:sldMk cId="0" sldId="260"/>
            <ac:spMk id="10" creationId="{00000000-0000-0000-0000-000000000000}"/>
          </ac:spMkLst>
        </pc:spChg>
        <pc:spChg chg="del mod">
          <ac:chgData name="António Gonçalves" userId="78fffafe-1b89-4629-a5b6-2aadb2b26810" providerId="ADAL" clId="{CAAE18AF-F298-F746-BA7A-64022333C13A}" dt="2022-11-09T19:46:51.271" v="15" actId="478"/>
          <ac:spMkLst>
            <pc:docMk/>
            <pc:sldMk cId="0" sldId="260"/>
            <ac:spMk id="11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56.219" v="18" actId="478"/>
        <pc:sldMkLst>
          <pc:docMk/>
          <pc:sldMk cId="0" sldId="261"/>
        </pc:sldMkLst>
        <pc:spChg chg="del">
          <ac:chgData name="António Gonçalves" userId="78fffafe-1b89-4629-a5b6-2aadb2b26810" providerId="ADAL" clId="{CAAE18AF-F298-F746-BA7A-64022333C13A}" dt="2022-11-09T19:46:53.598" v="16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54.770" v="17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56.219" v="18" actId="478"/>
          <ac:spMkLst>
            <pc:docMk/>
            <pc:sldMk cId="0" sldId="261"/>
            <ac:spMk id="14" creationId="{00000000-0000-0000-0000-000000000000}"/>
          </ac:spMkLst>
        </pc:spChg>
      </pc:sldChg>
      <pc:sldChg chg="del">
        <pc:chgData name="António Gonçalves" userId="78fffafe-1b89-4629-a5b6-2aadb2b26810" providerId="ADAL" clId="{CAAE18AF-F298-F746-BA7A-64022333C13A}" dt="2022-11-09T19:47:02.285" v="19" actId="2696"/>
        <pc:sldMkLst>
          <pc:docMk/>
          <pc:sldMk cId="0" sldId="262"/>
        </pc:sldMkLst>
      </pc:sldChg>
      <pc:sldChg chg="delSp mod">
        <pc:chgData name="António Gonçalves" userId="78fffafe-1b89-4629-a5b6-2aadb2b26810" providerId="ADAL" clId="{CAAE18AF-F298-F746-BA7A-64022333C13A}" dt="2022-11-21T22:28:13.313" v="137" actId="478"/>
        <pc:sldMkLst>
          <pc:docMk/>
          <pc:sldMk cId="0" sldId="263"/>
        </pc:sldMkLst>
        <pc:spChg chg="del">
          <ac:chgData name="António Gonçalves" userId="78fffafe-1b89-4629-a5b6-2aadb2b26810" providerId="ADAL" clId="{CAAE18AF-F298-F746-BA7A-64022333C13A}" dt="2022-11-10T08:25:25.827" v="20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27.139" v="21" actId="478"/>
          <ac:spMkLst>
            <pc:docMk/>
            <pc:sldMk cId="0" sldId="263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28.949" v="22" actId="478"/>
          <ac:spMkLst>
            <pc:docMk/>
            <pc:sldMk cId="0" sldId="263"/>
            <ac:spMk id="9" creationId="{00000000-0000-0000-0000-000000000000}"/>
          </ac:spMkLst>
        </pc:spChg>
        <pc:grpChg chg="del">
          <ac:chgData name="António Gonçalves" userId="78fffafe-1b89-4629-a5b6-2aadb2b26810" providerId="ADAL" clId="{CAAE18AF-F298-F746-BA7A-64022333C13A}" dt="2022-11-21T22:28:13.313" v="137" actId="478"/>
          <ac:grpSpMkLst>
            <pc:docMk/>
            <pc:sldMk cId="0" sldId="263"/>
            <ac:grpSpMk id="3" creationId="{00000000-0000-0000-0000-000000000000}"/>
          </ac:grpSpMkLst>
        </pc:grpChg>
      </pc:sldChg>
      <pc:sldChg chg="delSp modSp mod">
        <pc:chgData name="António Gonçalves" userId="78fffafe-1b89-4629-a5b6-2aadb2b26810" providerId="ADAL" clId="{CAAE18AF-F298-F746-BA7A-64022333C13A}" dt="2022-11-10T08:25:58.989" v="43" actId="20577"/>
        <pc:sldMkLst>
          <pc:docMk/>
          <pc:sldMk cId="0" sldId="264"/>
        </pc:sldMkLst>
        <pc:spChg chg="mod">
          <ac:chgData name="António Gonçalves" userId="78fffafe-1b89-4629-a5b6-2aadb2b26810" providerId="ADAL" clId="{CAAE18AF-F298-F746-BA7A-64022333C13A}" dt="2022-11-10T08:25:58.989" v="43" actId="20577"/>
          <ac:spMkLst>
            <pc:docMk/>
            <pc:sldMk cId="0" sldId="264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33.326" v="23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34.213" v="24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35.646" v="25" actId="478"/>
          <ac:spMkLst>
            <pc:docMk/>
            <pc:sldMk cId="0" sldId="264"/>
            <ac:spMk id="11" creationId="{00000000-0000-0000-0000-000000000000}"/>
          </ac:spMkLst>
        </pc:spChg>
      </pc:sldChg>
      <pc:sldChg chg="delSp modSp mod">
        <pc:chgData name="António Gonçalves" userId="78fffafe-1b89-4629-a5b6-2aadb2b26810" providerId="ADAL" clId="{CAAE18AF-F298-F746-BA7A-64022333C13A}" dt="2022-11-10T08:26:07.156" v="47" actId="478"/>
        <pc:sldMkLst>
          <pc:docMk/>
          <pc:sldMk cId="0" sldId="265"/>
        </pc:sldMkLst>
        <pc:spChg chg="del">
          <ac:chgData name="António Gonçalves" userId="78fffafe-1b89-4629-a5b6-2aadb2b26810" providerId="ADAL" clId="{CAAE18AF-F298-F746-BA7A-64022333C13A}" dt="2022-11-10T08:26:03.419" v="44" actId="478"/>
          <ac:spMkLst>
            <pc:docMk/>
            <pc:sldMk cId="0" sldId="265"/>
            <ac:spMk id="1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04.411" v="45" actId="478"/>
          <ac:spMkLst>
            <pc:docMk/>
            <pc:sldMk cId="0" sldId="265"/>
            <ac:spMk id="18" creationId="{00000000-0000-0000-0000-000000000000}"/>
          </ac:spMkLst>
        </pc:spChg>
        <pc:spChg chg="del mod">
          <ac:chgData name="António Gonçalves" userId="78fffafe-1b89-4629-a5b6-2aadb2b26810" providerId="ADAL" clId="{CAAE18AF-F298-F746-BA7A-64022333C13A}" dt="2022-11-10T08:26:07.156" v="47" actId="478"/>
          <ac:spMkLst>
            <pc:docMk/>
            <pc:sldMk cId="0" sldId="265"/>
            <ac:spMk id="1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17.448" v="50" actId="478"/>
        <pc:sldMkLst>
          <pc:docMk/>
          <pc:sldMk cId="0" sldId="266"/>
        </pc:sldMkLst>
        <pc:spChg chg="del">
          <ac:chgData name="António Gonçalves" userId="78fffafe-1b89-4629-a5b6-2aadb2b26810" providerId="ADAL" clId="{CAAE18AF-F298-F746-BA7A-64022333C13A}" dt="2022-11-10T08:26:14.939" v="48" actId="478"/>
          <ac:spMkLst>
            <pc:docMk/>
            <pc:sldMk cId="0" sldId="266"/>
            <ac:spMk id="1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15.998" v="49" actId="478"/>
          <ac:spMkLst>
            <pc:docMk/>
            <pc:sldMk cId="0" sldId="266"/>
            <ac:spMk id="1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17.448" v="50" actId="478"/>
          <ac:spMkLst>
            <pc:docMk/>
            <pc:sldMk cId="0" sldId="266"/>
            <ac:spMk id="20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23.604" v="53" actId="478"/>
        <pc:sldMkLst>
          <pc:docMk/>
          <pc:sldMk cId="0" sldId="267"/>
        </pc:sldMkLst>
        <pc:spChg chg="del">
          <ac:chgData name="António Gonçalves" userId="78fffafe-1b89-4629-a5b6-2aadb2b26810" providerId="ADAL" clId="{CAAE18AF-F298-F746-BA7A-64022333C13A}" dt="2022-11-10T08:26:19.363" v="51" actId="478"/>
          <ac:spMkLst>
            <pc:docMk/>
            <pc:sldMk cId="0" sldId="267"/>
            <ac:spMk id="1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1.543" v="52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3.604" v="53" actId="478"/>
          <ac:spMkLst>
            <pc:docMk/>
            <pc:sldMk cId="0" sldId="267"/>
            <ac:spMk id="15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29.474" v="56" actId="478"/>
        <pc:sldMkLst>
          <pc:docMk/>
          <pc:sldMk cId="0" sldId="268"/>
        </pc:sldMkLst>
        <pc:spChg chg="del">
          <ac:chgData name="António Gonçalves" userId="78fffafe-1b89-4629-a5b6-2aadb2b26810" providerId="ADAL" clId="{CAAE18AF-F298-F746-BA7A-64022333C13A}" dt="2022-11-10T08:26:25.627" v="54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7.972" v="55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9.474" v="56" actId="478"/>
          <ac:spMkLst>
            <pc:docMk/>
            <pc:sldMk cId="0" sldId="268"/>
            <ac:spMk id="16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36.575" v="59" actId="478"/>
        <pc:sldMkLst>
          <pc:docMk/>
          <pc:sldMk cId="0" sldId="269"/>
        </pc:sldMkLst>
        <pc:spChg chg="del">
          <ac:chgData name="António Gonçalves" userId="78fffafe-1b89-4629-a5b6-2aadb2b26810" providerId="ADAL" clId="{CAAE18AF-F298-F746-BA7A-64022333C13A}" dt="2022-11-10T08:26:33.515" v="57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34.402" v="58" actId="478"/>
          <ac:spMkLst>
            <pc:docMk/>
            <pc:sldMk cId="0" sldId="269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36.575" v="59" actId="478"/>
          <ac:spMkLst>
            <pc:docMk/>
            <pc:sldMk cId="0" sldId="269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46.113" v="62" actId="478"/>
        <pc:sldMkLst>
          <pc:docMk/>
          <pc:sldMk cId="0" sldId="270"/>
        </pc:sldMkLst>
        <pc:spChg chg="del">
          <ac:chgData name="António Gonçalves" userId="78fffafe-1b89-4629-a5b6-2aadb2b26810" providerId="ADAL" clId="{CAAE18AF-F298-F746-BA7A-64022333C13A}" dt="2022-11-10T08:26:40.185" v="60" actId="478"/>
          <ac:spMkLst>
            <pc:docMk/>
            <pc:sldMk cId="0" sldId="270"/>
            <ac:spMk id="2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42.357" v="61" actId="478"/>
          <ac:spMkLst>
            <pc:docMk/>
            <pc:sldMk cId="0" sldId="270"/>
            <ac:spMk id="2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46.113" v="62" actId="478"/>
          <ac:spMkLst>
            <pc:docMk/>
            <pc:sldMk cId="0" sldId="270"/>
            <ac:spMk id="25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52.821" v="65" actId="478"/>
        <pc:sldMkLst>
          <pc:docMk/>
          <pc:sldMk cId="0" sldId="271"/>
        </pc:sldMkLst>
        <pc:spChg chg="del">
          <ac:chgData name="António Gonçalves" userId="78fffafe-1b89-4629-a5b6-2aadb2b26810" providerId="ADAL" clId="{CAAE18AF-F298-F746-BA7A-64022333C13A}" dt="2022-11-10T08:26:49.592" v="63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50.985" v="64" actId="478"/>
          <ac:spMkLst>
            <pc:docMk/>
            <pc:sldMk cId="0" sldId="271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52.821" v="65" actId="478"/>
          <ac:spMkLst>
            <pc:docMk/>
            <pc:sldMk cId="0" sldId="271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7:00.401" v="68" actId="478"/>
        <pc:sldMkLst>
          <pc:docMk/>
          <pc:sldMk cId="0" sldId="272"/>
        </pc:sldMkLst>
        <pc:spChg chg="del">
          <ac:chgData name="António Gonçalves" userId="78fffafe-1b89-4629-a5b6-2aadb2b26810" providerId="ADAL" clId="{CAAE18AF-F298-F746-BA7A-64022333C13A}" dt="2022-11-10T08:26:57.004" v="66" actId="478"/>
          <ac:spMkLst>
            <pc:docMk/>
            <pc:sldMk cId="0" sldId="272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58.716" v="67" actId="478"/>
          <ac:spMkLst>
            <pc:docMk/>
            <pc:sldMk cId="0" sldId="272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00.401" v="68" actId="478"/>
          <ac:spMkLst>
            <pc:docMk/>
            <pc:sldMk cId="0" sldId="272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7:08.785" v="71" actId="478"/>
        <pc:sldMkLst>
          <pc:docMk/>
          <pc:sldMk cId="0" sldId="273"/>
        </pc:sldMkLst>
        <pc:spChg chg="del">
          <ac:chgData name="António Gonçalves" userId="78fffafe-1b89-4629-a5b6-2aadb2b26810" providerId="ADAL" clId="{CAAE18AF-F298-F746-BA7A-64022333C13A}" dt="2022-11-10T08:27:05.118" v="69" actId="478"/>
          <ac:spMkLst>
            <pc:docMk/>
            <pc:sldMk cId="0" sldId="273"/>
            <ac:spMk id="3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07.410" v="70" actId="478"/>
          <ac:spMkLst>
            <pc:docMk/>
            <pc:sldMk cId="0" sldId="273"/>
            <ac:spMk id="3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08.785" v="71" actId="478"/>
          <ac:spMkLst>
            <pc:docMk/>
            <pc:sldMk cId="0" sldId="273"/>
            <ac:spMk id="39" creationId="{00000000-0000-0000-0000-000000000000}"/>
          </ac:spMkLst>
        </pc:spChg>
      </pc:sldChg>
      <pc:sldChg chg="del">
        <pc:chgData name="António Gonçalves" userId="78fffafe-1b89-4629-a5b6-2aadb2b26810" providerId="ADAL" clId="{CAAE18AF-F298-F746-BA7A-64022333C13A}" dt="2022-11-10T08:27:11.286" v="72" actId="2696"/>
        <pc:sldMkLst>
          <pc:docMk/>
          <pc:sldMk cId="0" sldId="274"/>
        </pc:sldMkLst>
      </pc:sldChg>
      <pc:sldChg chg="delSp modSp mod">
        <pc:chgData name="António Gonçalves" userId="78fffafe-1b89-4629-a5b6-2aadb2b26810" providerId="ADAL" clId="{CAAE18AF-F298-F746-BA7A-64022333C13A}" dt="2022-11-10T08:27:24.504" v="77" actId="20577"/>
        <pc:sldMkLst>
          <pc:docMk/>
          <pc:sldMk cId="0" sldId="275"/>
        </pc:sldMkLst>
        <pc:spChg chg="mod">
          <ac:chgData name="António Gonçalves" userId="78fffafe-1b89-4629-a5b6-2aadb2b26810" providerId="ADAL" clId="{CAAE18AF-F298-F746-BA7A-64022333C13A}" dt="2022-11-10T08:27:24.504" v="77" actId="20577"/>
          <ac:spMkLst>
            <pc:docMk/>
            <pc:sldMk cId="0" sldId="275"/>
            <ac:spMk id="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7.243" v="74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6.244" v="73" actId="478"/>
          <ac:spMkLst>
            <pc:docMk/>
            <pc:sldMk cId="0" sldId="275"/>
            <ac:spMk id="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8.201" v="75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9.133" v="76" actId="478"/>
          <ac:spMkLst>
            <pc:docMk/>
            <pc:sldMk cId="0" sldId="275"/>
            <ac:spMk id="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06.308" v="83" actId="478"/>
        <pc:sldMkLst>
          <pc:docMk/>
          <pc:sldMk cId="0" sldId="276"/>
        </pc:sldMkLst>
        <pc:spChg chg="del">
          <ac:chgData name="António Gonçalves" userId="78fffafe-1b89-4629-a5b6-2aadb2b26810" providerId="ADAL" clId="{CAAE18AF-F298-F746-BA7A-64022333C13A}" dt="2022-11-11T09:33:03.169" v="81" actId="478"/>
          <ac:spMkLst>
            <pc:docMk/>
            <pc:sldMk cId="0" sldId="276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04.487" v="82" actId="478"/>
          <ac:spMkLst>
            <pc:docMk/>
            <pc:sldMk cId="0" sldId="276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06.308" v="83" actId="478"/>
          <ac:spMkLst>
            <pc:docMk/>
            <pc:sldMk cId="0" sldId="276"/>
            <ac:spMk id="11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00.019" v="80" actId="478"/>
        <pc:sldMkLst>
          <pc:docMk/>
          <pc:sldMk cId="0" sldId="277"/>
        </pc:sldMkLst>
        <pc:spChg chg="del">
          <ac:chgData name="António Gonçalves" userId="78fffafe-1b89-4629-a5b6-2aadb2b26810" providerId="ADAL" clId="{CAAE18AF-F298-F746-BA7A-64022333C13A}" dt="2022-11-11T09:32:57.044" v="78" actId="478"/>
          <ac:spMkLst>
            <pc:docMk/>
            <pc:sldMk cId="0" sldId="277"/>
            <ac:spMk id="1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2:58.299" v="79" actId="478"/>
          <ac:spMkLst>
            <pc:docMk/>
            <pc:sldMk cId="0" sldId="277"/>
            <ac:spMk id="1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00.019" v="80" actId="478"/>
          <ac:spMkLst>
            <pc:docMk/>
            <pc:sldMk cId="0" sldId="277"/>
            <ac:spMk id="18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13.856" v="86" actId="478"/>
        <pc:sldMkLst>
          <pc:docMk/>
          <pc:sldMk cId="0" sldId="278"/>
        </pc:sldMkLst>
        <pc:spChg chg="del">
          <ac:chgData name="António Gonçalves" userId="78fffafe-1b89-4629-a5b6-2aadb2b26810" providerId="ADAL" clId="{CAAE18AF-F298-F746-BA7A-64022333C13A}" dt="2022-11-11T09:33:12.576" v="85" actId="478"/>
          <ac:spMkLst>
            <pc:docMk/>
            <pc:sldMk cId="0" sldId="278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13.856" v="86" actId="478"/>
          <ac:spMkLst>
            <pc:docMk/>
            <pc:sldMk cId="0" sldId="278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11.370" v="84" actId="478"/>
          <ac:spMkLst>
            <pc:docMk/>
            <pc:sldMk cId="0" sldId="278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20.786" v="89" actId="478"/>
        <pc:sldMkLst>
          <pc:docMk/>
          <pc:sldMk cId="0" sldId="279"/>
        </pc:sldMkLst>
        <pc:spChg chg="del">
          <ac:chgData name="António Gonçalves" userId="78fffafe-1b89-4629-a5b6-2aadb2b26810" providerId="ADAL" clId="{CAAE18AF-F298-F746-BA7A-64022333C13A}" dt="2022-11-11T09:33:17.929" v="87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18.785" v="88" actId="478"/>
          <ac:spMkLst>
            <pc:docMk/>
            <pc:sldMk cId="0" sldId="279"/>
            <ac:spMk id="2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20.786" v="89" actId="478"/>
          <ac:spMkLst>
            <pc:docMk/>
            <pc:sldMk cId="0" sldId="279"/>
            <ac:spMk id="2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40.588" v="92" actId="478"/>
        <pc:sldMkLst>
          <pc:docMk/>
          <pc:sldMk cId="0" sldId="280"/>
        </pc:sldMkLst>
        <pc:spChg chg="del">
          <ac:chgData name="António Gonçalves" userId="78fffafe-1b89-4629-a5b6-2aadb2b26810" providerId="ADAL" clId="{CAAE18AF-F298-F746-BA7A-64022333C13A}" dt="2022-11-11T09:33:35.762" v="90" actId="478"/>
          <ac:spMkLst>
            <pc:docMk/>
            <pc:sldMk cId="0" sldId="280"/>
            <ac:spMk id="2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37.818" v="91" actId="478"/>
          <ac:spMkLst>
            <pc:docMk/>
            <pc:sldMk cId="0" sldId="280"/>
            <ac:spMk id="25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40.588" v="92" actId="478"/>
          <ac:spMkLst>
            <pc:docMk/>
            <pc:sldMk cId="0" sldId="280"/>
            <ac:spMk id="26" creationId="{00000000-0000-0000-0000-000000000000}"/>
          </ac:spMkLst>
        </pc:spChg>
      </pc:sldChg>
      <pc:sldChg chg="delSp del mod">
        <pc:chgData name="António Gonçalves" userId="78fffafe-1b89-4629-a5b6-2aadb2b26810" providerId="ADAL" clId="{CAAE18AF-F298-F746-BA7A-64022333C13A}" dt="2022-11-11T09:33:47.361" v="95" actId="2696"/>
        <pc:sldMkLst>
          <pc:docMk/>
          <pc:sldMk cId="0" sldId="281"/>
        </pc:sldMkLst>
        <pc:spChg chg="del">
          <ac:chgData name="António Gonçalves" userId="78fffafe-1b89-4629-a5b6-2aadb2b26810" providerId="ADAL" clId="{CAAE18AF-F298-F746-BA7A-64022333C13A}" dt="2022-11-11T09:33:43.613" v="93" actId="478"/>
          <ac:spMkLst>
            <pc:docMk/>
            <pc:sldMk cId="0" sldId="281"/>
            <ac:spMk id="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44.740" v="94" actId="478"/>
          <ac:spMkLst>
            <pc:docMk/>
            <pc:sldMk cId="0" sldId="281"/>
            <ac:spMk id="4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5:21.174" v="135" actId="478"/>
        <pc:sldMkLst>
          <pc:docMk/>
          <pc:sldMk cId="0" sldId="282"/>
        </pc:sldMkLst>
        <pc:spChg chg="del">
          <ac:chgData name="António Gonçalves" userId="78fffafe-1b89-4629-a5b6-2aadb2b26810" providerId="ADAL" clId="{CAAE18AF-F298-F746-BA7A-64022333C13A}" dt="2022-11-11T09:33:52.354" v="97" actId="478"/>
          <ac:spMkLst>
            <pc:docMk/>
            <pc:sldMk cId="0" sldId="282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51.197" v="96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5:21.174" v="135" actId="478"/>
          <ac:spMkLst>
            <pc:docMk/>
            <pc:sldMk cId="0" sldId="282"/>
            <ac:spMk id="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58.914" v="100" actId="478"/>
        <pc:sldMkLst>
          <pc:docMk/>
          <pc:sldMk cId="0" sldId="283"/>
        </pc:sldMkLst>
        <pc:spChg chg="del">
          <ac:chgData name="António Gonçalves" userId="78fffafe-1b89-4629-a5b6-2aadb2b26810" providerId="ADAL" clId="{CAAE18AF-F298-F746-BA7A-64022333C13A}" dt="2022-11-11T09:33:54.460" v="98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58.914" v="100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56.212" v="99" actId="478"/>
          <ac:spMkLst>
            <pc:docMk/>
            <pc:sldMk cId="0" sldId="283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4:05.314" v="103" actId="478"/>
        <pc:sldMkLst>
          <pc:docMk/>
          <pc:sldMk cId="0" sldId="284"/>
        </pc:sldMkLst>
        <pc:spChg chg="del">
          <ac:chgData name="António Gonçalves" userId="78fffafe-1b89-4629-a5b6-2aadb2b26810" providerId="ADAL" clId="{CAAE18AF-F298-F746-BA7A-64022333C13A}" dt="2022-11-11T09:34:00.848" v="101" actId="478"/>
          <ac:spMkLst>
            <pc:docMk/>
            <pc:sldMk cId="0" sldId="284"/>
            <ac:spMk id="1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01.929" v="102" actId="478"/>
          <ac:spMkLst>
            <pc:docMk/>
            <pc:sldMk cId="0" sldId="284"/>
            <ac:spMk id="1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05.314" v="103" actId="478"/>
          <ac:spMkLst>
            <pc:docMk/>
            <pc:sldMk cId="0" sldId="284"/>
            <ac:spMk id="1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4:13.180" v="106" actId="478"/>
        <pc:sldMkLst>
          <pc:docMk/>
          <pc:sldMk cId="0" sldId="285"/>
        </pc:sldMkLst>
        <pc:spChg chg="del">
          <ac:chgData name="António Gonçalves" userId="78fffafe-1b89-4629-a5b6-2aadb2b26810" providerId="ADAL" clId="{CAAE18AF-F298-F746-BA7A-64022333C13A}" dt="2022-11-11T09:34:10.086" v="104" actId="478"/>
          <ac:spMkLst>
            <pc:docMk/>
            <pc:sldMk cId="0" sldId="285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11.209" v="105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13.180" v="106" actId="478"/>
          <ac:spMkLst>
            <pc:docMk/>
            <pc:sldMk cId="0" sldId="285"/>
            <ac:spMk id="10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4:22.043" v="109" actId="478"/>
        <pc:sldMkLst>
          <pc:docMk/>
          <pc:sldMk cId="0" sldId="286"/>
        </pc:sldMkLst>
        <pc:spChg chg="del">
          <ac:chgData name="António Gonçalves" userId="78fffafe-1b89-4629-a5b6-2aadb2b26810" providerId="ADAL" clId="{CAAE18AF-F298-F746-BA7A-64022333C13A}" dt="2022-11-11T09:34:17.734" v="107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20.278" v="108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22.043" v="109" actId="478"/>
          <ac:spMkLst>
            <pc:docMk/>
            <pc:sldMk cId="0" sldId="286"/>
            <ac:spMk id="10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4:26.298" v="112" actId="478"/>
        <pc:sldMkLst>
          <pc:docMk/>
          <pc:sldMk cId="0" sldId="287"/>
        </pc:sldMkLst>
        <pc:spChg chg="del">
          <ac:chgData name="António Gonçalves" userId="78fffafe-1b89-4629-a5b6-2aadb2b26810" providerId="ADAL" clId="{CAAE18AF-F298-F746-BA7A-64022333C13A}" dt="2022-11-11T09:34:23.710" v="110" actId="478"/>
          <ac:spMkLst>
            <pc:docMk/>
            <pc:sldMk cId="0" sldId="287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24.698" v="111" actId="478"/>
          <ac:spMkLst>
            <pc:docMk/>
            <pc:sldMk cId="0" sldId="287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26.298" v="112" actId="478"/>
          <ac:spMkLst>
            <pc:docMk/>
            <pc:sldMk cId="0" sldId="287"/>
            <ac:spMk id="10" creationId="{00000000-0000-0000-0000-000000000000}"/>
          </ac:spMkLst>
        </pc:spChg>
      </pc:sldChg>
      <pc:sldChg chg="addSp delSp modSp add del mod">
        <pc:chgData name="António Gonçalves" userId="78fffafe-1b89-4629-a5b6-2aadb2b26810" providerId="ADAL" clId="{CAAE18AF-F298-F746-BA7A-64022333C13A}" dt="2022-11-11T09:34:51.376" v="132" actId="2696"/>
        <pc:sldMkLst>
          <pc:docMk/>
          <pc:sldMk cId="0" sldId="288"/>
        </pc:sldMkLst>
        <pc:spChg chg="add del mod">
          <ac:chgData name="António Gonçalves" userId="78fffafe-1b89-4629-a5b6-2aadb2b26810" providerId="ADAL" clId="{CAAE18AF-F298-F746-BA7A-64022333C13A}" dt="2022-11-11T09:34:46.974" v="131" actId="20577"/>
          <ac:spMkLst>
            <pc:docMk/>
            <pc:sldMk cId="0" sldId="288"/>
            <ac:spMk id="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37.951" v="117" actId="478"/>
          <ac:spMkLst>
            <pc:docMk/>
            <pc:sldMk cId="0" sldId="288"/>
            <ac:spMk id="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38.875" v="118" actId="478"/>
          <ac:spMkLst>
            <pc:docMk/>
            <pc:sldMk cId="0" sldId="288"/>
            <ac:spMk id="4" creationId="{00000000-0000-0000-0000-000000000000}"/>
          </ac:spMkLst>
        </pc:spChg>
        <pc:spChg chg="add del mod">
          <ac:chgData name="António Gonçalves" userId="78fffafe-1b89-4629-a5b6-2aadb2b26810" providerId="ADAL" clId="{CAAE18AF-F298-F746-BA7A-64022333C13A}" dt="2022-11-11T09:34:36.061" v="116" actId="478"/>
          <ac:spMkLst>
            <pc:docMk/>
            <pc:sldMk cId="0" sldId="288"/>
            <ac:spMk id="6" creationId="{97849714-3450-54AF-7282-2F25D40C1D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6812" y="2716530"/>
            <a:ext cx="13223875" cy="1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3625" y="4907280"/>
            <a:ext cx="10890250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875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12112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24369"/>
            <a:ext cx="15557500" cy="20955"/>
          </a:xfrm>
          <a:custGeom>
            <a:avLst/>
            <a:gdLst/>
            <a:ahLst/>
            <a:cxnLst/>
            <a:rect l="l" t="t" r="r" b="b"/>
            <a:pathLst>
              <a:path w="15557500" h="20954">
                <a:moveTo>
                  <a:pt x="15557498" y="20470"/>
                </a:moveTo>
                <a:lnTo>
                  <a:pt x="0" y="20470"/>
                </a:lnTo>
                <a:lnTo>
                  <a:pt x="0" y="0"/>
                </a:lnTo>
                <a:lnTo>
                  <a:pt x="15557498" y="0"/>
                </a:lnTo>
                <a:lnTo>
                  <a:pt x="15557498" y="20470"/>
                </a:lnTo>
                <a:close/>
              </a:path>
            </a:pathLst>
          </a:custGeom>
          <a:solidFill>
            <a:srgbClr val="E4E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589" y="221703"/>
            <a:ext cx="13947140" cy="77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0889" y="1652770"/>
            <a:ext cx="7315200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78939" y="8267281"/>
            <a:ext cx="5963919" cy="311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875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01400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935355" marR="866140" algn="ctr">
              <a:lnSpc>
                <a:spcPts val="6770"/>
              </a:lnSpc>
              <a:spcBef>
                <a:spcPts val="1714"/>
              </a:spcBef>
            </a:pPr>
            <a:r>
              <a:rPr spc="140" dirty="0"/>
              <a:t>Introd</a:t>
            </a:r>
            <a:r>
              <a:rPr sz="7000" spc="140" dirty="0"/>
              <a:t>u</a:t>
            </a:r>
            <a:r>
              <a:rPr spc="140" dirty="0"/>
              <a:t>ction</a:t>
            </a:r>
            <a:r>
              <a:rPr spc="-175" dirty="0"/>
              <a:t> </a:t>
            </a:r>
            <a:r>
              <a:rPr spc="325" dirty="0"/>
              <a:t>to </a:t>
            </a:r>
            <a:r>
              <a:rPr spc="-10" dirty="0"/>
              <a:t>P</a:t>
            </a:r>
            <a:r>
              <a:rPr sz="7000" spc="-10" dirty="0"/>
              <a:t>y</a:t>
            </a:r>
            <a:r>
              <a:rPr spc="-10" dirty="0"/>
              <a:t>Spark </a:t>
            </a:r>
            <a:r>
              <a:rPr spc="75" dirty="0"/>
              <a:t>DataFrames</a:t>
            </a:r>
            <a:endParaRPr sz="7000" dirty="0"/>
          </a:p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endParaRPr sz="2250" dirty="0"/>
          </a:p>
        </p:txBody>
      </p: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25" dirty="0"/>
              <a:t>filter</a:t>
            </a:r>
            <a:r>
              <a:rPr sz="4900" spc="125" dirty="0"/>
              <a:t>()</a:t>
            </a:r>
            <a:r>
              <a:rPr sz="4900" spc="-220" dirty="0"/>
              <a:t> </a:t>
            </a:r>
            <a:r>
              <a:rPr spc="155" dirty="0"/>
              <a:t>and</a:t>
            </a:r>
            <a:r>
              <a:rPr spc="-105" dirty="0"/>
              <a:t> </a:t>
            </a:r>
            <a:r>
              <a:rPr spc="-10" dirty="0"/>
              <a:t>sho</a:t>
            </a:r>
            <a:r>
              <a:rPr sz="4900" spc="-10" dirty="0"/>
              <a:t>w()</a:t>
            </a:r>
            <a:r>
              <a:rPr sz="4900" spc="-220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044575"/>
          </a:xfrm>
          <a:custGeom>
            <a:avLst/>
            <a:gdLst/>
            <a:ahLst/>
            <a:cxnLst/>
            <a:rect l="l" t="t" r="r" b="b"/>
            <a:pathLst>
              <a:path w="14575155" h="1044575">
                <a:moveTo>
                  <a:pt x="14498413" y="1043990"/>
                </a:moveTo>
                <a:lnTo>
                  <a:pt x="76505" y="1043990"/>
                </a:lnTo>
                <a:lnTo>
                  <a:pt x="71180" y="1043465"/>
                </a:lnTo>
                <a:lnTo>
                  <a:pt x="31920" y="1027202"/>
                </a:lnTo>
                <a:lnTo>
                  <a:pt x="4175" y="988475"/>
                </a:lnTo>
                <a:lnTo>
                  <a:pt x="0" y="967484"/>
                </a:lnTo>
                <a:lnTo>
                  <a:pt x="0" y="962108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967484"/>
                </a:lnTo>
                <a:lnTo>
                  <a:pt x="14558132" y="1012069"/>
                </a:lnTo>
                <a:lnTo>
                  <a:pt x="14519404" y="1039814"/>
                </a:lnTo>
                <a:lnTo>
                  <a:pt x="14503737" y="1043465"/>
                </a:lnTo>
                <a:lnTo>
                  <a:pt x="14498413" y="104399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111499"/>
            <a:ext cx="14575155" cy="3378200"/>
            <a:chOff x="491289" y="3111499"/>
            <a:chExt cx="14575155" cy="3378200"/>
          </a:xfrm>
        </p:grpSpPr>
        <p:sp>
          <p:nvSpPr>
            <p:cNvPr id="5" name="object 5"/>
            <p:cNvSpPr/>
            <p:nvPr/>
          </p:nvSpPr>
          <p:spPr>
            <a:xfrm>
              <a:off x="491289" y="3111499"/>
              <a:ext cx="14575155" cy="3378200"/>
            </a:xfrm>
            <a:custGeom>
              <a:avLst/>
              <a:gdLst/>
              <a:ahLst/>
              <a:cxnLst/>
              <a:rect l="l" t="t" r="r" b="b"/>
              <a:pathLst>
                <a:path w="14575155" h="3378200">
                  <a:moveTo>
                    <a:pt x="14498413" y="3377614"/>
                  </a:moveTo>
                  <a:lnTo>
                    <a:pt x="76505" y="3377614"/>
                  </a:lnTo>
                  <a:lnTo>
                    <a:pt x="71180" y="3377089"/>
                  </a:lnTo>
                  <a:lnTo>
                    <a:pt x="31920" y="3360827"/>
                  </a:lnTo>
                  <a:lnTo>
                    <a:pt x="4175" y="3322100"/>
                  </a:lnTo>
                  <a:lnTo>
                    <a:pt x="0" y="3301109"/>
                  </a:lnTo>
                  <a:lnTo>
                    <a:pt x="0" y="3295733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301109"/>
                  </a:lnTo>
                  <a:lnTo>
                    <a:pt x="14558132" y="3345693"/>
                  </a:lnTo>
                  <a:lnTo>
                    <a:pt x="14519404" y="3373437"/>
                  </a:lnTo>
                  <a:lnTo>
                    <a:pt x="14503737" y="3377089"/>
                  </a:lnTo>
                  <a:lnTo>
                    <a:pt x="14498413" y="3377614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9516" y="3424778"/>
              <a:ext cx="2473960" cy="0"/>
            </a:xfrm>
            <a:custGeom>
              <a:avLst/>
              <a:gdLst/>
              <a:ahLst/>
              <a:cxnLst/>
              <a:rect l="l" t="t" r="r" b="b"/>
              <a:pathLst>
                <a:path w="2473960">
                  <a:moveTo>
                    <a:pt x="0" y="0"/>
                  </a:moveTo>
                  <a:lnTo>
                    <a:pt x="962010" y="0"/>
                  </a:lnTo>
                </a:path>
                <a:path w="2473960">
                  <a:moveTo>
                    <a:pt x="1099266" y="0"/>
                  </a:moveTo>
                  <a:lnTo>
                    <a:pt x="1923869" y="0"/>
                  </a:lnTo>
                </a:path>
                <a:path w="2473960">
                  <a:moveTo>
                    <a:pt x="2061124" y="0"/>
                  </a:moveTo>
                  <a:lnTo>
                    <a:pt x="2473502" y="0"/>
                  </a:lnTo>
                </a:path>
              </a:pathLst>
            </a:custGeom>
            <a:ln w="18341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0697" y="1207753"/>
            <a:ext cx="1453515" cy="429895"/>
          </a:xfrm>
          <a:custGeom>
            <a:avLst/>
            <a:gdLst/>
            <a:ahLst/>
            <a:cxnLst/>
            <a:rect l="l" t="t" r="r" b="b"/>
            <a:pathLst>
              <a:path w="1453514" h="429894">
                <a:moveTo>
                  <a:pt x="137689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76892" y="0"/>
                </a:lnTo>
                <a:lnTo>
                  <a:pt x="1421477" y="16786"/>
                </a:lnTo>
                <a:lnTo>
                  <a:pt x="1449222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1" y="397957"/>
                </a:lnTo>
                <a:lnTo>
                  <a:pt x="1397883" y="425702"/>
                </a:lnTo>
                <a:lnTo>
                  <a:pt x="1382217" y="429353"/>
                </a:lnTo>
                <a:lnTo>
                  <a:pt x="137689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8938" y="1215523"/>
            <a:ext cx="14014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filter()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2745" y="1144777"/>
            <a:ext cx="855599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transformation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lters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condition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408" y="1855018"/>
            <a:ext cx="6209030" cy="80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800"/>
              </a:lnSpc>
              <a:spcBef>
                <a:spcPts val="95"/>
              </a:spcBef>
            </a:pP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new_df_age21</a:t>
            </a:r>
            <a:r>
              <a:rPr sz="1800" spc="-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8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new_df.</a:t>
            </a:r>
            <a:r>
              <a:rPr sz="1800" dirty="0">
                <a:solidFill>
                  <a:srgbClr val="008600"/>
                </a:solidFill>
                <a:latin typeface="Courier New"/>
                <a:cs typeface="Courier New"/>
              </a:rPr>
              <a:t>filter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(new_df.Age</a:t>
            </a:r>
            <a:r>
              <a:rPr sz="1800" spc="-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&gt;</a:t>
            </a:r>
            <a:r>
              <a:rPr sz="18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BE2F72"/>
                </a:solidFill>
                <a:latin typeface="Courier New"/>
                <a:cs typeface="Courier New"/>
              </a:rPr>
              <a:t>21</a:t>
            </a:r>
            <a:r>
              <a:rPr sz="1800" spc="-25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800" spc="-10" dirty="0">
                <a:solidFill>
                  <a:srgbClr val="04182D"/>
                </a:solidFill>
                <a:latin typeface="Courier New"/>
                <a:cs typeface="Courier New"/>
              </a:rPr>
              <a:t>new_df_age21.show(</a:t>
            </a:r>
            <a:r>
              <a:rPr sz="180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408" y="3144653"/>
            <a:ext cx="277431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1111885" algn="l"/>
                <a:tab pos="2073275" algn="l"/>
                <a:tab pos="26231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|User_ID|Gender|Age|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9516" y="4202653"/>
            <a:ext cx="2473960" cy="1555750"/>
          </a:xfrm>
          <a:custGeom>
            <a:avLst/>
            <a:gdLst/>
            <a:ahLst/>
            <a:cxnLst/>
            <a:rect l="l" t="t" r="r" b="b"/>
            <a:pathLst>
              <a:path w="2473960" h="1555750">
                <a:moveTo>
                  <a:pt x="0" y="0"/>
                </a:moveTo>
                <a:lnTo>
                  <a:pt x="962010" y="0"/>
                </a:lnTo>
              </a:path>
              <a:path w="2473960" h="1555750">
                <a:moveTo>
                  <a:pt x="1099266" y="0"/>
                </a:moveTo>
                <a:lnTo>
                  <a:pt x="1923869" y="0"/>
                </a:lnTo>
              </a:path>
              <a:path w="2473960" h="1555750">
                <a:moveTo>
                  <a:pt x="2061124" y="0"/>
                </a:moveTo>
                <a:lnTo>
                  <a:pt x="2473502" y="0"/>
                </a:lnTo>
              </a:path>
              <a:path w="2473960" h="1555750">
                <a:moveTo>
                  <a:pt x="0" y="1555749"/>
                </a:moveTo>
                <a:lnTo>
                  <a:pt x="962010" y="1555749"/>
                </a:lnTo>
              </a:path>
            </a:pathLst>
          </a:custGeom>
          <a:ln w="18341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408" y="3922528"/>
            <a:ext cx="1262380" cy="19704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11118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|1000002|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|1000003|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|1000004|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11118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58782" y="5758403"/>
            <a:ext cx="1374775" cy="0"/>
          </a:xfrm>
          <a:custGeom>
            <a:avLst/>
            <a:gdLst/>
            <a:ahLst/>
            <a:cxnLst/>
            <a:rect l="l" t="t" r="r" b="b"/>
            <a:pathLst>
              <a:path w="1374775">
                <a:moveTo>
                  <a:pt x="0" y="0"/>
                </a:moveTo>
                <a:lnTo>
                  <a:pt x="824602" y="0"/>
                </a:lnTo>
              </a:path>
              <a:path w="1374775">
                <a:moveTo>
                  <a:pt x="961858" y="0"/>
                </a:moveTo>
                <a:lnTo>
                  <a:pt x="1374235" y="0"/>
                </a:lnTo>
              </a:path>
            </a:pathLst>
          </a:custGeom>
          <a:ln w="18341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33124" y="3922528"/>
            <a:ext cx="850265" cy="19704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9860" algn="just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   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 marR="5080" algn="just">
              <a:lnSpc>
                <a:spcPct val="1418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55|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26|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46|</a:t>
            </a:r>
            <a:endParaRPr sz="1800">
              <a:latin typeface="Courier New"/>
              <a:cs typeface="Courier New"/>
            </a:endParaRPr>
          </a:p>
          <a:p>
            <a:pPr marL="149860" algn="just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   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408" y="5981030"/>
            <a:ext cx="318643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0" dirty="0"/>
              <a:t>gro</a:t>
            </a:r>
            <a:r>
              <a:rPr sz="4900" spc="60" dirty="0"/>
              <a:t>u</a:t>
            </a:r>
            <a:r>
              <a:rPr spc="60" dirty="0"/>
              <a:t>pb</a:t>
            </a:r>
            <a:r>
              <a:rPr sz="4900" spc="60" dirty="0"/>
              <a:t>y()</a:t>
            </a:r>
            <a:r>
              <a:rPr sz="4900" spc="-185" dirty="0"/>
              <a:t> </a:t>
            </a:r>
            <a:r>
              <a:rPr spc="155" dirty="0"/>
              <a:t>and</a:t>
            </a:r>
            <a:r>
              <a:rPr spc="-70" dirty="0"/>
              <a:t> </a:t>
            </a:r>
            <a:r>
              <a:rPr spc="65" dirty="0"/>
              <a:t>co</a:t>
            </a:r>
            <a:r>
              <a:rPr sz="4900" spc="65" dirty="0"/>
              <a:t>u</a:t>
            </a:r>
            <a:r>
              <a:rPr spc="65" dirty="0"/>
              <a:t>nt</a:t>
            </a:r>
            <a:r>
              <a:rPr sz="4900" spc="65" dirty="0"/>
              <a:t>()</a:t>
            </a:r>
            <a:r>
              <a:rPr sz="4900" spc="-185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146810"/>
          </a:xfrm>
          <a:custGeom>
            <a:avLst/>
            <a:gdLst/>
            <a:ahLst/>
            <a:cxnLst/>
            <a:rect l="l" t="t" r="r" b="b"/>
            <a:pathLst>
              <a:path w="14575155" h="1146810">
                <a:moveTo>
                  <a:pt x="14498413" y="1146341"/>
                </a:moveTo>
                <a:lnTo>
                  <a:pt x="76505" y="1146341"/>
                </a:lnTo>
                <a:lnTo>
                  <a:pt x="71180" y="1145817"/>
                </a:lnTo>
                <a:lnTo>
                  <a:pt x="31920" y="1129555"/>
                </a:lnTo>
                <a:lnTo>
                  <a:pt x="4175" y="1090827"/>
                </a:lnTo>
                <a:lnTo>
                  <a:pt x="0" y="1069836"/>
                </a:lnTo>
                <a:lnTo>
                  <a:pt x="0" y="1064460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069836"/>
                </a:lnTo>
                <a:lnTo>
                  <a:pt x="14558132" y="1114421"/>
                </a:lnTo>
                <a:lnTo>
                  <a:pt x="14519404" y="1142166"/>
                </a:lnTo>
                <a:lnTo>
                  <a:pt x="14503737" y="1145817"/>
                </a:lnTo>
                <a:lnTo>
                  <a:pt x="14498413" y="11463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213851"/>
            <a:ext cx="14575155" cy="3746500"/>
            <a:chOff x="491289" y="3213851"/>
            <a:chExt cx="14575155" cy="3746500"/>
          </a:xfrm>
        </p:grpSpPr>
        <p:sp>
          <p:nvSpPr>
            <p:cNvPr id="5" name="object 5"/>
            <p:cNvSpPr/>
            <p:nvPr/>
          </p:nvSpPr>
          <p:spPr>
            <a:xfrm>
              <a:off x="491289" y="3213851"/>
              <a:ext cx="14575155" cy="3746500"/>
            </a:xfrm>
            <a:custGeom>
              <a:avLst/>
              <a:gdLst/>
              <a:ahLst/>
              <a:cxnLst/>
              <a:rect l="l" t="t" r="r" b="b"/>
              <a:pathLst>
                <a:path w="14575155" h="3746500">
                  <a:moveTo>
                    <a:pt x="14498413" y="3746081"/>
                  </a:moveTo>
                  <a:lnTo>
                    <a:pt x="76505" y="3746081"/>
                  </a:lnTo>
                  <a:lnTo>
                    <a:pt x="71180" y="3745557"/>
                  </a:lnTo>
                  <a:lnTo>
                    <a:pt x="31920" y="3729294"/>
                  </a:lnTo>
                  <a:lnTo>
                    <a:pt x="4175" y="3690567"/>
                  </a:lnTo>
                  <a:lnTo>
                    <a:pt x="0" y="3669575"/>
                  </a:lnTo>
                  <a:lnTo>
                    <a:pt x="0" y="3664200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669575"/>
                  </a:lnTo>
                  <a:lnTo>
                    <a:pt x="14558132" y="3714161"/>
                  </a:lnTo>
                  <a:lnTo>
                    <a:pt x="14519404" y="3741905"/>
                  </a:lnTo>
                  <a:lnTo>
                    <a:pt x="14503737" y="3745557"/>
                  </a:lnTo>
                  <a:lnTo>
                    <a:pt x="14498413" y="3746081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099" y="3599554"/>
              <a:ext cx="1547495" cy="2579370"/>
            </a:xfrm>
            <a:custGeom>
              <a:avLst/>
              <a:gdLst/>
              <a:ahLst/>
              <a:cxnLst/>
              <a:rect l="l" t="t" r="r" b="b"/>
              <a:pathLst>
                <a:path w="1547495" h="2579370">
                  <a:moveTo>
                    <a:pt x="0" y="0"/>
                  </a:moveTo>
                  <a:lnTo>
                    <a:pt x="464114" y="0"/>
                  </a:lnTo>
                </a:path>
                <a:path w="1547495" h="2579370">
                  <a:moveTo>
                    <a:pt x="618717" y="0"/>
                  </a:moveTo>
                  <a:lnTo>
                    <a:pt x="1546869" y="0"/>
                  </a:lnTo>
                </a:path>
                <a:path w="1547495" h="2579370">
                  <a:moveTo>
                    <a:pt x="0" y="859756"/>
                  </a:moveTo>
                  <a:lnTo>
                    <a:pt x="464114" y="859756"/>
                  </a:lnTo>
                </a:path>
                <a:path w="1547495" h="2579370">
                  <a:moveTo>
                    <a:pt x="618717" y="859756"/>
                  </a:moveTo>
                  <a:lnTo>
                    <a:pt x="1546869" y="859756"/>
                  </a:lnTo>
                </a:path>
                <a:path w="1547495" h="2579370">
                  <a:moveTo>
                    <a:pt x="0" y="2579269"/>
                  </a:moveTo>
                  <a:lnTo>
                    <a:pt x="464114" y="2579269"/>
                  </a:lnTo>
                </a:path>
                <a:path w="1547495" h="2579370">
                  <a:moveTo>
                    <a:pt x="618717" y="2579269"/>
                  </a:moveTo>
                  <a:lnTo>
                    <a:pt x="1546869" y="2579269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0697" y="1207753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8938" y="1215523"/>
            <a:ext cx="157353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groupby()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4824" y="1144777"/>
            <a:ext cx="650049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sed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gro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ariable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720" y="1881221"/>
            <a:ext cx="6522084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dirty="0">
                <a:solidFill>
                  <a:srgbClr val="04182D"/>
                </a:solidFill>
                <a:latin typeface="Courier New"/>
                <a:cs typeface="Courier New"/>
              </a:rPr>
              <a:t>test_df_age_group</a:t>
            </a:r>
            <a:r>
              <a:rPr sz="2000" spc="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000" spc="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test_df.groupby(</a:t>
            </a:r>
            <a:r>
              <a:rPr sz="200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) test_df_age_group.count().show(</a:t>
            </a:r>
            <a:r>
              <a:rPr sz="200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720" y="3293677"/>
            <a:ext cx="3583304" cy="34645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|Age|</a:t>
            </a:r>
            <a:r>
              <a:rPr sz="20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count|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26|219587|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1558925" algn="l"/>
              </a:tabLst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4|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r>
              <a:rPr sz="200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21504|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20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5" dirty="0"/>
              <a:t>orderb</a:t>
            </a:r>
            <a:r>
              <a:rPr sz="4900" spc="75" dirty="0"/>
              <a:t>y()</a:t>
            </a:r>
            <a:r>
              <a:rPr sz="4900" spc="-180" dirty="0"/>
              <a:t> </a:t>
            </a:r>
            <a:r>
              <a:rPr spc="50" dirty="0"/>
              <a:t>Transformations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2886325"/>
            <a:ext cx="14575155" cy="4258310"/>
            <a:chOff x="491289" y="2886325"/>
            <a:chExt cx="14575155" cy="4258310"/>
          </a:xfrm>
        </p:grpSpPr>
        <p:sp>
          <p:nvSpPr>
            <p:cNvPr id="5" name="object 5"/>
            <p:cNvSpPr/>
            <p:nvPr/>
          </p:nvSpPr>
          <p:spPr>
            <a:xfrm>
              <a:off x="491289" y="2886325"/>
              <a:ext cx="14575155" cy="4258310"/>
            </a:xfrm>
            <a:custGeom>
              <a:avLst/>
              <a:gdLst/>
              <a:ahLst/>
              <a:cxnLst/>
              <a:rect l="l" t="t" r="r" b="b"/>
              <a:pathLst>
                <a:path w="14575155" h="4258309">
                  <a:moveTo>
                    <a:pt x="14498413" y="4257841"/>
                  </a:moveTo>
                  <a:lnTo>
                    <a:pt x="76505" y="4257841"/>
                  </a:lnTo>
                  <a:lnTo>
                    <a:pt x="71180" y="4257316"/>
                  </a:lnTo>
                  <a:lnTo>
                    <a:pt x="31920" y="4241054"/>
                  </a:lnTo>
                  <a:lnTo>
                    <a:pt x="4175" y="4202326"/>
                  </a:lnTo>
                  <a:lnTo>
                    <a:pt x="0" y="4181336"/>
                  </a:lnTo>
                  <a:lnTo>
                    <a:pt x="0" y="4175960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4181336"/>
                  </a:lnTo>
                  <a:lnTo>
                    <a:pt x="14558132" y="4225919"/>
                  </a:lnTo>
                  <a:lnTo>
                    <a:pt x="14519404" y="4253664"/>
                  </a:lnTo>
                  <a:lnTo>
                    <a:pt x="14503737" y="4257316"/>
                  </a:lnTo>
                  <a:lnTo>
                    <a:pt x="14498413" y="4257841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003" y="3303512"/>
              <a:ext cx="1548130" cy="982980"/>
            </a:xfrm>
            <a:custGeom>
              <a:avLst/>
              <a:gdLst/>
              <a:ahLst/>
              <a:cxnLst/>
              <a:rect l="l" t="t" r="r" b="b"/>
              <a:pathLst>
                <a:path w="1548130" h="982979">
                  <a:moveTo>
                    <a:pt x="0" y="0"/>
                  </a:moveTo>
                  <a:lnTo>
                    <a:pt x="515852" y="0"/>
                  </a:lnTo>
                </a:path>
                <a:path w="1548130" h="982979">
                  <a:moveTo>
                    <a:pt x="687802" y="0"/>
                  </a:moveTo>
                  <a:lnTo>
                    <a:pt x="1547555" y="0"/>
                  </a:lnTo>
                </a:path>
                <a:path w="1548130" h="982979">
                  <a:moveTo>
                    <a:pt x="0" y="982578"/>
                  </a:moveTo>
                  <a:lnTo>
                    <a:pt x="515852" y="982578"/>
                  </a:lnTo>
                </a:path>
                <a:path w="1548130" h="982979">
                  <a:moveTo>
                    <a:pt x="687802" y="982578"/>
                  </a:moveTo>
                  <a:lnTo>
                    <a:pt x="1547555" y="982578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7003" y="6251248"/>
              <a:ext cx="1548130" cy="0"/>
            </a:xfrm>
            <a:custGeom>
              <a:avLst/>
              <a:gdLst/>
              <a:ahLst/>
              <a:cxnLst/>
              <a:rect l="l" t="t" r="r" b="b"/>
              <a:pathLst>
                <a:path w="1548130">
                  <a:moveTo>
                    <a:pt x="0" y="0"/>
                  </a:moveTo>
                  <a:lnTo>
                    <a:pt x="515852" y="0"/>
                  </a:lnTo>
                </a:path>
                <a:path w="1548130">
                  <a:moveTo>
                    <a:pt x="687802" y="0"/>
                  </a:moveTo>
                  <a:lnTo>
                    <a:pt x="1547555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00697" y="1207753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8938" y="1215523"/>
            <a:ext cx="157353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orderby()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4824" y="1144777"/>
            <a:ext cx="956119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sorts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one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52" y="2034339"/>
            <a:ext cx="827849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test_df_age_group.count().orderBy(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).show(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352" y="2951412"/>
            <a:ext cx="3980815" cy="39560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|Age|count|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5283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0|15098|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1560195" algn="l"/>
              </a:tabLst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4|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18|99660|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only showing top 3 </a:t>
            </a: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dropD</a:t>
            </a:r>
            <a:r>
              <a:rPr sz="4900" spc="65" dirty="0"/>
              <a:t>u</a:t>
            </a:r>
            <a:r>
              <a:rPr spc="65" dirty="0"/>
              <a:t>plicates</a:t>
            </a:r>
            <a:r>
              <a:rPr sz="4900" spc="65" dirty="0"/>
              <a:t>()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37761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9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53"/>
            <a:ext cx="2825115" cy="429895"/>
          </a:xfrm>
          <a:custGeom>
            <a:avLst/>
            <a:gdLst/>
            <a:ahLst/>
            <a:cxnLst/>
            <a:rect l="l" t="t" r="r" b="b"/>
            <a:pathLst>
              <a:path w="2825115" h="429894">
                <a:moveTo>
                  <a:pt x="274840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748408" y="0"/>
                </a:lnTo>
                <a:lnTo>
                  <a:pt x="2792993" y="16786"/>
                </a:lnTo>
                <a:lnTo>
                  <a:pt x="2820738" y="55513"/>
                </a:lnTo>
                <a:lnTo>
                  <a:pt x="2824913" y="76505"/>
                </a:lnTo>
                <a:lnTo>
                  <a:pt x="2824913" y="353373"/>
                </a:lnTo>
                <a:lnTo>
                  <a:pt x="2808127" y="397957"/>
                </a:lnTo>
                <a:lnTo>
                  <a:pt x="2769399" y="425702"/>
                </a:lnTo>
                <a:lnTo>
                  <a:pt x="2753733" y="429353"/>
                </a:lnTo>
                <a:lnTo>
                  <a:pt x="274840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23"/>
            <a:ext cx="277685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dropDuplicates()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8419" y="1144777"/>
            <a:ext cx="67513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remo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es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plicate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1886952"/>
            <a:ext cx="12920980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9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test_df_no_dup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test_df.select(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'User_ID'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'Gender'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).dropDuplicates() test_df_no_dup.count()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52" y="3590089"/>
            <a:ext cx="71374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5892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900" spc="55" dirty="0"/>
              <a:t>w</a:t>
            </a:r>
            <a:r>
              <a:rPr spc="55" dirty="0"/>
              <a:t>ithCol</a:t>
            </a:r>
            <a:r>
              <a:rPr sz="4900" spc="55" dirty="0"/>
              <a:t>u</a:t>
            </a:r>
            <a:r>
              <a:rPr spc="55" dirty="0"/>
              <a:t>mnRenamed</a:t>
            </a:r>
            <a:r>
              <a:rPr spc="-40" dirty="0"/>
              <a:t> </a:t>
            </a:r>
            <a:r>
              <a:rPr spc="50" dirty="0"/>
              <a:t>Transformations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377614"/>
            <a:ext cx="14575155" cy="3766820"/>
            <a:chOff x="491289" y="3377614"/>
            <a:chExt cx="14575155" cy="3766820"/>
          </a:xfrm>
        </p:grpSpPr>
        <p:sp>
          <p:nvSpPr>
            <p:cNvPr id="5" name="object 5"/>
            <p:cNvSpPr/>
            <p:nvPr/>
          </p:nvSpPr>
          <p:spPr>
            <a:xfrm>
              <a:off x="491289" y="3377614"/>
              <a:ext cx="14575155" cy="3766820"/>
            </a:xfrm>
            <a:custGeom>
              <a:avLst/>
              <a:gdLst/>
              <a:ahLst/>
              <a:cxnLst/>
              <a:rect l="l" t="t" r="r" b="b"/>
              <a:pathLst>
                <a:path w="14575155" h="3766820">
                  <a:moveTo>
                    <a:pt x="14498413" y="3766552"/>
                  </a:moveTo>
                  <a:lnTo>
                    <a:pt x="76505" y="3766552"/>
                  </a:lnTo>
                  <a:lnTo>
                    <a:pt x="71180" y="3766027"/>
                  </a:lnTo>
                  <a:lnTo>
                    <a:pt x="31920" y="3749765"/>
                  </a:lnTo>
                  <a:lnTo>
                    <a:pt x="4175" y="3711036"/>
                  </a:lnTo>
                  <a:lnTo>
                    <a:pt x="0" y="3690046"/>
                  </a:lnTo>
                  <a:lnTo>
                    <a:pt x="0" y="3684670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690046"/>
                  </a:lnTo>
                  <a:lnTo>
                    <a:pt x="14558132" y="3734630"/>
                  </a:lnTo>
                  <a:lnTo>
                    <a:pt x="14519404" y="3762375"/>
                  </a:lnTo>
                  <a:lnTo>
                    <a:pt x="14503737" y="3766027"/>
                  </a:lnTo>
                  <a:lnTo>
                    <a:pt x="14498413" y="3766552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003" y="3794801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2607" y="3794801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00697" y="1207753"/>
            <a:ext cx="3357245" cy="429895"/>
          </a:xfrm>
          <a:custGeom>
            <a:avLst/>
            <a:gdLst/>
            <a:ahLst/>
            <a:cxnLst/>
            <a:rect l="l" t="t" r="r" b="b"/>
            <a:pathLst>
              <a:path w="3357245" h="429894">
                <a:moveTo>
                  <a:pt x="328063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3280638" y="0"/>
                </a:lnTo>
                <a:lnTo>
                  <a:pt x="3325223" y="16786"/>
                </a:lnTo>
                <a:lnTo>
                  <a:pt x="3352968" y="55513"/>
                </a:lnTo>
                <a:lnTo>
                  <a:pt x="3357144" y="76505"/>
                </a:lnTo>
                <a:lnTo>
                  <a:pt x="3357144" y="353373"/>
                </a:lnTo>
                <a:lnTo>
                  <a:pt x="3340357" y="397957"/>
                </a:lnTo>
                <a:lnTo>
                  <a:pt x="3301629" y="425702"/>
                </a:lnTo>
                <a:lnTo>
                  <a:pt x="3285963" y="429353"/>
                </a:lnTo>
                <a:lnTo>
                  <a:pt x="328063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8938" y="1215523"/>
            <a:ext cx="32924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withColumnRenamed()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4337" y="1144777"/>
            <a:ext cx="56407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renames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52" y="1886952"/>
            <a:ext cx="9653905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9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test_df_sex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test_df.withColumnRenamed(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'Gender'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'Sex'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test_df_sex.show(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352" y="3442702"/>
            <a:ext cx="2948940" cy="100838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1388110" algn="l"/>
                <a:tab pos="2075814" algn="l"/>
                <a:tab pos="27635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|User_ID|Sex|Age|</a:t>
            </a:r>
            <a:endParaRPr sz="225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5255" y="4765632"/>
            <a:ext cx="2602865" cy="23495"/>
            <a:chOff x="815255" y="4765632"/>
            <a:chExt cx="2602865" cy="23495"/>
          </a:xfrm>
        </p:grpSpPr>
        <p:sp>
          <p:nvSpPr>
            <p:cNvPr id="15" name="object 15"/>
            <p:cNvSpPr/>
            <p:nvPr/>
          </p:nvSpPr>
          <p:spPr>
            <a:xfrm>
              <a:off x="827003" y="4777380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2607" y="4777380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2352" y="4425281"/>
            <a:ext cx="1573530" cy="19907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138811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3808" y="4425281"/>
            <a:ext cx="1057275" cy="19907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84150" algn="just">
              <a:lnSpc>
                <a:spcPct val="100000"/>
              </a:lnSpc>
              <a:spcBef>
                <a:spcPts val="12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spc="-5" dirty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 marR="5080" algn="just">
              <a:lnSpc>
                <a:spcPct val="143300"/>
              </a:lnSpc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 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 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225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7003" y="6731074"/>
            <a:ext cx="2579370" cy="23495"/>
            <a:chOff x="827003" y="6731074"/>
            <a:chExt cx="2579370" cy="23495"/>
          </a:xfrm>
        </p:grpSpPr>
        <p:sp>
          <p:nvSpPr>
            <p:cNvPr id="20" name="object 20"/>
            <p:cNvSpPr/>
            <p:nvPr/>
          </p:nvSpPr>
          <p:spPr>
            <a:xfrm>
              <a:off x="827003" y="6742537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2607" y="6742537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2352" y="6537825"/>
            <a:ext cx="294894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8110" algn="l"/>
                <a:tab pos="2075814" algn="l"/>
                <a:tab pos="27635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0" dirty="0"/>
              <a:t>printSchema</a:t>
            </a:r>
            <a:r>
              <a:rPr sz="4900" spc="70" dirty="0"/>
              <a:t>()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25"/>
            <a:ext cx="14575155" cy="3275329"/>
          </a:xfrm>
          <a:custGeom>
            <a:avLst/>
            <a:gdLst/>
            <a:ahLst/>
            <a:cxnLst/>
            <a:rect l="l" t="t" r="r" b="b"/>
            <a:pathLst>
              <a:path w="14575155" h="3275329">
                <a:moveTo>
                  <a:pt x="14498413" y="3275262"/>
                </a:moveTo>
                <a:lnTo>
                  <a:pt x="76505" y="3275262"/>
                </a:lnTo>
                <a:lnTo>
                  <a:pt x="71180" y="3274738"/>
                </a:lnTo>
                <a:lnTo>
                  <a:pt x="31920" y="3258475"/>
                </a:lnTo>
                <a:lnTo>
                  <a:pt x="4175" y="3219748"/>
                </a:lnTo>
                <a:lnTo>
                  <a:pt x="0" y="3198757"/>
                </a:lnTo>
                <a:lnTo>
                  <a:pt x="0" y="319338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198757"/>
                </a:lnTo>
                <a:lnTo>
                  <a:pt x="14558132" y="3243341"/>
                </a:lnTo>
                <a:lnTo>
                  <a:pt x="14519404" y="3271085"/>
                </a:lnTo>
                <a:lnTo>
                  <a:pt x="14503737" y="3274738"/>
                </a:lnTo>
                <a:lnTo>
                  <a:pt x="14498413" y="3275262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53"/>
            <a:ext cx="2313305" cy="429895"/>
          </a:xfrm>
          <a:custGeom>
            <a:avLst/>
            <a:gdLst/>
            <a:ahLst/>
            <a:cxnLst/>
            <a:rect l="l" t="t" r="r" b="b"/>
            <a:pathLst>
              <a:path w="2313305" h="429894">
                <a:moveTo>
                  <a:pt x="223664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236649" y="0"/>
                </a:lnTo>
                <a:lnTo>
                  <a:pt x="2281233" y="16786"/>
                </a:lnTo>
                <a:lnTo>
                  <a:pt x="2308978" y="55513"/>
                </a:lnTo>
                <a:lnTo>
                  <a:pt x="2313154" y="76505"/>
                </a:lnTo>
                <a:lnTo>
                  <a:pt x="2313154" y="353373"/>
                </a:lnTo>
                <a:lnTo>
                  <a:pt x="2296367" y="397957"/>
                </a:lnTo>
                <a:lnTo>
                  <a:pt x="2257639" y="425702"/>
                </a:lnTo>
                <a:lnTo>
                  <a:pt x="2241973" y="429353"/>
                </a:lnTo>
                <a:lnTo>
                  <a:pt x="223664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23"/>
            <a:ext cx="22612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printSchema()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2501" y="1144777"/>
            <a:ext cx="853567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2034339"/>
            <a:ext cx="36366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test_df.printSchema()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303" y="2951412"/>
            <a:ext cx="7075805" cy="297370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User_ID: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Product_ID: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Gender: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Age: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Occupation: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Purchase: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col</a:t>
            </a:r>
            <a:r>
              <a:rPr sz="4900" dirty="0"/>
              <a:t>u</a:t>
            </a:r>
            <a:r>
              <a:rPr dirty="0"/>
              <a:t>mns</a:t>
            </a:r>
            <a:r>
              <a:rPr spc="200" dirty="0"/>
              <a:t> </a:t>
            </a:r>
            <a:r>
              <a:rPr spc="105" dirty="0"/>
              <a:t>actions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2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13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4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41"/>
            <a:ext cx="1289685" cy="429895"/>
          </a:xfrm>
          <a:custGeom>
            <a:avLst/>
            <a:gdLst/>
            <a:ahLst/>
            <a:cxnLst/>
            <a:rect l="l" t="t" r="r" b="b"/>
            <a:pathLst>
              <a:path w="1289685" h="429894">
                <a:moveTo>
                  <a:pt x="121312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213129" y="0"/>
                </a:lnTo>
                <a:lnTo>
                  <a:pt x="1257714" y="16786"/>
                </a:lnTo>
                <a:lnTo>
                  <a:pt x="1285459" y="55513"/>
                </a:lnTo>
                <a:lnTo>
                  <a:pt x="1289634" y="76505"/>
                </a:lnTo>
                <a:lnTo>
                  <a:pt x="1289634" y="353373"/>
                </a:lnTo>
                <a:lnTo>
                  <a:pt x="1272848" y="397957"/>
                </a:lnTo>
                <a:lnTo>
                  <a:pt x="1234120" y="425702"/>
                </a:lnTo>
                <a:lnTo>
                  <a:pt x="1218454" y="429353"/>
                </a:lnTo>
                <a:lnTo>
                  <a:pt x="121312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11"/>
            <a:ext cx="12293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columns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0985" y="1144766"/>
            <a:ext cx="67710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2034327"/>
            <a:ext cx="260477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test_df.columns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52" y="3098787"/>
            <a:ext cx="48406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['User_ID', 'Gender',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'Age']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describe</a:t>
            </a:r>
            <a:r>
              <a:rPr sz="4900" spc="65" dirty="0"/>
              <a:t>()</a:t>
            </a:r>
            <a:r>
              <a:rPr sz="4900" spc="-175" dirty="0"/>
              <a:t> </a:t>
            </a:r>
            <a:r>
              <a:rPr spc="105" dirty="0"/>
              <a:t>actions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2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7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8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2783961"/>
            <a:ext cx="14575155" cy="4176395"/>
            <a:chOff x="491289" y="2783961"/>
            <a:chExt cx="14575155" cy="4176395"/>
          </a:xfrm>
        </p:grpSpPr>
        <p:sp>
          <p:nvSpPr>
            <p:cNvPr id="5" name="object 5"/>
            <p:cNvSpPr/>
            <p:nvPr/>
          </p:nvSpPr>
          <p:spPr>
            <a:xfrm>
              <a:off x="491289" y="2783961"/>
              <a:ext cx="14575155" cy="4176395"/>
            </a:xfrm>
            <a:custGeom>
              <a:avLst/>
              <a:gdLst/>
              <a:ahLst/>
              <a:cxnLst/>
              <a:rect l="l" t="t" r="r" b="b"/>
              <a:pathLst>
                <a:path w="14575155" h="4176395">
                  <a:moveTo>
                    <a:pt x="14498413" y="4175960"/>
                  </a:moveTo>
                  <a:lnTo>
                    <a:pt x="76505" y="4175960"/>
                  </a:lnTo>
                  <a:lnTo>
                    <a:pt x="71180" y="4175435"/>
                  </a:lnTo>
                  <a:lnTo>
                    <a:pt x="31920" y="4159172"/>
                  </a:lnTo>
                  <a:lnTo>
                    <a:pt x="4175" y="4120445"/>
                  </a:lnTo>
                  <a:lnTo>
                    <a:pt x="0" y="4099453"/>
                  </a:lnTo>
                  <a:lnTo>
                    <a:pt x="0" y="4094078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4099453"/>
                  </a:lnTo>
                  <a:lnTo>
                    <a:pt x="14558132" y="4144039"/>
                  </a:lnTo>
                  <a:lnTo>
                    <a:pt x="14519404" y="4171783"/>
                  </a:lnTo>
                  <a:lnTo>
                    <a:pt x="14503737" y="4175435"/>
                  </a:lnTo>
                  <a:lnTo>
                    <a:pt x="14498413" y="4175960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099" y="3169664"/>
              <a:ext cx="1083310" cy="0"/>
            </a:xfrm>
            <a:custGeom>
              <a:avLst/>
              <a:gdLst/>
              <a:ahLst/>
              <a:cxnLst/>
              <a:rect l="l" t="t" r="r" b="b"/>
              <a:pathLst>
                <a:path w="1083310">
                  <a:moveTo>
                    <a:pt x="0" y="0"/>
                  </a:moveTo>
                  <a:lnTo>
                    <a:pt x="1082831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0533" y="3169664"/>
              <a:ext cx="2784475" cy="0"/>
            </a:xfrm>
            <a:custGeom>
              <a:avLst/>
              <a:gdLst/>
              <a:ahLst/>
              <a:cxnLst/>
              <a:rect l="l" t="t" r="r" b="b"/>
              <a:pathLst>
                <a:path w="2784475">
                  <a:moveTo>
                    <a:pt x="0" y="0"/>
                  </a:moveTo>
                  <a:lnTo>
                    <a:pt x="2784303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9440" y="3169664"/>
              <a:ext cx="3867150" cy="0"/>
            </a:xfrm>
            <a:custGeom>
              <a:avLst/>
              <a:gdLst/>
              <a:ahLst/>
              <a:cxnLst/>
              <a:rect l="l" t="t" r="r" b="b"/>
              <a:pathLst>
                <a:path w="3867150">
                  <a:moveTo>
                    <a:pt x="0" y="0"/>
                  </a:moveTo>
                  <a:lnTo>
                    <a:pt x="928152" y="0"/>
                  </a:lnTo>
                </a:path>
                <a:path w="3867150">
                  <a:moveTo>
                    <a:pt x="1082754" y="0"/>
                  </a:moveTo>
                  <a:lnTo>
                    <a:pt x="3867058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4"/>
            <a:ext cx="102352" cy="10235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00697" y="1207741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4">
                <a:moveTo>
                  <a:pt x="172488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724889" y="0"/>
                </a:lnTo>
                <a:lnTo>
                  <a:pt x="1769474" y="16786"/>
                </a:lnTo>
                <a:lnTo>
                  <a:pt x="1797219" y="55513"/>
                </a:lnTo>
                <a:lnTo>
                  <a:pt x="1801394" y="76505"/>
                </a:lnTo>
                <a:lnTo>
                  <a:pt x="1801394" y="353373"/>
                </a:lnTo>
                <a:lnTo>
                  <a:pt x="1784607" y="397957"/>
                </a:lnTo>
                <a:lnTo>
                  <a:pt x="1745880" y="425702"/>
                </a:lnTo>
                <a:lnTo>
                  <a:pt x="1730213" y="429353"/>
                </a:lnTo>
                <a:lnTo>
                  <a:pt x="172488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8938" y="1215511"/>
            <a:ext cx="17449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describe()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6583" y="1144766"/>
            <a:ext cx="120853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comp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mmar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statistics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n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merical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720" y="2001574"/>
            <a:ext cx="38925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test_df.describe().show()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3721" y="2984153"/>
            <a:ext cx="1803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3099" y="4029421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10">
                <a:moveTo>
                  <a:pt x="0" y="0"/>
                </a:moveTo>
                <a:lnTo>
                  <a:pt x="1082831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5720" y="2863787"/>
            <a:ext cx="1417955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124968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|summary|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124968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20056" y="4018943"/>
            <a:ext cx="3888104" cy="20955"/>
            <a:chOff x="2020056" y="4018943"/>
            <a:chExt cx="3888104" cy="20955"/>
          </a:xfrm>
        </p:grpSpPr>
        <p:sp>
          <p:nvSpPr>
            <p:cNvPr id="18" name="object 18"/>
            <p:cNvSpPr/>
            <p:nvPr/>
          </p:nvSpPr>
          <p:spPr>
            <a:xfrm>
              <a:off x="2030533" y="4029420"/>
              <a:ext cx="2784475" cy="0"/>
            </a:xfrm>
            <a:custGeom>
              <a:avLst/>
              <a:gdLst/>
              <a:ahLst/>
              <a:cxnLst/>
              <a:rect l="l" t="t" r="r" b="b"/>
              <a:pathLst>
                <a:path w="2784475">
                  <a:moveTo>
                    <a:pt x="0" y="0"/>
                  </a:moveTo>
                  <a:lnTo>
                    <a:pt x="2784303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9440" y="4029420"/>
              <a:ext cx="928369" cy="0"/>
            </a:xfrm>
            <a:custGeom>
              <a:avLst/>
              <a:gdLst/>
              <a:ahLst/>
              <a:cxnLst/>
              <a:rect l="l" t="t" r="r" b="b"/>
              <a:pathLst>
                <a:path w="928370">
                  <a:moveTo>
                    <a:pt x="0" y="0"/>
                  </a:moveTo>
                  <a:lnTo>
                    <a:pt x="928152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19305" y="2863787"/>
            <a:ext cx="2345690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  <a:tabLst>
                <a:tab pos="1082675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User_ID|Gender|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  <a:tabLst>
                <a:tab pos="1082675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52194" y="4029421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59684" y="3293666"/>
            <a:ext cx="644525" cy="8851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</a:pP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Age|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73985" y="4273788"/>
            <a:ext cx="51301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034154" algn="l"/>
              </a:tabLst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550068|550068|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550068|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720" y="4153422"/>
            <a:ext cx="1417955" cy="8851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47625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count|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4437" y="4703666"/>
            <a:ext cx="373824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mean|1003028.8424013031|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720" y="5133544"/>
            <a:ext cx="435673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stddev|1727.5915855307312|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6098" y="4583300"/>
            <a:ext cx="3738245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null|30.382052764385495| null|11.866105189533554|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720" y="5443056"/>
            <a:ext cx="180340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3099" y="6608690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10">
                <a:moveTo>
                  <a:pt x="0" y="0"/>
                </a:moveTo>
                <a:lnTo>
                  <a:pt x="1082831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99116" y="5443056"/>
            <a:ext cx="644525" cy="131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r">
              <a:lnSpc>
                <a:spcPct val="141000"/>
              </a:lnSpc>
              <a:spcBef>
                <a:spcPts val="95"/>
              </a:spcBef>
            </a:pP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min| max|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30533" y="6608690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19305" y="5443056"/>
            <a:ext cx="1263015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1000001|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1006040|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69440" y="6608690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152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30136" y="5443056"/>
            <a:ext cx="335280" cy="131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F| M|</a:t>
            </a:r>
            <a:endParaRPr sz="200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52194" y="6608690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514363" y="5443056"/>
            <a:ext cx="489584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7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0|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endParaRPr sz="20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100889" y="1652770"/>
            <a:ext cx="7315200" cy="2836032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285750" marR="217170" algn="ctr">
              <a:lnSpc>
                <a:spcPts val="6770"/>
              </a:lnSpc>
              <a:spcBef>
                <a:spcPts val="1714"/>
              </a:spcBef>
            </a:pPr>
            <a:r>
              <a:rPr spc="190" dirty="0"/>
              <a:t>Interacting</a:t>
            </a:r>
            <a:r>
              <a:rPr spc="-204" dirty="0"/>
              <a:t> </a:t>
            </a:r>
            <a:r>
              <a:rPr sz="7000" spc="204" dirty="0"/>
              <a:t>w</a:t>
            </a:r>
            <a:r>
              <a:rPr spc="204" dirty="0"/>
              <a:t>ith </a:t>
            </a:r>
            <a:r>
              <a:rPr spc="85" dirty="0"/>
              <a:t>DataFrames</a:t>
            </a:r>
            <a:r>
              <a:rPr spc="-195" dirty="0"/>
              <a:t> </a:t>
            </a:r>
            <a:r>
              <a:rPr sz="7000" spc="-10" dirty="0"/>
              <a:t>u</a:t>
            </a:r>
            <a:r>
              <a:rPr spc="-10" dirty="0"/>
              <a:t>sing </a:t>
            </a:r>
            <a:r>
              <a:rPr dirty="0" err="1"/>
              <a:t>P</a:t>
            </a:r>
            <a:r>
              <a:rPr sz="7000" dirty="0" err="1"/>
              <a:t>y</a:t>
            </a:r>
            <a:r>
              <a:rPr dirty="0" err="1"/>
              <a:t>Spark</a:t>
            </a:r>
            <a:r>
              <a:rPr spc="-5" dirty="0"/>
              <a:t> </a:t>
            </a:r>
            <a:r>
              <a:rPr spc="-25" dirty="0"/>
              <a:t>SQL</a:t>
            </a:r>
            <a:endParaRPr sz="7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813054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0" dirty="0"/>
              <a:t>DataFrame</a:t>
            </a:r>
            <a:r>
              <a:rPr spc="-175" dirty="0"/>
              <a:t> </a:t>
            </a:r>
            <a:r>
              <a:rPr dirty="0"/>
              <a:t>API</a:t>
            </a:r>
            <a:r>
              <a:rPr spc="-175" dirty="0"/>
              <a:t> </a:t>
            </a:r>
            <a:r>
              <a:rPr sz="4900" spc="-20" dirty="0"/>
              <a:t>v</a:t>
            </a:r>
            <a:r>
              <a:rPr spc="-20" dirty="0"/>
              <a:t>s</a:t>
            </a:r>
            <a:r>
              <a:rPr spc="-175" dirty="0"/>
              <a:t> </a:t>
            </a:r>
            <a:r>
              <a:rPr spc="-125" dirty="0"/>
              <a:t>SQL</a:t>
            </a:r>
            <a:r>
              <a:rPr spc="-17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918523"/>
            <a:ext cx="13315315" cy="3300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45" dirty="0">
                <a:solidFill>
                  <a:srgbClr val="04182D"/>
                </a:solidFill>
                <a:latin typeface="Arial"/>
                <a:cs typeface="Arial"/>
              </a:rPr>
              <a:t>Yo</a:t>
            </a:r>
            <a:r>
              <a:rPr sz="2800" spc="-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800" spc="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interact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SparkSQL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thro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gh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programmatic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domain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speci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lang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age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DSL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actions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easier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constr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programmaticall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 marR="2999740">
              <a:lnSpc>
                <a:spcPct val="153500"/>
              </a:lnSpc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concise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easier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nderstand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portable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also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done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3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971256"/>
            <a:ext cx="102352" cy="102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0" dirty="0"/>
              <a:t>What</a:t>
            </a:r>
            <a:r>
              <a:rPr spc="-15" dirty="0"/>
              <a:t> </a:t>
            </a:r>
            <a:r>
              <a:rPr spc="100" dirty="0"/>
              <a:t>are</a:t>
            </a:r>
            <a:r>
              <a:rPr spc="-10" dirty="0"/>
              <a:t> </a:t>
            </a:r>
            <a:r>
              <a:rPr dirty="0"/>
              <a:t>P</a:t>
            </a:r>
            <a:r>
              <a:rPr sz="4900" dirty="0"/>
              <a:t>y</a:t>
            </a:r>
            <a:r>
              <a:rPr dirty="0"/>
              <a:t>Spark</a:t>
            </a:r>
            <a:r>
              <a:rPr spc="-10" dirty="0"/>
              <a:t> DataFrames</a:t>
            </a:r>
            <a:r>
              <a:rPr sz="4900" spc="-10" dirty="0"/>
              <a:t>?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497387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39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98781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4953834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699917" y="4810541"/>
            <a:ext cx="3357245" cy="429895"/>
          </a:xfrm>
          <a:custGeom>
            <a:avLst/>
            <a:gdLst/>
            <a:ahLst/>
            <a:cxnLst/>
            <a:rect l="l" t="t" r="r" b="b"/>
            <a:pathLst>
              <a:path w="3357245" h="429895">
                <a:moveTo>
                  <a:pt x="3280638" y="429877"/>
                </a:moveTo>
                <a:lnTo>
                  <a:pt x="76504" y="429877"/>
                </a:lnTo>
                <a:lnTo>
                  <a:pt x="71179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4"/>
                </a:lnTo>
                <a:lnTo>
                  <a:pt x="76504" y="0"/>
                </a:lnTo>
                <a:lnTo>
                  <a:pt x="3280638" y="0"/>
                </a:lnTo>
                <a:lnTo>
                  <a:pt x="3325223" y="16786"/>
                </a:lnTo>
                <a:lnTo>
                  <a:pt x="3352966" y="55513"/>
                </a:lnTo>
                <a:lnTo>
                  <a:pt x="3357144" y="76505"/>
                </a:lnTo>
                <a:lnTo>
                  <a:pt x="3357144" y="353372"/>
                </a:lnTo>
                <a:lnTo>
                  <a:pt x="3340355" y="397957"/>
                </a:lnTo>
                <a:lnTo>
                  <a:pt x="3301629" y="425702"/>
                </a:lnTo>
                <a:lnTo>
                  <a:pt x="3285964" y="429353"/>
                </a:lnTo>
                <a:lnTo>
                  <a:pt x="3280638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5976" y="5301831"/>
            <a:ext cx="1985645" cy="429895"/>
          </a:xfrm>
          <a:custGeom>
            <a:avLst/>
            <a:gdLst/>
            <a:ahLst/>
            <a:cxnLst/>
            <a:rect l="l" t="t" r="r" b="b"/>
            <a:pathLst>
              <a:path w="1985645" h="429895">
                <a:moveTo>
                  <a:pt x="190912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909122" y="0"/>
                </a:lnTo>
                <a:lnTo>
                  <a:pt x="1953706" y="16786"/>
                </a:lnTo>
                <a:lnTo>
                  <a:pt x="1981452" y="55513"/>
                </a:lnTo>
                <a:lnTo>
                  <a:pt x="1985627" y="76504"/>
                </a:lnTo>
                <a:lnTo>
                  <a:pt x="1985627" y="353372"/>
                </a:lnTo>
                <a:lnTo>
                  <a:pt x="1968841" y="397956"/>
                </a:lnTo>
                <a:lnTo>
                  <a:pt x="1930113" y="425702"/>
                </a:lnTo>
                <a:lnTo>
                  <a:pt x="1914447" y="429353"/>
                </a:lnTo>
                <a:lnTo>
                  <a:pt x="190912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7056" y="1082285"/>
            <a:ext cx="14069060" cy="461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1945">
              <a:lnSpc>
                <a:spcPct val="115100"/>
              </a:lnSpc>
              <a:spcBef>
                <a:spcPts val="9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800" spc="12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It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information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abo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the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comp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tation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imm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table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distrib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collection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named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Designed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processing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both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relational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database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semi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g</a:t>
            </a:r>
            <a:r>
              <a:rPr sz="2500" spc="1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4182D"/>
                </a:solidFill>
                <a:latin typeface="Arial"/>
                <a:cs typeface="Arial"/>
              </a:rPr>
              <a:t>JSON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thon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90" dirty="0">
                <a:solidFill>
                  <a:srgbClr val="04182D"/>
                </a:solidFill>
                <a:latin typeface="Arial"/>
                <a:cs typeface="Arial"/>
              </a:rPr>
              <a:t>R</a:t>
            </a:r>
            <a:r>
              <a:rPr sz="2800" spc="-19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Scala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Ja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  <a:p>
            <a:pPr marL="12700" marR="552450">
              <a:lnSpc>
                <a:spcPct val="115100"/>
              </a:lnSpc>
              <a:spcBef>
                <a:spcPts val="1290"/>
              </a:spcBef>
            </a:pP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pport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both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800" spc="-1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SELECT</a:t>
            </a:r>
            <a:r>
              <a:rPr sz="225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*</a:t>
            </a:r>
            <a:r>
              <a:rPr sz="225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from</a:t>
            </a:r>
            <a:r>
              <a:rPr sz="2250" spc="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table</a:t>
            </a:r>
            <a:r>
              <a:rPr sz="2250" spc="-3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pression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methods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800" spc="-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df.select()</a:t>
            </a:r>
            <a:r>
              <a:rPr sz="2250" spc="-3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E</a:t>
            </a:r>
            <a:r>
              <a:rPr sz="4900" spc="65" dirty="0"/>
              <a:t>x</a:t>
            </a:r>
            <a:r>
              <a:rPr spc="65" dirty="0"/>
              <a:t>ec</a:t>
            </a:r>
            <a:r>
              <a:rPr sz="4900" spc="65" dirty="0"/>
              <a:t>u</a:t>
            </a:r>
            <a:r>
              <a:rPr spc="65" dirty="0"/>
              <a:t>ting</a:t>
            </a:r>
            <a:r>
              <a:rPr spc="-130" dirty="0"/>
              <a:t> </a:t>
            </a:r>
            <a:r>
              <a:rPr spc="-125" dirty="0"/>
              <a:t>SQL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247691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541378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1233599"/>
                </a:lnTo>
                <a:lnTo>
                  <a:pt x="14558132" y="1278183"/>
                </a:lnTo>
                <a:lnTo>
                  <a:pt x="14519404" y="1305928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509712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664199" y="1207753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4" h="429894">
                <a:moveTo>
                  <a:pt x="865133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865133" y="0"/>
                </a:lnTo>
                <a:lnTo>
                  <a:pt x="909717" y="16786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3"/>
                </a:lnTo>
                <a:lnTo>
                  <a:pt x="924851" y="397957"/>
                </a:lnTo>
                <a:lnTo>
                  <a:pt x="886124" y="425702"/>
                </a:lnTo>
                <a:lnTo>
                  <a:pt x="870458" y="429353"/>
                </a:lnTo>
                <a:lnTo>
                  <a:pt x="865133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056" y="1181460"/>
            <a:ext cx="372237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49245" algn="l"/>
              </a:tabLst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sql()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1694" y="1144777"/>
            <a:ext cx="43637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ec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tes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er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00697" y="1862805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5" h="429894">
                <a:moveTo>
                  <a:pt x="86513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865132" y="0"/>
                </a:lnTo>
                <a:lnTo>
                  <a:pt x="909717" y="16786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3"/>
                </a:lnTo>
                <a:lnTo>
                  <a:pt x="924851" y="397957"/>
                </a:lnTo>
                <a:lnTo>
                  <a:pt x="886124" y="425702"/>
                </a:lnTo>
                <a:lnTo>
                  <a:pt x="870457" y="429353"/>
                </a:lnTo>
                <a:lnTo>
                  <a:pt x="86513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8938" y="1870575"/>
            <a:ext cx="88519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sql()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6827" y="1799830"/>
            <a:ext cx="1295527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takes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statement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arg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ment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ret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rns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lt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352" y="2689391"/>
            <a:ext cx="8966835" cy="192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df.createOrReplaceTempView(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"table1"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Courier New"/>
              <a:cs typeface="Courier New"/>
            </a:endParaRPr>
          </a:p>
          <a:p>
            <a:pPr marL="12700" marR="5080">
              <a:lnSpc>
                <a:spcPct val="143300"/>
              </a:lnSpc>
              <a:spcBef>
                <a:spcPts val="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df2</a:t>
            </a:r>
            <a:r>
              <a:rPr sz="22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spark.sql(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"SELECT</a:t>
            </a:r>
            <a:r>
              <a:rPr sz="2250" spc="-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field1, field2 FROM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table1"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df2.collect()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352" y="5309601"/>
            <a:ext cx="1137475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[Row(f1=1, f2='row1'), Row(f1=2, f2='row2'), Row(f1=3,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f2='row3')]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SQL</a:t>
            </a:r>
            <a:r>
              <a:rPr spc="-110" dirty="0"/>
              <a:t> </a:t>
            </a:r>
            <a:r>
              <a:rPr spc="75" dirty="0"/>
              <a:t>q</a:t>
            </a:r>
            <a:r>
              <a:rPr sz="4900" spc="75" dirty="0"/>
              <a:t>u</a:t>
            </a:r>
            <a:r>
              <a:rPr spc="75" dirty="0"/>
              <a:t>er</a:t>
            </a:r>
            <a:r>
              <a:rPr sz="4900" spc="75" dirty="0"/>
              <a:t>y</a:t>
            </a:r>
            <a:r>
              <a:rPr sz="4900" spc="-220" dirty="0"/>
              <a:t> </a:t>
            </a:r>
            <a:r>
              <a:rPr spc="245" dirty="0"/>
              <a:t>to</a:t>
            </a:r>
            <a:r>
              <a:rPr spc="-105" dirty="0"/>
              <a:t> </a:t>
            </a:r>
            <a:r>
              <a:rPr spc="155" dirty="0"/>
              <a:t>e</a:t>
            </a:r>
            <a:r>
              <a:rPr sz="4900" spc="155" dirty="0"/>
              <a:t>x</a:t>
            </a:r>
            <a:r>
              <a:rPr spc="155" dirty="0"/>
              <a:t>tract</a:t>
            </a:r>
            <a:r>
              <a:rPr spc="-110" dirty="0"/>
              <a:t> </a:t>
            </a:r>
            <a:r>
              <a:rPr spc="204" dirty="0"/>
              <a:t>data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09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384"/>
            <a:ext cx="14575155" cy="901065"/>
          </a:xfrm>
          <a:custGeom>
            <a:avLst/>
            <a:gdLst/>
            <a:ahLst/>
            <a:cxnLst/>
            <a:rect l="l" t="t" r="r" b="b"/>
            <a:pathLst>
              <a:path w="14575155" h="901064">
                <a:moveTo>
                  <a:pt x="14498413" y="900697"/>
                </a:moveTo>
                <a:lnTo>
                  <a:pt x="76505" y="900697"/>
                </a:lnTo>
                <a:lnTo>
                  <a:pt x="71180" y="900172"/>
                </a:lnTo>
                <a:lnTo>
                  <a:pt x="31920" y="883910"/>
                </a:lnTo>
                <a:lnTo>
                  <a:pt x="4175" y="845182"/>
                </a:lnTo>
                <a:lnTo>
                  <a:pt x="0" y="824191"/>
                </a:lnTo>
                <a:lnTo>
                  <a:pt x="0" y="81881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824191"/>
                </a:lnTo>
                <a:lnTo>
                  <a:pt x="14558132" y="868776"/>
                </a:lnTo>
                <a:lnTo>
                  <a:pt x="14519404" y="896521"/>
                </a:lnTo>
                <a:lnTo>
                  <a:pt x="14503737" y="900172"/>
                </a:lnTo>
                <a:lnTo>
                  <a:pt x="14498413" y="90069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91289" y="3991726"/>
            <a:ext cx="14575155" cy="3173095"/>
            <a:chOff x="491289" y="3991726"/>
            <a:chExt cx="14575155" cy="3173095"/>
          </a:xfrm>
        </p:grpSpPr>
        <p:sp>
          <p:nvSpPr>
            <p:cNvPr id="7" name="object 7"/>
            <p:cNvSpPr/>
            <p:nvPr/>
          </p:nvSpPr>
          <p:spPr>
            <a:xfrm>
              <a:off x="491289" y="3991726"/>
              <a:ext cx="14575155" cy="3173095"/>
            </a:xfrm>
            <a:custGeom>
              <a:avLst/>
              <a:gdLst/>
              <a:ahLst/>
              <a:cxnLst/>
              <a:rect l="l" t="t" r="r" b="b"/>
              <a:pathLst>
                <a:path w="14575155" h="3173095">
                  <a:moveTo>
                    <a:pt x="14498413" y="3172910"/>
                  </a:moveTo>
                  <a:lnTo>
                    <a:pt x="76505" y="3172910"/>
                  </a:lnTo>
                  <a:lnTo>
                    <a:pt x="71180" y="3172385"/>
                  </a:lnTo>
                  <a:lnTo>
                    <a:pt x="31920" y="3156123"/>
                  </a:lnTo>
                  <a:lnTo>
                    <a:pt x="4175" y="3117396"/>
                  </a:lnTo>
                  <a:lnTo>
                    <a:pt x="0" y="3096405"/>
                  </a:lnTo>
                  <a:lnTo>
                    <a:pt x="0" y="3091029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5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096405"/>
                  </a:lnTo>
                  <a:lnTo>
                    <a:pt x="14558132" y="3140989"/>
                  </a:lnTo>
                  <a:lnTo>
                    <a:pt x="14519404" y="3168734"/>
                  </a:lnTo>
                  <a:lnTo>
                    <a:pt x="14503737" y="3172385"/>
                  </a:lnTo>
                  <a:lnTo>
                    <a:pt x="14498413" y="3172910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6122" y="4253051"/>
              <a:ext cx="1203325" cy="2620645"/>
            </a:xfrm>
            <a:custGeom>
              <a:avLst/>
              <a:gdLst/>
              <a:ahLst/>
              <a:cxnLst/>
              <a:rect l="l" t="t" r="r" b="b"/>
              <a:pathLst>
                <a:path w="1203325" h="2620645">
                  <a:moveTo>
                    <a:pt x="0" y="0"/>
                  </a:moveTo>
                  <a:lnTo>
                    <a:pt x="1203311" y="0"/>
                  </a:lnTo>
                </a:path>
                <a:path w="1203325" h="2620645">
                  <a:moveTo>
                    <a:pt x="0" y="655052"/>
                  </a:moveTo>
                  <a:lnTo>
                    <a:pt x="1203311" y="655052"/>
                  </a:lnTo>
                </a:path>
                <a:path w="1203325" h="2620645">
                  <a:moveTo>
                    <a:pt x="0" y="2620210"/>
                  </a:moveTo>
                  <a:lnTo>
                    <a:pt x="1203311" y="262021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3095" y="1342440"/>
            <a:ext cx="5681345" cy="2231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Product_ID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test_table'''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 marL="12700" marR="1569085">
              <a:lnSpc>
                <a:spcPct val="138700"/>
              </a:lnSpc>
              <a:spcBef>
                <a:spcPts val="1555"/>
              </a:spcBef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test_product_df</a:t>
            </a:r>
            <a:r>
              <a:rPr sz="1550" spc="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 test_product_df.show(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95" y="4019148"/>
            <a:ext cx="1469390" cy="29737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|Product_ID|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P00069042|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P00248942|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P00087842|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P00085442|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P00285442|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S</a:t>
            </a:r>
            <a:r>
              <a:rPr sz="4900" spc="65" dirty="0"/>
              <a:t>u</a:t>
            </a:r>
            <a:r>
              <a:rPr spc="65" dirty="0"/>
              <a:t>mmari</a:t>
            </a:r>
            <a:r>
              <a:rPr sz="4900" spc="65" dirty="0"/>
              <a:t>z</a:t>
            </a:r>
            <a:r>
              <a:rPr spc="65" dirty="0"/>
              <a:t>ing</a:t>
            </a:r>
            <a:r>
              <a:rPr spc="-75" dirty="0"/>
              <a:t> </a:t>
            </a:r>
            <a:r>
              <a:rPr spc="155" dirty="0"/>
              <a:t>and</a:t>
            </a:r>
            <a:r>
              <a:rPr spc="-70" dirty="0"/>
              <a:t> </a:t>
            </a:r>
            <a:r>
              <a:rPr spc="105" dirty="0"/>
              <a:t>gro</a:t>
            </a:r>
            <a:r>
              <a:rPr sz="4900" spc="105" dirty="0"/>
              <a:t>u</a:t>
            </a:r>
            <a:r>
              <a:rPr spc="105" dirty="0"/>
              <a:t>ping</a:t>
            </a:r>
            <a:r>
              <a:rPr spc="-70" dirty="0"/>
              <a:t> </a:t>
            </a:r>
            <a:r>
              <a:rPr spc="225" dirty="0"/>
              <a:t>data</a:t>
            </a:r>
            <a:r>
              <a:rPr spc="-70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-70" dirty="0"/>
              <a:t> </a:t>
            </a:r>
            <a:r>
              <a:rPr spc="-125" dirty="0"/>
              <a:t>SQL</a:t>
            </a:r>
            <a:r>
              <a:rPr spc="-7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36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12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408"/>
            <a:ext cx="14575155" cy="614680"/>
          </a:xfrm>
          <a:custGeom>
            <a:avLst/>
            <a:gdLst/>
            <a:ahLst/>
            <a:cxnLst/>
            <a:rect l="l" t="t" r="r" b="b"/>
            <a:pathLst>
              <a:path w="14575155" h="614679">
                <a:moveTo>
                  <a:pt x="14498413" y="614111"/>
                </a:moveTo>
                <a:lnTo>
                  <a:pt x="76505" y="614111"/>
                </a:lnTo>
                <a:lnTo>
                  <a:pt x="71180" y="613587"/>
                </a:lnTo>
                <a:lnTo>
                  <a:pt x="31920" y="597324"/>
                </a:lnTo>
                <a:lnTo>
                  <a:pt x="4175" y="558597"/>
                </a:lnTo>
                <a:lnTo>
                  <a:pt x="0" y="537606"/>
                </a:lnTo>
                <a:lnTo>
                  <a:pt x="0" y="53223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37606"/>
                </a:lnTo>
                <a:lnTo>
                  <a:pt x="14558132" y="582191"/>
                </a:lnTo>
                <a:lnTo>
                  <a:pt x="14519404" y="609936"/>
                </a:lnTo>
                <a:lnTo>
                  <a:pt x="14503737" y="613587"/>
                </a:lnTo>
                <a:lnTo>
                  <a:pt x="14498413" y="61411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3705164"/>
            <a:ext cx="14575155" cy="3500754"/>
          </a:xfrm>
          <a:custGeom>
            <a:avLst/>
            <a:gdLst/>
            <a:ahLst/>
            <a:cxnLst/>
            <a:rect l="l" t="t" r="r" b="b"/>
            <a:pathLst>
              <a:path w="14575155" h="3500754">
                <a:moveTo>
                  <a:pt x="14498413" y="3500436"/>
                </a:moveTo>
                <a:lnTo>
                  <a:pt x="76505" y="3500436"/>
                </a:lnTo>
                <a:lnTo>
                  <a:pt x="71180" y="3499911"/>
                </a:lnTo>
                <a:lnTo>
                  <a:pt x="31920" y="3483650"/>
                </a:lnTo>
                <a:lnTo>
                  <a:pt x="4175" y="3444923"/>
                </a:lnTo>
                <a:lnTo>
                  <a:pt x="0" y="3423931"/>
                </a:lnTo>
                <a:lnTo>
                  <a:pt x="0" y="3418555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423931"/>
                </a:lnTo>
                <a:lnTo>
                  <a:pt x="14558132" y="3468516"/>
                </a:lnTo>
                <a:lnTo>
                  <a:pt x="14519404" y="3496260"/>
                </a:lnTo>
                <a:lnTo>
                  <a:pt x="14503737" y="3499911"/>
                </a:lnTo>
                <a:lnTo>
                  <a:pt x="14498413" y="3500436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3095" y="1342463"/>
            <a:ext cx="8208009" cy="1945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marL="12700" marR="5080">
              <a:lnSpc>
                <a:spcPct val="3553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Age,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max(Purchase)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test_table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GROUP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BY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Age'''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95" y="3819381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7867" y="3958234"/>
            <a:ext cx="2303145" cy="671830"/>
            <a:chOff x="717867" y="3958234"/>
            <a:chExt cx="2303145" cy="671830"/>
          </a:xfrm>
        </p:grpSpPr>
        <p:sp>
          <p:nvSpPr>
            <p:cNvPr id="10" name="object 10"/>
            <p:cNvSpPr/>
            <p:nvPr/>
          </p:nvSpPr>
          <p:spPr>
            <a:xfrm>
              <a:off x="726122" y="3966489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086" y="3966489"/>
              <a:ext cx="1564640" cy="0"/>
            </a:xfrm>
            <a:custGeom>
              <a:avLst/>
              <a:gdLst/>
              <a:ahLst/>
              <a:cxnLst/>
              <a:rect l="l" t="t" r="r" b="b"/>
              <a:pathLst>
                <a:path w="1564639">
                  <a:moveTo>
                    <a:pt x="0" y="0"/>
                  </a:moveTo>
                  <a:lnTo>
                    <a:pt x="1564293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6122" y="4621542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086" y="4621542"/>
              <a:ext cx="1564640" cy="0"/>
            </a:xfrm>
            <a:custGeom>
              <a:avLst/>
              <a:gdLst/>
              <a:ahLst/>
              <a:cxnLst/>
              <a:rect l="l" t="t" r="r" b="b"/>
              <a:pathLst>
                <a:path w="1564639">
                  <a:moveTo>
                    <a:pt x="0" y="0"/>
                  </a:moveTo>
                  <a:lnTo>
                    <a:pt x="1564293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3095" y="3732586"/>
            <a:ext cx="2552700" cy="10083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  <a:tabLst>
                <a:tab pos="168402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360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Age|max(Purchase)|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721360" algn="l"/>
                <a:tab pos="2406015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095" y="4715165"/>
            <a:ext cx="868044" cy="166306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|18-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25|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0-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|46-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50|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|51-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6122" y="658670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675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3095" y="6439591"/>
            <a:ext cx="868044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406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8086" y="6586700"/>
            <a:ext cx="1564640" cy="0"/>
          </a:xfrm>
          <a:custGeom>
            <a:avLst/>
            <a:gdLst/>
            <a:ahLst/>
            <a:cxnLst/>
            <a:rect l="l" t="t" r="r" b="b"/>
            <a:pathLst>
              <a:path w="1564639">
                <a:moveTo>
                  <a:pt x="0" y="0"/>
                </a:moveTo>
                <a:lnTo>
                  <a:pt x="1564293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98004" y="4715165"/>
            <a:ext cx="748030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23958|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23955|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23960|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15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23960|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095" y="6767117"/>
            <a:ext cx="27933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Filtering</a:t>
            </a:r>
            <a:r>
              <a:rPr dirty="0"/>
              <a:t> col</a:t>
            </a:r>
            <a:r>
              <a:rPr sz="4900" dirty="0"/>
              <a:t>u</a:t>
            </a:r>
            <a:r>
              <a:rPr dirty="0"/>
              <a:t>mns</a:t>
            </a:r>
            <a:r>
              <a:rPr spc="5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5" dirty="0"/>
              <a:t> </a:t>
            </a:r>
            <a:r>
              <a:rPr spc="-125" dirty="0"/>
              <a:t>SQL</a:t>
            </a:r>
            <a:r>
              <a:rPr spc="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09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384"/>
            <a:ext cx="14575155" cy="614680"/>
          </a:xfrm>
          <a:custGeom>
            <a:avLst/>
            <a:gdLst/>
            <a:ahLst/>
            <a:cxnLst/>
            <a:rect l="l" t="t" r="r" b="b"/>
            <a:pathLst>
              <a:path w="14575155" h="614679">
                <a:moveTo>
                  <a:pt x="14498413" y="614111"/>
                </a:moveTo>
                <a:lnTo>
                  <a:pt x="76505" y="614111"/>
                </a:lnTo>
                <a:lnTo>
                  <a:pt x="71180" y="613587"/>
                </a:lnTo>
                <a:lnTo>
                  <a:pt x="31920" y="597324"/>
                </a:lnTo>
                <a:lnTo>
                  <a:pt x="4175" y="558597"/>
                </a:lnTo>
                <a:lnTo>
                  <a:pt x="0" y="537606"/>
                </a:lnTo>
                <a:lnTo>
                  <a:pt x="0" y="53223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37606"/>
                </a:lnTo>
                <a:lnTo>
                  <a:pt x="14558132" y="582191"/>
                </a:lnTo>
                <a:lnTo>
                  <a:pt x="14519404" y="609936"/>
                </a:lnTo>
                <a:lnTo>
                  <a:pt x="14503737" y="613587"/>
                </a:lnTo>
                <a:lnTo>
                  <a:pt x="14498413" y="61411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3705140"/>
            <a:ext cx="14575155" cy="3500754"/>
          </a:xfrm>
          <a:custGeom>
            <a:avLst/>
            <a:gdLst/>
            <a:ahLst/>
            <a:cxnLst/>
            <a:rect l="l" t="t" r="r" b="b"/>
            <a:pathLst>
              <a:path w="14575155" h="3500754">
                <a:moveTo>
                  <a:pt x="14498413" y="3500436"/>
                </a:moveTo>
                <a:lnTo>
                  <a:pt x="76505" y="3500436"/>
                </a:lnTo>
                <a:lnTo>
                  <a:pt x="71180" y="3499911"/>
                </a:lnTo>
                <a:lnTo>
                  <a:pt x="31920" y="3483650"/>
                </a:lnTo>
                <a:lnTo>
                  <a:pt x="4175" y="3444923"/>
                </a:lnTo>
                <a:lnTo>
                  <a:pt x="0" y="3423931"/>
                </a:lnTo>
                <a:lnTo>
                  <a:pt x="0" y="3418555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423931"/>
                </a:lnTo>
                <a:lnTo>
                  <a:pt x="14558132" y="3468516"/>
                </a:lnTo>
                <a:lnTo>
                  <a:pt x="14519404" y="3496260"/>
                </a:lnTo>
                <a:lnTo>
                  <a:pt x="14503737" y="3499911"/>
                </a:lnTo>
                <a:lnTo>
                  <a:pt x="14498413" y="3500436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3095" y="1342440"/>
            <a:ext cx="11938000" cy="1945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marL="12700" marR="5080">
              <a:lnSpc>
                <a:spcPct val="3553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Age,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Purchase,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Gender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test_table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WHERE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Purchase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&gt;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20000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AND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Gender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==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"F"'''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95" y="3819357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7867" y="3958211"/>
            <a:ext cx="2543810" cy="671830"/>
            <a:chOff x="717867" y="3958211"/>
            <a:chExt cx="2543810" cy="671830"/>
          </a:xfrm>
        </p:grpSpPr>
        <p:sp>
          <p:nvSpPr>
            <p:cNvPr id="10" name="object 10"/>
            <p:cNvSpPr/>
            <p:nvPr/>
          </p:nvSpPr>
          <p:spPr>
            <a:xfrm>
              <a:off x="726122" y="3966466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086" y="3966466"/>
              <a:ext cx="962660" cy="0"/>
            </a:xfrm>
            <a:custGeom>
              <a:avLst/>
              <a:gdLst/>
              <a:ahLst/>
              <a:cxnLst/>
              <a:rect l="l" t="t" r="r" b="b"/>
              <a:pathLst>
                <a:path w="962660">
                  <a:moveTo>
                    <a:pt x="0" y="0"/>
                  </a:moveTo>
                  <a:lnTo>
                    <a:pt x="962656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1032" y="3966466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29">
                  <a:moveTo>
                    <a:pt x="0" y="0"/>
                  </a:moveTo>
                  <a:lnTo>
                    <a:pt x="722002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122" y="4621518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8086" y="4621518"/>
              <a:ext cx="962660" cy="0"/>
            </a:xfrm>
            <a:custGeom>
              <a:avLst/>
              <a:gdLst/>
              <a:ahLst/>
              <a:cxnLst/>
              <a:rect l="l" t="t" r="r" b="b"/>
              <a:pathLst>
                <a:path w="962660">
                  <a:moveTo>
                    <a:pt x="0" y="0"/>
                  </a:moveTo>
                  <a:lnTo>
                    <a:pt x="962656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1032" y="4621518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29">
                  <a:moveTo>
                    <a:pt x="0" y="0"/>
                  </a:moveTo>
                  <a:lnTo>
                    <a:pt x="722002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3095" y="3732563"/>
            <a:ext cx="2793365" cy="10083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  <a:tabLst>
                <a:tab pos="1082675" algn="l"/>
                <a:tab pos="1924685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360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Age|Purchase|Gender|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721360" algn="l"/>
                <a:tab pos="1804670" algn="l"/>
                <a:tab pos="2646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6122" y="658667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675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3095" y="4715142"/>
            <a:ext cx="868044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|36-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45|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|46-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50|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73406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8086" y="6586676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56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96368" y="4715142"/>
            <a:ext cx="748030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23792|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21002|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23595|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23341|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15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20771|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31032" y="6586676"/>
            <a:ext cx="722630" cy="0"/>
          </a:xfrm>
          <a:custGeom>
            <a:avLst/>
            <a:gdLst/>
            <a:ahLst/>
            <a:cxnLst/>
            <a:rect l="l" t="t" r="r" b="b"/>
            <a:pathLst>
              <a:path w="722629">
                <a:moveTo>
                  <a:pt x="0" y="0"/>
                </a:moveTo>
                <a:lnTo>
                  <a:pt x="722002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19968" y="4715142"/>
            <a:ext cx="266700" cy="1990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8700"/>
              </a:lnSpc>
              <a:spcBef>
                <a:spcPts val="90"/>
              </a:spcBef>
            </a:pP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F| F| F| F| F|</a:t>
            </a:r>
            <a:endParaRPr sz="1550">
              <a:latin typeface="Courier New"/>
              <a:cs typeface="Courier New"/>
            </a:endParaRPr>
          </a:p>
          <a:p>
            <a:pPr marL="132715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095" y="6767093"/>
            <a:ext cx="27933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6806" y="1652770"/>
            <a:ext cx="7704455" cy="3268979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 marR="5080" algn="ctr">
              <a:lnSpc>
                <a:spcPts val="6770"/>
              </a:lnSpc>
              <a:spcBef>
                <a:spcPts val="1714"/>
              </a:spcBef>
            </a:pPr>
            <a:r>
              <a:rPr sz="6400" spc="270" dirty="0"/>
              <a:t>Data</a:t>
            </a:r>
            <a:r>
              <a:rPr sz="6400" spc="-30" dirty="0"/>
              <a:t> </a:t>
            </a:r>
            <a:r>
              <a:rPr sz="6400" dirty="0"/>
              <a:t>Vis</a:t>
            </a:r>
            <a:r>
              <a:rPr sz="7000" dirty="0"/>
              <a:t>u</a:t>
            </a:r>
            <a:r>
              <a:rPr sz="6400" dirty="0"/>
              <a:t>ali</a:t>
            </a:r>
            <a:r>
              <a:rPr sz="7000" dirty="0"/>
              <a:t>z</a:t>
            </a:r>
            <a:r>
              <a:rPr sz="6400" dirty="0"/>
              <a:t>ation</a:t>
            </a:r>
            <a:r>
              <a:rPr sz="6400" spc="-30" dirty="0"/>
              <a:t> </a:t>
            </a:r>
            <a:r>
              <a:rPr sz="6400" spc="210" dirty="0"/>
              <a:t>in </a:t>
            </a:r>
            <a:r>
              <a:rPr sz="6400" dirty="0"/>
              <a:t>P</a:t>
            </a:r>
            <a:r>
              <a:rPr sz="7000" dirty="0"/>
              <a:t>y</a:t>
            </a:r>
            <a:r>
              <a:rPr sz="6400" dirty="0"/>
              <a:t>Spark</a:t>
            </a:r>
            <a:r>
              <a:rPr sz="6400" spc="-5" dirty="0"/>
              <a:t> </a:t>
            </a:r>
            <a:r>
              <a:rPr sz="7000" spc="-10" dirty="0"/>
              <a:t>u</a:t>
            </a:r>
            <a:r>
              <a:rPr sz="6400" spc="-10" dirty="0"/>
              <a:t>sing </a:t>
            </a:r>
            <a:r>
              <a:rPr sz="6400" spc="75" dirty="0"/>
              <a:t>DataFrames</a:t>
            </a:r>
            <a:endParaRPr sz="6400"/>
          </a:p>
          <a:p>
            <a:pPr marR="53340"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7207884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0" dirty="0"/>
              <a:t>What</a:t>
            </a:r>
            <a:r>
              <a:rPr spc="-7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spc="195" dirty="0"/>
              <a:t>Data</a:t>
            </a:r>
            <a:r>
              <a:rPr spc="-70" dirty="0"/>
              <a:t> </a:t>
            </a:r>
            <a:r>
              <a:rPr sz="4900" spc="-10" dirty="0"/>
              <a:t>v</a:t>
            </a:r>
            <a:r>
              <a:rPr spc="-10" dirty="0"/>
              <a:t>is</a:t>
            </a:r>
            <a:r>
              <a:rPr sz="4900" spc="-10" dirty="0"/>
              <a:t>u</a:t>
            </a:r>
            <a:r>
              <a:rPr spc="-10" dirty="0"/>
              <a:t>ali</a:t>
            </a:r>
            <a:r>
              <a:rPr sz="4900" spc="-10" dirty="0"/>
              <a:t>z</a:t>
            </a:r>
            <a:r>
              <a:rPr spc="-10" dirty="0"/>
              <a:t>ation</a:t>
            </a:r>
            <a:r>
              <a:rPr sz="4900" spc="-10" dirty="0"/>
              <a:t>?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52"/>
            <a:ext cx="122822" cy="1228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4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991" y="3633494"/>
            <a:ext cx="122822" cy="12282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991" y="4288547"/>
            <a:ext cx="122822" cy="1228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9991" y="4943599"/>
            <a:ext cx="122822" cy="1228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7056" y="918523"/>
            <a:ext cx="11112500" cy="4283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ali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ation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representing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graphs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charts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rce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plo</a:t>
            </a:r>
            <a:r>
              <a:rPr sz="2450" spc="114" dirty="0">
                <a:solidFill>
                  <a:srgbClr val="04182D"/>
                </a:solidFill>
                <a:latin typeface="Charlemagne Std"/>
                <a:cs typeface="Charlemagne Std"/>
              </a:rPr>
              <a:t>t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ing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tools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aid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ali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ation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thon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Matplotlib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Seaborn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Bokeh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etc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.,</a:t>
            </a:r>
            <a:endParaRPr sz="2800">
              <a:latin typeface="Arial"/>
              <a:cs typeface="Arial"/>
            </a:endParaRPr>
          </a:p>
          <a:p>
            <a:pPr marL="381000" marR="94615" indent="-368935">
              <a:lnSpc>
                <a:spcPct val="115100"/>
              </a:lnSpc>
              <a:spcBef>
                <a:spcPts val="1290"/>
              </a:spcBef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Plo</a:t>
            </a:r>
            <a:r>
              <a:rPr sz="2450" spc="75" dirty="0">
                <a:solidFill>
                  <a:srgbClr val="04182D"/>
                </a:solidFill>
                <a:latin typeface="Charlemagne Std"/>
                <a:cs typeface="Charlemagne Std"/>
              </a:rPr>
              <a:t>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ing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graphs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done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three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methods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_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dist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_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plore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381000" marR="7764145">
              <a:lnSpc>
                <a:spcPct val="153500"/>
              </a:lnSpc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toPandas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()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Hand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95" dirty="0"/>
              <a:t>Data</a:t>
            </a:r>
            <a:r>
              <a:rPr spc="130" dirty="0"/>
              <a:t> </a:t>
            </a:r>
            <a:r>
              <a:rPr dirty="0"/>
              <a:t>Vis</a:t>
            </a:r>
            <a:r>
              <a:rPr sz="4900" dirty="0"/>
              <a:t>u</a:t>
            </a:r>
            <a:r>
              <a:rPr dirty="0"/>
              <a:t>ali</a:t>
            </a:r>
            <a:r>
              <a:rPr sz="4900" dirty="0"/>
              <a:t>z</a:t>
            </a:r>
            <a:r>
              <a:rPr dirty="0"/>
              <a:t>ation</a:t>
            </a:r>
            <a:r>
              <a:rPr spc="135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135" dirty="0"/>
              <a:t> </a:t>
            </a:r>
            <a:r>
              <a:rPr spc="45" dirty="0"/>
              <a:t>P</a:t>
            </a:r>
            <a:r>
              <a:rPr sz="4900" spc="45" dirty="0"/>
              <a:t>y</a:t>
            </a:r>
            <a:r>
              <a:rPr spc="45" dirty="0"/>
              <a:t>spark</a:t>
            </a:r>
            <a:r>
              <a:rPr sz="4900" spc="45" dirty="0"/>
              <a:t>_</a:t>
            </a:r>
            <a:r>
              <a:rPr spc="45" dirty="0"/>
              <a:t>dist</a:t>
            </a:r>
            <a:r>
              <a:rPr sz="4900" spc="45" dirty="0"/>
              <a:t>_</a:t>
            </a:r>
            <a:r>
              <a:rPr spc="45" dirty="0"/>
              <a:t>e</a:t>
            </a:r>
            <a:r>
              <a:rPr sz="4900" spc="45" dirty="0"/>
              <a:t>x</a:t>
            </a:r>
            <a:r>
              <a:rPr spc="45" dirty="0"/>
              <a:t>plore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247691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541378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605838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09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09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00697" y="1207753"/>
            <a:ext cx="3521075" cy="429895"/>
          </a:xfrm>
          <a:custGeom>
            <a:avLst/>
            <a:gdLst/>
            <a:ahLst/>
            <a:cxnLst/>
            <a:rect l="l" t="t" r="r" b="b"/>
            <a:pathLst>
              <a:path w="3521075" h="429894">
                <a:moveTo>
                  <a:pt x="344440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3444402" y="0"/>
                </a:lnTo>
                <a:lnTo>
                  <a:pt x="3488986" y="16786"/>
                </a:lnTo>
                <a:lnTo>
                  <a:pt x="3516731" y="55513"/>
                </a:lnTo>
                <a:lnTo>
                  <a:pt x="3520907" y="76505"/>
                </a:lnTo>
                <a:lnTo>
                  <a:pt x="3520907" y="353373"/>
                </a:lnTo>
                <a:lnTo>
                  <a:pt x="3504120" y="397957"/>
                </a:lnTo>
                <a:lnTo>
                  <a:pt x="3465392" y="425702"/>
                </a:lnTo>
                <a:lnTo>
                  <a:pt x="3449726" y="429353"/>
                </a:lnTo>
                <a:lnTo>
                  <a:pt x="344440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8938" y="1215523"/>
            <a:ext cx="34645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Pyspark_dist_explore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6096" y="1144777"/>
            <a:ext cx="72155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ick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insights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into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591466" y="1862805"/>
            <a:ext cx="1126490" cy="429895"/>
          </a:xfrm>
          <a:custGeom>
            <a:avLst/>
            <a:gdLst/>
            <a:ahLst/>
            <a:cxnLst/>
            <a:rect l="l" t="t" r="r" b="b"/>
            <a:pathLst>
              <a:path w="1126490" h="429894">
                <a:moveTo>
                  <a:pt x="1049365" y="429878"/>
                </a:moveTo>
                <a:lnTo>
                  <a:pt x="76504" y="429878"/>
                </a:lnTo>
                <a:lnTo>
                  <a:pt x="71179" y="429353"/>
                </a:lnTo>
                <a:lnTo>
                  <a:pt x="31918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5"/>
                </a:lnTo>
                <a:lnTo>
                  <a:pt x="76504" y="0"/>
                </a:lnTo>
                <a:lnTo>
                  <a:pt x="1049365" y="0"/>
                </a:lnTo>
                <a:lnTo>
                  <a:pt x="1093950" y="16786"/>
                </a:lnTo>
                <a:lnTo>
                  <a:pt x="1121695" y="55513"/>
                </a:lnTo>
                <a:lnTo>
                  <a:pt x="1125871" y="76505"/>
                </a:lnTo>
                <a:lnTo>
                  <a:pt x="1125871" y="353373"/>
                </a:lnTo>
                <a:lnTo>
                  <a:pt x="1109083" y="397957"/>
                </a:lnTo>
                <a:lnTo>
                  <a:pt x="1070356" y="425702"/>
                </a:lnTo>
                <a:lnTo>
                  <a:pt x="1054690" y="429353"/>
                </a:lnTo>
                <a:lnTo>
                  <a:pt x="1049365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03923" y="1862805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4">
                <a:moveTo>
                  <a:pt x="1724888" y="429878"/>
                </a:moveTo>
                <a:lnTo>
                  <a:pt x="76504" y="429878"/>
                </a:lnTo>
                <a:lnTo>
                  <a:pt x="71180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4" y="0"/>
                </a:lnTo>
                <a:lnTo>
                  <a:pt x="1724888" y="0"/>
                </a:lnTo>
                <a:lnTo>
                  <a:pt x="1769472" y="16786"/>
                </a:lnTo>
                <a:lnTo>
                  <a:pt x="1797217" y="55513"/>
                </a:lnTo>
                <a:lnTo>
                  <a:pt x="1801394" y="76505"/>
                </a:lnTo>
                <a:lnTo>
                  <a:pt x="1801394" y="353373"/>
                </a:lnTo>
                <a:lnTo>
                  <a:pt x="1784606" y="397957"/>
                </a:lnTo>
                <a:lnTo>
                  <a:pt x="1745879" y="425702"/>
                </a:lnTo>
                <a:lnTo>
                  <a:pt x="1730213" y="429353"/>
                </a:lnTo>
                <a:lnTo>
                  <a:pt x="172488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7056" y="1799830"/>
            <a:ext cx="894016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794375" algn="l"/>
                <a:tab pos="7207250" algn="l"/>
              </a:tabLst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C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rrentl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three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f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nctions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–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hist()</a:t>
            </a:r>
            <a:r>
              <a:rPr sz="2250" spc="-39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distplot()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26484" y="1862805"/>
            <a:ext cx="3173095" cy="429895"/>
          </a:xfrm>
          <a:custGeom>
            <a:avLst/>
            <a:gdLst/>
            <a:ahLst/>
            <a:cxnLst/>
            <a:rect l="l" t="t" r="r" b="b"/>
            <a:pathLst>
              <a:path w="3173094" h="429894">
                <a:moveTo>
                  <a:pt x="3096405" y="429878"/>
                </a:moveTo>
                <a:lnTo>
                  <a:pt x="76506" y="429878"/>
                </a:lnTo>
                <a:lnTo>
                  <a:pt x="71181" y="429353"/>
                </a:lnTo>
                <a:lnTo>
                  <a:pt x="31918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1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6" y="0"/>
                </a:lnTo>
                <a:lnTo>
                  <a:pt x="3096405" y="0"/>
                </a:lnTo>
                <a:lnTo>
                  <a:pt x="3140990" y="16786"/>
                </a:lnTo>
                <a:lnTo>
                  <a:pt x="3168734" y="55513"/>
                </a:lnTo>
                <a:lnTo>
                  <a:pt x="3172910" y="76505"/>
                </a:lnTo>
                <a:lnTo>
                  <a:pt x="3172910" y="353373"/>
                </a:lnTo>
                <a:lnTo>
                  <a:pt x="3156123" y="397957"/>
                </a:lnTo>
                <a:lnTo>
                  <a:pt x="3117396" y="425702"/>
                </a:lnTo>
                <a:lnTo>
                  <a:pt x="3101729" y="429353"/>
                </a:lnTo>
                <a:lnTo>
                  <a:pt x="3096405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79724" y="1836513"/>
            <a:ext cx="388937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80415" algn="l"/>
              </a:tabLst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pandas_histogram()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352" y="2689391"/>
            <a:ext cx="11545570" cy="2498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"test.csv"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 marL="12700" marR="4819015">
              <a:lnSpc>
                <a:spcPct val="3104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test_df_age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test_df.select(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hist(test_df_age,</a:t>
            </a:r>
            <a:r>
              <a:rPr sz="22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bins=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20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color=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"red"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70" dirty="0"/>
              <a:t> </a:t>
            </a:r>
            <a:r>
              <a:rPr dirty="0"/>
              <a:t>Pandas</a:t>
            </a:r>
            <a:r>
              <a:rPr spc="-70" dirty="0"/>
              <a:t> </a:t>
            </a:r>
            <a:r>
              <a:rPr spc="170" dirty="0"/>
              <a:t>for</a:t>
            </a:r>
            <a:r>
              <a:rPr spc="-65" dirty="0"/>
              <a:t> </a:t>
            </a:r>
            <a:r>
              <a:rPr spc="195" dirty="0"/>
              <a:t>plotting</a:t>
            </a:r>
            <a:r>
              <a:rPr spc="-70" dirty="0"/>
              <a:t> </a:t>
            </a:r>
            <a:r>
              <a:rPr spc="55" dirty="0"/>
              <a:t>DataFrames</a:t>
            </a:r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25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950785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2352" y="1144777"/>
            <a:ext cx="11545570" cy="3388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1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eas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create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charts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DataFrames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"test.csv"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 marL="12700" marR="4302125">
              <a:lnSpc>
                <a:spcPct val="310400"/>
              </a:lnSpc>
              <a:spcBef>
                <a:spcPts val="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test_df_sample_pandas =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test_df.toPandas() test_df_sample_pandas.hist(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Pandas</a:t>
            </a:r>
            <a:r>
              <a:rPr spc="-95" dirty="0"/>
              <a:t> </a:t>
            </a:r>
            <a:r>
              <a:rPr spc="100" dirty="0"/>
              <a:t>DataFrame</a:t>
            </a:r>
            <a:r>
              <a:rPr spc="-90" dirty="0"/>
              <a:t> </a:t>
            </a:r>
            <a:r>
              <a:rPr sz="4900" spc="-20" dirty="0"/>
              <a:t>v</a:t>
            </a:r>
            <a:r>
              <a:rPr spc="-20" dirty="0"/>
              <a:t>s</a:t>
            </a:r>
            <a:r>
              <a:rPr spc="-90" dirty="0"/>
              <a:t> </a:t>
            </a:r>
            <a:r>
              <a:rPr dirty="0"/>
              <a:t>P</a:t>
            </a:r>
            <a:r>
              <a:rPr sz="4900" dirty="0"/>
              <a:t>y</a:t>
            </a:r>
            <a:r>
              <a:rPr dirty="0"/>
              <a:t>Spark</a:t>
            </a:r>
            <a:r>
              <a:rPr spc="-95" dirty="0"/>
              <a:t> </a:t>
            </a:r>
            <a:r>
              <a:rPr spc="90" dirty="0"/>
              <a:t>DataFrame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082285"/>
            <a:ext cx="14100810" cy="346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77265">
              <a:lnSpc>
                <a:spcPct val="115100"/>
              </a:lnSpc>
              <a:spcBef>
                <a:spcPts val="95"/>
              </a:spcBef>
            </a:pP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in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memor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single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er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on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2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n</a:t>
            </a:r>
            <a:r>
              <a:rPr sz="2500" spc="2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parallel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lt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generated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appl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hereas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operations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la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zy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al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ation</a:t>
            </a:r>
            <a:endParaRPr sz="2500">
              <a:latin typeface="Arial"/>
              <a:cs typeface="Arial"/>
            </a:endParaRPr>
          </a:p>
          <a:p>
            <a:pPr marL="12700" marR="2982595">
              <a:lnSpc>
                <a:spcPct val="153500"/>
              </a:lnSpc>
              <a:spcBef>
                <a:spcPts val="5"/>
              </a:spcBef>
            </a:pP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m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table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imm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table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pport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than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497387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643729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98782"/>
            <a:ext cx="102352" cy="10235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95" dirty="0"/>
              <a:t>Hand</a:t>
            </a:r>
            <a:r>
              <a:rPr sz="4900" spc="95" dirty="0"/>
              <a:t>y</a:t>
            </a:r>
            <a:r>
              <a:rPr spc="95" dirty="0"/>
              <a:t>Spark</a:t>
            </a:r>
            <a:r>
              <a:rPr spc="-45" dirty="0"/>
              <a:t> </a:t>
            </a:r>
            <a:r>
              <a:rPr spc="145" dirty="0"/>
              <a:t>method</a:t>
            </a:r>
            <a:r>
              <a:rPr spc="-45" dirty="0"/>
              <a:t> </a:t>
            </a:r>
            <a:r>
              <a:rPr spc="170" dirty="0"/>
              <a:t>of</a:t>
            </a:r>
            <a:r>
              <a:rPr spc="-45" dirty="0"/>
              <a:t> </a:t>
            </a:r>
            <a:r>
              <a:rPr sz="4900" spc="-10" dirty="0"/>
              <a:t>v</a:t>
            </a:r>
            <a:r>
              <a:rPr spc="-10" dirty="0"/>
              <a:t>is</a:t>
            </a:r>
            <a:r>
              <a:rPr sz="4900" spc="-10" dirty="0"/>
              <a:t>u</a:t>
            </a:r>
            <a:r>
              <a:rPr spc="-10" dirty="0"/>
              <a:t>ali</a:t>
            </a:r>
            <a:r>
              <a:rPr sz="4900" spc="-10" dirty="0"/>
              <a:t>z</a:t>
            </a:r>
            <a:r>
              <a:rPr spc="-10" dirty="0"/>
              <a:t>ation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41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01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950761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22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2352" y="1144753"/>
            <a:ext cx="11545570" cy="3388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10"/>
              </a:spcBef>
            </a:pP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Hand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package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designed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impro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perience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'test.csv'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 marL="12700" marR="7569200">
              <a:lnSpc>
                <a:spcPct val="310400"/>
              </a:lnSpc>
              <a:spcBef>
                <a:spcPts val="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hdf =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test_df.toHandy() hdf.cols[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"Age"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].hist()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5"/>
            <a:ext cx="1210056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SparkSession</a:t>
            </a:r>
            <a:r>
              <a:rPr spc="-95" dirty="0"/>
              <a:t> </a:t>
            </a:r>
            <a:r>
              <a:rPr sz="4900" spc="110" dirty="0"/>
              <a:t>-</a:t>
            </a:r>
            <a:r>
              <a:rPr sz="4900" spc="-210" dirty="0"/>
              <a:t> </a:t>
            </a:r>
            <a:r>
              <a:rPr spc="120" dirty="0"/>
              <a:t>Entr</a:t>
            </a:r>
            <a:r>
              <a:rPr sz="4900" spc="120" dirty="0"/>
              <a:t>y</a:t>
            </a:r>
            <a:r>
              <a:rPr sz="4900" spc="-210" dirty="0"/>
              <a:t> </a:t>
            </a:r>
            <a:r>
              <a:rPr spc="175" dirty="0"/>
              <a:t>point</a:t>
            </a:r>
            <a:r>
              <a:rPr spc="-95" dirty="0"/>
              <a:t> </a:t>
            </a:r>
            <a:r>
              <a:rPr spc="170" dirty="0"/>
              <a:t>for</a:t>
            </a:r>
            <a:r>
              <a:rPr spc="-95" dirty="0"/>
              <a:t> </a:t>
            </a:r>
            <a:r>
              <a:rPr spc="100" dirty="0"/>
              <a:t>DataFrame</a:t>
            </a:r>
            <a:r>
              <a:rPr spc="-95" dirty="0"/>
              <a:t> </a:t>
            </a:r>
            <a:r>
              <a:rPr spc="-25" dirty="0"/>
              <a:t>API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4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6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49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2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758278" y="3172909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4" h="429895">
                <a:moveTo>
                  <a:pt x="865132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865132" y="0"/>
                </a:lnTo>
                <a:lnTo>
                  <a:pt x="909716" y="16786"/>
                </a:lnTo>
                <a:lnTo>
                  <a:pt x="937461" y="55513"/>
                </a:lnTo>
                <a:lnTo>
                  <a:pt x="941638" y="76505"/>
                </a:lnTo>
                <a:lnTo>
                  <a:pt x="941638" y="353372"/>
                </a:lnTo>
                <a:lnTo>
                  <a:pt x="924850" y="397957"/>
                </a:lnTo>
                <a:lnTo>
                  <a:pt x="886123" y="425702"/>
                </a:lnTo>
                <a:lnTo>
                  <a:pt x="870457" y="429353"/>
                </a:lnTo>
                <a:lnTo>
                  <a:pt x="86513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056" y="918521"/>
            <a:ext cx="13121640" cy="264604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SparkConte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main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entr</a:t>
            </a:r>
            <a:r>
              <a:rPr sz="2800" spc="10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point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creating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4182D"/>
                </a:solidFill>
                <a:latin typeface="Arial"/>
                <a:cs typeface="Arial"/>
              </a:rPr>
              <a:t>RDDs</a:t>
            </a: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53500"/>
              </a:lnSpc>
              <a:tabLst>
                <a:tab pos="6959600" algn="l"/>
              </a:tabLst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single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point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entr</a:t>
            </a:r>
            <a:r>
              <a:rPr sz="2800" spc="10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interact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DataFrames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create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register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ec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te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1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shell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spark</a:t>
            </a:r>
            <a:endParaRPr sz="22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5" dirty="0"/>
              <a:t>Creating</a:t>
            </a:r>
            <a:r>
              <a:rPr spc="-75" dirty="0"/>
              <a:t> </a:t>
            </a:r>
            <a:r>
              <a:rPr spc="65" dirty="0"/>
              <a:t>DataFrames</a:t>
            </a:r>
            <a:r>
              <a:rPr spc="-75" dirty="0"/>
              <a:t> </a:t>
            </a:r>
            <a:r>
              <a:rPr spc="180" dirty="0"/>
              <a:t>in</a:t>
            </a:r>
            <a:r>
              <a:rPr spc="-75" dirty="0"/>
              <a:t> </a:t>
            </a:r>
            <a:r>
              <a:rPr spc="-10" dirty="0"/>
              <a:t>P</a:t>
            </a:r>
            <a:r>
              <a:rPr sz="4900" spc="-10" dirty="0"/>
              <a:t>y</a:t>
            </a:r>
            <a:r>
              <a:rPr spc="-10" dirty="0"/>
              <a:t>Spark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991" y="1832100"/>
            <a:ext cx="122822" cy="1228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52"/>
            <a:ext cx="122822" cy="1228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7056" y="1082285"/>
            <a:ext cx="14150975" cy="34645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di</a:t>
            </a:r>
            <a:r>
              <a:rPr sz="2800" spc="204" dirty="0">
                <a:solidFill>
                  <a:srgbClr val="04182D"/>
                </a:solidFill>
                <a:latin typeface="Arial"/>
                <a:cs typeface="Arial"/>
              </a:rPr>
              <a:t>f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erent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methods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creating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endParaRPr sz="25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isting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RDDs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createDataFrame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endParaRPr sz="2500">
              <a:latin typeface="Arial"/>
              <a:cs typeface="Arial"/>
            </a:endParaRPr>
          </a:p>
          <a:p>
            <a:pPr marL="12700" marR="1691005" indent="368300">
              <a:lnSpc>
                <a:spcPct val="153500"/>
              </a:lnSpc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ario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rces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spc="-70" dirty="0">
                <a:solidFill>
                  <a:srgbClr val="04182D"/>
                </a:solidFill>
                <a:latin typeface="Arial"/>
                <a:cs typeface="Arial"/>
              </a:rPr>
              <a:t>CSV</a:t>
            </a:r>
            <a:r>
              <a:rPr sz="2800" spc="-7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JSON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65" dirty="0">
                <a:solidFill>
                  <a:srgbClr val="04182D"/>
                </a:solidFill>
                <a:latin typeface="Arial"/>
                <a:cs typeface="Arial"/>
              </a:rPr>
              <a:t>TXT</a:t>
            </a:r>
            <a:r>
              <a:rPr sz="2800" spc="-65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read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method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Schema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controls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helps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optimi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Schema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information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abo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name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1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pe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empt</a:t>
            </a:r>
            <a:r>
              <a:rPr sz="2800" spc="1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al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es etc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.,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40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1759" y="3807493"/>
            <a:ext cx="102352" cy="1023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Create</a:t>
            </a:r>
            <a:r>
              <a:rPr spc="-80" dirty="0"/>
              <a:t> </a:t>
            </a:r>
            <a:r>
              <a:rPr spc="250" dirty="0"/>
              <a:t>a</a:t>
            </a:r>
            <a:r>
              <a:rPr spc="-75" dirty="0"/>
              <a:t> </a:t>
            </a:r>
            <a:r>
              <a:rPr spc="100" dirty="0"/>
              <a:t>DataFrame</a:t>
            </a:r>
            <a:r>
              <a:rPr spc="-75" dirty="0"/>
              <a:t> </a:t>
            </a:r>
            <a:r>
              <a:rPr spc="160" dirty="0"/>
              <a:t>from</a:t>
            </a:r>
            <a:r>
              <a:rPr spc="-75" dirty="0"/>
              <a:t> </a:t>
            </a:r>
            <a:r>
              <a:rPr spc="-25" dirty="0"/>
              <a:t>RDD</a:t>
            </a:r>
          </a:p>
        </p:txBody>
      </p:sp>
      <p:sp>
        <p:nvSpPr>
          <p:cNvPr id="3" name="object 3"/>
          <p:cNvSpPr/>
          <p:nvPr/>
        </p:nvSpPr>
        <p:spPr>
          <a:xfrm>
            <a:off x="491289" y="1166809"/>
            <a:ext cx="14575155" cy="2456815"/>
          </a:xfrm>
          <a:custGeom>
            <a:avLst/>
            <a:gdLst/>
            <a:ahLst/>
            <a:cxnLst/>
            <a:rect l="l" t="t" r="r" b="b"/>
            <a:pathLst>
              <a:path w="14575155" h="2456815">
                <a:moveTo>
                  <a:pt x="14498413" y="2456447"/>
                </a:moveTo>
                <a:lnTo>
                  <a:pt x="76505" y="2456447"/>
                </a:lnTo>
                <a:lnTo>
                  <a:pt x="71180" y="2455922"/>
                </a:lnTo>
                <a:lnTo>
                  <a:pt x="31920" y="2439660"/>
                </a:lnTo>
                <a:lnTo>
                  <a:pt x="4175" y="2400932"/>
                </a:lnTo>
                <a:lnTo>
                  <a:pt x="0" y="2379941"/>
                </a:lnTo>
                <a:lnTo>
                  <a:pt x="0" y="237456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2379941"/>
                </a:lnTo>
                <a:lnTo>
                  <a:pt x="14558132" y="2424526"/>
                </a:lnTo>
                <a:lnTo>
                  <a:pt x="14519404" y="2452271"/>
                </a:lnTo>
                <a:lnTo>
                  <a:pt x="14503737" y="2455922"/>
                </a:lnTo>
                <a:lnTo>
                  <a:pt x="14498413" y="245644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868901"/>
            <a:ext cx="14575155" cy="655320"/>
          </a:xfrm>
          <a:custGeom>
            <a:avLst/>
            <a:gdLst/>
            <a:ahLst/>
            <a:cxnLst/>
            <a:rect l="l" t="t" r="r" b="b"/>
            <a:pathLst>
              <a:path w="14575155" h="655320">
                <a:moveTo>
                  <a:pt x="14498413" y="655052"/>
                </a:moveTo>
                <a:lnTo>
                  <a:pt x="76505" y="655052"/>
                </a:lnTo>
                <a:lnTo>
                  <a:pt x="71180" y="654527"/>
                </a:lnTo>
                <a:lnTo>
                  <a:pt x="31920" y="638265"/>
                </a:lnTo>
                <a:lnTo>
                  <a:pt x="4175" y="599538"/>
                </a:lnTo>
                <a:lnTo>
                  <a:pt x="0" y="578547"/>
                </a:lnTo>
                <a:lnTo>
                  <a:pt x="0" y="57317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78547"/>
                </a:lnTo>
                <a:lnTo>
                  <a:pt x="14558132" y="623131"/>
                </a:lnTo>
                <a:lnTo>
                  <a:pt x="14519404" y="650876"/>
                </a:lnTo>
                <a:lnTo>
                  <a:pt x="14503737" y="654527"/>
                </a:lnTo>
                <a:lnTo>
                  <a:pt x="14498413" y="65505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769598"/>
            <a:ext cx="14575155" cy="1064895"/>
          </a:xfrm>
          <a:custGeom>
            <a:avLst/>
            <a:gdLst/>
            <a:ahLst/>
            <a:cxnLst/>
            <a:rect l="l" t="t" r="r" b="b"/>
            <a:pathLst>
              <a:path w="14575155" h="1064895">
                <a:moveTo>
                  <a:pt x="14498413" y="1064460"/>
                </a:moveTo>
                <a:lnTo>
                  <a:pt x="76505" y="1064460"/>
                </a:lnTo>
                <a:lnTo>
                  <a:pt x="71180" y="1063935"/>
                </a:lnTo>
                <a:lnTo>
                  <a:pt x="31920" y="1047673"/>
                </a:lnTo>
                <a:lnTo>
                  <a:pt x="4175" y="1008946"/>
                </a:lnTo>
                <a:lnTo>
                  <a:pt x="0" y="987954"/>
                </a:lnTo>
                <a:lnTo>
                  <a:pt x="0" y="982578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987954"/>
                </a:lnTo>
                <a:lnTo>
                  <a:pt x="14558132" y="1032539"/>
                </a:lnTo>
                <a:lnTo>
                  <a:pt x="14519404" y="1060283"/>
                </a:lnTo>
                <a:lnTo>
                  <a:pt x="14503737" y="1063935"/>
                </a:lnTo>
                <a:lnTo>
                  <a:pt x="14498413" y="106446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6079703"/>
            <a:ext cx="14575155" cy="655320"/>
          </a:xfrm>
          <a:custGeom>
            <a:avLst/>
            <a:gdLst/>
            <a:ahLst/>
            <a:cxnLst/>
            <a:rect l="l" t="t" r="r" b="b"/>
            <a:pathLst>
              <a:path w="14575155" h="655320">
                <a:moveTo>
                  <a:pt x="14498413" y="655052"/>
                </a:moveTo>
                <a:lnTo>
                  <a:pt x="76505" y="655052"/>
                </a:lnTo>
                <a:lnTo>
                  <a:pt x="71180" y="654527"/>
                </a:lnTo>
                <a:lnTo>
                  <a:pt x="31920" y="638264"/>
                </a:lnTo>
                <a:lnTo>
                  <a:pt x="4175" y="599537"/>
                </a:lnTo>
                <a:lnTo>
                  <a:pt x="0" y="578546"/>
                </a:lnTo>
                <a:lnTo>
                  <a:pt x="0" y="573170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578546"/>
                </a:lnTo>
                <a:lnTo>
                  <a:pt x="14558132" y="623131"/>
                </a:lnTo>
                <a:lnTo>
                  <a:pt x="14519404" y="650875"/>
                </a:lnTo>
                <a:lnTo>
                  <a:pt x="14503737" y="654527"/>
                </a:lnTo>
                <a:lnTo>
                  <a:pt x="14498413" y="655052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1411" y="1197096"/>
            <a:ext cx="7892415" cy="444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" marR="3359785" indent="-516255">
              <a:lnSpc>
                <a:spcPct val="142200"/>
              </a:lnSpc>
              <a:spcBef>
                <a:spcPts val="10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iphones_RDD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6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sc.parallelize([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"XS"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5.65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2.79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6.24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 dirty="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"XR"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5.94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2.98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6.84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 dirty="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5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"X10"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5.65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2.79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6.13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 dirty="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"8Plus"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6.23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3.07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7.12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spc="-25" dirty="0">
                <a:solidFill>
                  <a:srgbClr val="04182D"/>
                </a:solidFill>
                <a:latin typeface="Courier New"/>
                <a:cs typeface="Courier New"/>
              </a:rPr>
              <a:t>])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names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'Model'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'Year'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'Height'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'Width'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'Weight'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]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  <a:p>
            <a:pPr marL="12700" marR="5080">
              <a:lnSpc>
                <a:spcPct val="158000"/>
              </a:lnSpc>
              <a:spcBef>
                <a:spcPts val="149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iphones_df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spark.createDataFrame(iphones_RDD,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schema=names) </a:t>
            </a:r>
            <a:r>
              <a:rPr sz="1700" spc="-10" dirty="0">
                <a:solidFill>
                  <a:srgbClr val="008600"/>
                </a:solidFill>
                <a:latin typeface="Courier New"/>
                <a:cs typeface="Courier New"/>
              </a:rPr>
              <a:t>type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(iphones_df)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411" y="6261472"/>
            <a:ext cx="402336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pyspark.sql.dataframe.DataFrame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14" dirty="0"/>
              <a:t>Create</a:t>
            </a:r>
            <a:r>
              <a:rPr spc="-80" dirty="0"/>
              <a:t> </a:t>
            </a:r>
            <a:r>
              <a:rPr spc="250" dirty="0"/>
              <a:t>a</a:t>
            </a:r>
            <a:r>
              <a:rPr spc="-75" dirty="0"/>
              <a:t> </a:t>
            </a:r>
            <a:r>
              <a:rPr spc="100" dirty="0"/>
              <a:t>DataFrame</a:t>
            </a:r>
            <a:r>
              <a:rPr spc="-80" dirty="0"/>
              <a:t> </a:t>
            </a:r>
            <a:r>
              <a:rPr spc="160" dirty="0"/>
              <a:t>from</a:t>
            </a:r>
            <a:r>
              <a:rPr spc="-75" dirty="0"/>
              <a:t> </a:t>
            </a:r>
            <a:r>
              <a:rPr spc="135" dirty="0"/>
              <a:t>reading</a:t>
            </a:r>
            <a:r>
              <a:rPr spc="-75" dirty="0"/>
              <a:t> </a:t>
            </a:r>
            <a:r>
              <a:rPr spc="250" dirty="0"/>
              <a:t>a</a:t>
            </a:r>
            <a:r>
              <a:rPr spc="-80" dirty="0"/>
              <a:t> </a:t>
            </a:r>
            <a:r>
              <a:rPr spc="45" dirty="0"/>
              <a:t>CSV</a:t>
            </a:r>
            <a:r>
              <a:rPr sz="4900" spc="45" dirty="0"/>
              <a:t>/</a:t>
            </a:r>
            <a:r>
              <a:rPr spc="45" dirty="0"/>
              <a:t>JSON</a:t>
            </a:r>
            <a:r>
              <a:rPr sz="4900" spc="45" dirty="0"/>
              <a:t>/</a:t>
            </a:r>
            <a:r>
              <a:rPr spc="45" dirty="0"/>
              <a:t>TXT</a:t>
            </a:r>
            <a:endParaRPr sz="4900" dirty="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7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8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128920"/>
            <a:ext cx="14575155" cy="696595"/>
          </a:xfrm>
          <a:custGeom>
            <a:avLst/>
            <a:gdLst/>
            <a:ahLst/>
            <a:cxnLst/>
            <a:rect l="l" t="t" r="r" b="b"/>
            <a:pathLst>
              <a:path w="14575155" h="696594">
                <a:moveTo>
                  <a:pt x="14498413" y="695993"/>
                </a:moveTo>
                <a:lnTo>
                  <a:pt x="76505" y="695993"/>
                </a:lnTo>
                <a:lnTo>
                  <a:pt x="71180" y="695468"/>
                </a:lnTo>
                <a:lnTo>
                  <a:pt x="31920" y="679206"/>
                </a:lnTo>
                <a:lnTo>
                  <a:pt x="4175" y="640479"/>
                </a:lnTo>
                <a:lnTo>
                  <a:pt x="0" y="619487"/>
                </a:lnTo>
                <a:lnTo>
                  <a:pt x="0" y="61411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19487"/>
                </a:lnTo>
                <a:lnTo>
                  <a:pt x="14558132" y="664072"/>
                </a:lnTo>
                <a:lnTo>
                  <a:pt x="14519404" y="691817"/>
                </a:lnTo>
                <a:lnTo>
                  <a:pt x="14503737" y="695468"/>
                </a:lnTo>
                <a:lnTo>
                  <a:pt x="14498413" y="69599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070558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6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7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1690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4871953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5353007"/>
            <a:ext cx="122822" cy="12282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269164" y="5219949"/>
            <a:ext cx="1965325" cy="429895"/>
          </a:xfrm>
          <a:custGeom>
            <a:avLst/>
            <a:gdLst/>
            <a:ahLst/>
            <a:cxnLst/>
            <a:rect l="l" t="t" r="r" b="b"/>
            <a:pathLst>
              <a:path w="1965325" h="429895">
                <a:moveTo>
                  <a:pt x="1888652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20" y="413090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1888652" y="0"/>
                </a:lnTo>
                <a:lnTo>
                  <a:pt x="1933237" y="16786"/>
                </a:lnTo>
                <a:lnTo>
                  <a:pt x="1960981" y="55513"/>
                </a:lnTo>
                <a:lnTo>
                  <a:pt x="1965157" y="76505"/>
                </a:lnTo>
                <a:lnTo>
                  <a:pt x="1965157" y="353372"/>
                </a:lnTo>
                <a:lnTo>
                  <a:pt x="1948370" y="397956"/>
                </a:lnTo>
                <a:lnTo>
                  <a:pt x="1909643" y="425702"/>
                </a:lnTo>
                <a:lnTo>
                  <a:pt x="1893977" y="429352"/>
                </a:lnTo>
                <a:lnTo>
                  <a:pt x="188865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1377" y="5219949"/>
            <a:ext cx="2825115" cy="429895"/>
          </a:xfrm>
          <a:custGeom>
            <a:avLst/>
            <a:gdLst/>
            <a:ahLst/>
            <a:cxnLst/>
            <a:rect l="l" t="t" r="r" b="b"/>
            <a:pathLst>
              <a:path w="2825115" h="429895">
                <a:moveTo>
                  <a:pt x="2748409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19" y="413090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748409" y="0"/>
                </a:lnTo>
                <a:lnTo>
                  <a:pt x="2792993" y="16786"/>
                </a:lnTo>
                <a:lnTo>
                  <a:pt x="2820738" y="55513"/>
                </a:lnTo>
                <a:lnTo>
                  <a:pt x="2824913" y="76505"/>
                </a:lnTo>
                <a:lnTo>
                  <a:pt x="2824913" y="353372"/>
                </a:lnTo>
                <a:lnTo>
                  <a:pt x="2808127" y="397956"/>
                </a:lnTo>
                <a:lnTo>
                  <a:pt x="2769400" y="425702"/>
                </a:lnTo>
                <a:lnTo>
                  <a:pt x="2753734" y="429352"/>
                </a:lnTo>
                <a:lnTo>
                  <a:pt x="274840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724" y="1360863"/>
            <a:ext cx="10393680" cy="4250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df_csv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"people.csv"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900" dirty="0">
              <a:latin typeface="Courier New"/>
              <a:cs typeface="Courier New"/>
            </a:endParaRPr>
          </a:p>
          <a:p>
            <a:pPr marL="12700" marR="5080">
              <a:lnSpc>
                <a:spcPts val="7580"/>
              </a:lnSpc>
              <a:spcBef>
                <a:spcPts val="969"/>
              </a:spcBef>
            </a:pP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df_json</a:t>
            </a:r>
            <a:r>
              <a:rPr sz="1900" spc="-6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spark.read.json(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"people.json"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df_txt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spark.read.txt(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"people.txt"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900" dirty="0">
              <a:latin typeface="Courier New"/>
              <a:cs typeface="Courier New"/>
            </a:endParaRPr>
          </a:p>
          <a:p>
            <a:pPr marL="241935" marR="3326129">
              <a:lnSpc>
                <a:spcPct val="153500"/>
              </a:lnSpc>
              <a:spcBef>
                <a:spcPts val="655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Path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le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optional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parameters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optional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parameters</a:t>
            </a:r>
            <a:endParaRPr sz="2500" dirty="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505"/>
              </a:spcBef>
              <a:tabLst>
                <a:tab pos="2964815" algn="l"/>
              </a:tabLst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header=True</a:t>
            </a:r>
            <a:r>
              <a:rPr sz="2250" spc="-3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inferSchema=True</a:t>
            </a:r>
            <a:endParaRPr sz="22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733425" marR="664210" algn="ctr">
              <a:lnSpc>
                <a:spcPts val="6770"/>
              </a:lnSpc>
              <a:spcBef>
                <a:spcPts val="1714"/>
              </a:spcBef>
            </a:pPr>
            <a:r>
              <a:rPr spc="190" dirty="0"/>
              <a:t>Interacting</a:t>
            </a:r>
            <a:r>
              <a:rPr spc="-204" dirty="0"/>
              <a:t> </a:t>
            </a:r>
            <a:r>
              <a:rPr sz="7000" spc="204" dirty="0"/>
              <a:t>w</a:t>
            </a:r>
            <a:r>
              <a:rPr spc="204" dirty="0"/>
              <a:t>ith </a:t>
            </a:r>
            <a:r>
              <a:rPr spc="-10" dirty="0"/>
              <a:t>P</a:t>
            </a:r>
            <a:r>
              <a:rPr sz="7000" spc="-10" dirty="0"/>
              <a:t>y</a:t>
            </a:r>
            <a:r>
              <a:rPr spc="-10" dirty="0"/>
              <a:t>Spark </a:t>
            </a:r>
            <a:r>
              <a:rPr spc="75" dirty="0"/>
              <a:t>DataFrames</a:t>
            </a:r>
            <a:endParaRPr sz="7000" dirty="0"/>
          </a:p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 dirty="0"/>
          </a:p>
        </p:txBody>
      </p: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1"/>
            <a:ext cx="873760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0" dirty="0"/>
              <a:t>DataFrame</a:t>
            </a:r>
            <a:r>
              <a:rPr spc="-65" dirty="0"/>
              <a:t> </a:t>
            </a:r>
            <a:r>
              <a:rPr spc="90" dirty="0"/>
              <a:t>operators</a:t>
            </a:r>
            <a:r>
              <a:rPr spc="-65" dirty="0"/>
              <a:t> </a:t>
            </a:r>
            <a:r>
              <a:rPr spc="180" dirty="0"/>
              <a:t>in</a:t>
            </a:r>
            <a:r>
              <a:rPr spc="-60" dirty="0"/>
              <a:t> </a:t>
            </a:r>
            <a:r>
              <a:rPr spc="-10" dirty="0"/>
              <a:t>P</a:t>
            </a:r>
            <a:r>
              <a:rPr sz="4900" spc="-10" dirty="0"/>
              <a:t>y</a:t>
            </a:r>
            <a:r>
              <a:rPr spc="-10" dirty="0"/>
              <a:t>Spark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9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2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46"/>
            <a:ext cx="122822" cy="1228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34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991" y="3633488"/>
            <a:ext cx="122822" cy="1228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7056" y="918516"/>
            <a:ext cx="14227175" cy="299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12840">
              <a:lnSpc>
                <a:spcPct val="153500"/>
              </a:lnSpc>
              <a:spcBef>
                <a:spcPts val="95"/>
              </a:spcBef>
            </a:pP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Actions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select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lter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gro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pb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orderb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dropD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plicates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ithCol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mnRenamed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Actions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head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sho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nt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describe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endParaRPr lang="en-PT" sz="2800" spc="60" dirty="0">
              <a:solidFill>
                <a:srgbClr val="04182D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select</a:t>
            </a:r>
            <a:r>
              <a:rPr sz="4900" dirty="0"/>
              <a:t>()</a:t>
            </a:r>
            <a:r>
              <a:rPr sz="4900" spc="-120" dirty="0"/>
              <a:t> </a:t>
            </a:r>
            <a:r>
              <a:rPr spc="155" dirty="0"/>
              <a:t>and</a:t>
            </a:r>
            <a:r>
              <a:rPr spc="-5" dirty="0"/>
              <a:t> </a:t>
            </a:r>
            <a:r>
              <a:rPr spc="-10" dirty="0"/>
              <a:t>sho</a:t>
            </a:r>
            <a:r>
              <a:rPr sz="4900" spc="-10" dirty="0"/>
              <a:t>w()</a:t>
            </a:r>
            <a:r>
              <a:rPr sz="4900" spc="-120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316197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0"/>
                </a:moveTo>
                <a:lnTo>
                  <a:pt x="76505" y="593640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5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5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155483"/>
            <a:ext cx="14575155" cy="2866390"/>
          </a:xfrm>
          <a:custGeom>
            <a:avLst/>
            <a:gdLst/>
            <a:ahLst/>
            <a:cxnLst/>
            <a:rect l="l" t="t" r="r" b="b"/>
            <a:pathLst>
              <a:path w="14575155" h="2866390">
                <a:moveTo>
                  <a:pt x="14498413" y="2865854"/>
                </a:moveTo>
                <a:lnTo>
                  <a:pt x="76505" y="2865854"/>
                </a:lnTo>
                <a:lnTo>
                  <a:pt x="71180" y="2865329"/>
                </a:lnTo>
                <a:lnTo>
                  <a:pt x="31920" y="2849067"/>
                </a:lnTo>
                <a:lnTo>
                  <a:pt x="4175" y="2810340"/>
                </a:lnTo>
                <a:lnTo>
                  <a:pt x="0" y="2789350"/>
                </a:lnTo>
                <a:lnTo>
                  <a:pt x="0" y="278397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2789350"/>
                </a:lnTo>
                <a:lnTo>
                  <a:pt x="14558132" y="2833933"/>
                </a:lnTo>
                <a:lnTo>
                  <a:pt x="14519404" y="2861678"/>
                </a:lnTo>
                <a:lnTo>
                  <a:pt x="14503737" y="2865329"/>
                </a:lnTo>
                <a:lnTo>
                  <a:pt x="14498413" y="2865854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9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00697" y="1207747"/>
            <a:ext cx="1453515" cy="429895"/>
          </a:xfrm>
          <a:custGeom>
            <a:avLst/>
            <a:gdLst/>
            <a:ahLst/>
            <a:cxnLst/>
            <a:rect l="l" t="t" r="r" b="b"/>
            <a:pathLst>
              <a:path w="1453514" h="429894">
                <a:moveTo>
                  <a:pt x="137689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76892" y="0"/>
                </a:lnTo>
                <a:lnTo>
                  <a:pt x="1421477" y="16786"/>
                </a:lnTo>
                <a:lnTo>
                  <a:pt x="1449222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1" y="397957"/>
                </a:lnTo>
                <a:lnTo>
                  <a:pt x="1397883" y="425702"/>
                </a:lnTo>
                <a:lnTo>
                  <a:pt x="1382217" y="429353"/>
                </a:lnTo>
                <a:lnTo>
                  <a:pt x="137689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8938" y="1215517"/>
            <a:ext cx="14014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select()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2745" y="1144771"/>
            <a:ext cx="8274684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transformation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bsets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95" y="1997486"/>
            <a:ext cx="363474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df_id_age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test.select(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845378"/>
            <a:ext cx="102352" cy="10235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00697" y="2702085"/>
            <a:ext cx="1105535" cy="429895"/>
          </a:xfrm>
          <a:custGeom>
            <a:avLst/>
            <a:gdLst/>
            <a:ahLst/>
            <a:cxnLst/>
            <a:rect l="l" t="t" r="r" b="b"/>
            <a:pathLst>
              <a:path w="1105535" h="429894">
                <a:moveTo>
                  <a:pt x="1028895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028895" y="0"/>
                </a:lnTo>
                <a:lnTo>
                  <a:pt x="1073480" y="16786"/>
                </a:lnTo>
                <a:lnTo>
                  <a:pt x="1101225" y="55513"/>
                </a:lnTo>
                <a:lnTo>
                  <a:pt x="1105401" y="76505"/>
                </a:lnTo>
                <a:lnTo>
                  <a:pt x="1105401" y="353372"/>
                </a:lnTo>
                <a:lnTo>
                  <a:pt x="1088614" y="397957"/>
                </a:lnTo>
                <a:lnTo>
                  <a:pt x="1049886" y="425702"/>
                </a:lnTo>
                <a:lnTo>
                  <a:pt x="1034220" y="429353"/>
                </a:lnTo>
                <a:lnTo>
                  <a:pt x="1028895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8938" y="2709856"/>
            <a:ext cx="10572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show()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8906" y="2639110"/>
            <a:ext cx="6703059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action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rst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20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095" y="3491825"/>
            <a:ext cx="207073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df_id_age.show(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095" y="4203375"/>
            <a:ext cx="2793365" cy="26460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|Age|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1926</Words>
  <Application>Microsoft Macintosh PowerPoint</Application>
  <PresentationFormat>Custom</PresentationFormat>
  <Paragraphs>263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Charlemagne Std</vt:lpstr>
      <vt:lpstr>Courier New</vt:lpstr>
      <vt:lpstr>Office Theme</vt:lpstr>
      <vt:lpstr>PowerPoint Presentation</vt:lpstr>
      <vt:lpstr>What are PySpark DataFrames?</vt:lpstr>
      <vt:lpstr>SparkSession - Entry point for DataFrame API</vt:lpstr>
      <vt:lpstr>Creating DataFrames in PySpark</vt:lpstr>
      <vt:lpstr>Create a DataFrame from RDD</vt:lpstr>
      <vt:lpstr>Create a DataFrame from reading a CSV/JSON/TXT</vt:lpstr>
      <vt:lpstr>PowerPoint Presentation</vt:lpstr>
      <vt:lpstr>DataFrame operators in PySpark</vt:lpstr>
      <vt:lpstr>select() and show() operations</vt:lpstr>
      <vt:lpstr>filter() and show() operations</vt:lpstr>
      <vt:lpstr>groupby() and count() operations</vt:lpstr>
      <vt:lpstr>orderby() Transformations</vt:lpstr>
      <vt:lpstr>dropDuplicates()</vt:lpstr>
      <vt:lpstr>withColumnRenamed Transformations</vt:lpstr>
      <vt:lpstr>printSchema()</vt:lpstr>
      <vt:lpstr>columns actions</vt:lpstr>
      <vt:lpstr>describe() actions</vt:lpstr>
      <vt:lpstr>PowerPoint Presentation</vt:lpstr>
      <vt:lpstr>DataFrame API vs SQL queries</vt:lpstr>
      <vt:lpstr>Executing SQL Queries</vt:lpstr>
      <vt:lpstr>SQL query to extract data</vt:lpstr>
      <vt:lpstr>Summarizing and grouping data using SQL queries</vt:lpstr>
      <vt:lpstr>Filtering columns using SQL queries</vt:lpstr>
      <vt:lpstr>Data Visualization in PySpark using DataFrames B I G DATA F U N DA M E N TA L S W I T H P YS PA R K</vt:lpstr>
      <vt:lpstr>What is Data visualization?</vt:lpstr>
      <vt:lpstr>Data Visualization using Pyspark_dist_explore</vt:lpstr>
      <vt:lpstr>Using Pandas for plotting DataFrames</vt:lpstr>
      <vt:lpstr>Pandas DataFrame vs PySpark DataFrame</vt:lpstr>
      <vt:lpstr>HandySpark method of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António Gonçalves</cp:lastModifiedBy>
  <cp:revision>1</cp:revision>
  <dcterms:created xsi:type="dcterms:W3CDTF">2022-11-09T19:45:50Z</dcterms:created>
  <dcterms:modified xsi:type="dcterms:W3CDTF">2022-11-21T22:28:18Z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2022-11-09T00:00:00Z</vt:filetime>
  </property>
  <property fmtid="{D5CDD505-2E9C-101B-9397-08002B2CF9AE}" pid="5" name="Producer">
    <vt:lpwstr>Skia/PDF m89</vt:lpwstr>
  </property>
</Properties>
</file>