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5" r:id="rId7"/>
    <p:sldId id="270" r:id="rId8"/>
    <p:sldId id="271" r:id="rId9"/>
    <p:sldId id="275" r:id="rId10"/>
    <p:sldId id="279" r:id="rId11"/>
    <p:sldId id="282" r:id="rId12"/>
    <p:sldId id="285" r:id="rId13"/>
    <p:sldId id="288" r:id="rId14"/>
    <p:sldId id="290" r:id="rId15"/>
    <p:sldId id="293" r:id="rId16"/>
    <p:sldId id="296" r:id="rId17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A3BE0-50A5-E84C-BF01-6DF7890EBB30}" v="6" dt="2022-12-17T14:06:09.0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>
      <p:cViewPr varScale="1">
        <p:scale>
          <a:sx n="96" d="100"/>
          <a:sy n="96" d="100"/>
        </p:scale>
        <p:origin x="4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ónio Gonçalves" userId="78fffafe-1b89-4629-a5b6-2aadb2b26810" providerId="ADAL" clId="{665A3BE0-50A5-E84C-BF01-6DF7890EBB30}"/>
    <pc:docChg chg="undo custSel delSld modSld">
      <pc:chgData name="António Gonçalves" userId="78fffafe-1b89-4629-a5b6-2aadb2b26810" providerId="ADAL" clId="{665A3BE0-50A5-E84C-BF01-6DF7890EBB30}" dt="2022-12-17T14:12:28.101" v="236" actId="478"/>
      <pc:docMkLst>
        <pc:docMk/>
      </pc:docMkLst>
      <pc:sldChg chg="delSp mod">
        <pc:chgData name="António Gonçalves" userId="78fffafe-1b89-4629-a5b6-2aadb2b26810" providerId="ADAL" clId="{665A3BE0-50A5-E84C-BF01-6DF7890EBB30}" dt="2022-12-17T14:12:28.101" v="236" actId="478"/>
        <pc:sldMkLst>
          <pc:docMk/>
          <pc:sldMk cId="0" sldId="256"/>
        </pc:sldMkLst>
        <pc:spChg chg="del">
          <ac:chgData name="António Gonçalves" userId="78fffafe-1b89-4629-a5b6-2aadb2b26810" providerId="ADAL" clId="{665A3BE0-50A5-E84C-BF01-6DF7890EBB30}" dt="2022-12-17T14:12:25.086" v="234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12:28.101" v="236" actId="478"/>
          <ac:spMkLst>
            <pc:docMk/>
            <pc:sldMk cId="0" sldId="256"/>
            <ac:spMk id="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12:23.443" v="233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12:26.715" v="235" actId="478"/>
          <ac:spMkLst>
            <pc:docMk/>
            <pc:sldMk cId="0" sldId="256"/>
            <ac:spMk id="7" creationId="{00000000-0000-0000-0000-000000000000}"/>
          </ac:spMkLst>
        </pc:spChg>
      </pc:sldChg>
      <pc:sldChg chg="delSp modSp mod">
        <pc:chgData name="António Gonçalves" userId="78fffafe-1b89-4629-a5b6-2aadb2b26810" providerId="ADAL" clId="{665A3BE0-50A5-E84C-BF01-6DF7890EBB30}" dt="2022-12-17T13:09:25.048" v="50" actId="478"/>
        <pc:sldMkLst>
          <pc:docMk/>
          <pc:sldMk cId="0" sldId="257"/>
        </pc:sldMkLst>
        <pc:spChg chg="mod">
          <ac:chgData name="António Gonçalves" userId="78fffafe-1b89-4629-a5b6-2aadb2b26810" providerId="ADAL" clId="{665A3BE0-50A5-E84C-BF01-6DF7890EBB30}" dt="2022-12-17T13:09:17.408" v="47" actId="14"/>
          <ac:spMkLst>
            <pc:docMk/>
            <pc:sldMk cId="0" sldId="257"/>
            <ac:spMk id="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09:20.768" v="48" actId="478"/>
          <ac:spMkLst>
            <pc:docMk/>
            <pc:sldMk cId="0" sldId="257"/>
            <ac:spMk id="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09:22.552" v="49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09:25.048" v="50" actId="478"/>
          <ac:spMkLst>
            <pc:docMk/>
            <pc:sldMk cId="0" sldId="257"/>
            <ac:spMk id="7" creationId="{00000000-0000-0000-0000-000000000000}"/>
          </ac:spMkLst>
        </pc:spChg>
      </pc:sldChg>
      <pc:sldChg chg="delSp mod modNotesTx">
        <pc:chgData name="António Gonçalves" userId="78fffafe-1b89-4629-a5b6-2aadb2b26810" providerId="ADAL" clId="{665A3BE0-50A5-E84C-BF01-6DF7890EBB30}" dt="2022-12-17T13:29:26.582" v="54"/>
        <pc:sldMkLst>
          <pc:docMk/>
          <pc:sldMk cId="0" sldId="258"/>
        </pc:sldMkLst>
        <pc:spChg chg="del">
          <ac:chgData name="António Gonçalves" userId="78fffafe-1b89-4629-a5b6-2aadb2b26810" providerId="ADAL" clId="{665A3BE0-50A5-E84C-BF01-6DF7890EBB30}" dt="2022-12-17T13:28:04.447" v="51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28:08.126" v="52" actId="478"/>
          <ac:spMkLst>
            <pc:docMk/>
            <pc:sldMk cId="0" sldId="258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28:09.939" v="53" actId="478"/>
          <ac:spMkLst>
            <pc:docMk/>
            <pc:sldMk cId="0" sldId="258"/>
            <ac:spMk id="12" creationId="{00000000-0000-0000-0000-000000000000}"/>
          </ac:spMkLst>
        </pc:spChg>
      </pc:sldChg>
      <pc:sldChg chg="delSp mod modNotesTx">
        <pc:chgData name="António Gonçalves" userId="78fffafe-1b89-4629-a5b6-2aadb2b26810" providerId="ADAL" clId="{665A3BE0-50A5-E84C-BF01-6DF7890EBB30}" dt="2022-12-17T13:35:52.162" v="71" actId="478"/>
        <pc:sldMkLst>
          <pc:docMk/>
          <pc:sldMk cId="0" sldId="259"/>
        </pc:sldMkLst>
        <pc:spChg chg="del">
          <ac:chgData name="António Gonçalves" userId="78fffafe-1b89-4629-a5b6-2aadb2b26810" providerId="ADAL" clId="{665A3BE0-50A5-E84C-BF01-6DF7890EBB30}" dt="2022-12-17T13:35:50.496" v="70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35:52.162" v="71" actId="478"/>
          <ac:spMkLst>
            <pc:docMk/>
            <pc:sldMk cId="0" sldId="259"/>
            <ac:spMk id="7" creationId="{00000000-0000-0000-0000-000000000000}"/>
          </ac:spMkLst>
        </pc:spChg>
      </pc:sldChg>
      <pc:sldChg chg="del">
        <pc:chgData name="António Gonçalves" userId="78fffafe-1b89-4629-a5b6-2aadb2b26810" providerId="ADAL" clId="{665A3BE0-50A5-E84C-BF01-6DF7890EBB30}" dt="2022-12-17T13:35:20.128" v="64" actId="2696"/>
        <pc:sldMkLst>
          <pc:docMk/>
          <pc:sldMk cId="0" sldId="260"/>
        </pc:sldMkLst>
      </pc:sldChg>
      <pc:sldChg chg="del">
        <pc:chgData name="António Gonçalves" userId="78fffafe-1b89-4629-a5b6-2aadb2b26810" providerId="ADAL" clId="{665A3BE0-50A5-E84C-BF01-6DF7890EBB30}" dt="2022-12-17T13:35:22.976" v="65" actId="2696"/>
        <pc:sldMkLst>
          <pc:docMk/>
          <pc:sldMk cId="0" sldId="261"/>
        </pc:sldMkLst>
      </pc:sldChg>
      <pc:sldChg chg="del">
        <pc:chgData name="António Gonçalves" userId="78fffafe-1b89-4629-a5b6-2aadb2b26810" providerId="ADAL" clId="{665A3BE0-50A5-E84C-BF01-6DF7890EBB30}" dt="2022-12-17T13:35:25.634" v="66" actId="2696"/>
        <pc:sldMkLst>
          <pc:docMk/>
          <pc:sldMk cId="0" sldId="262"/>
        </pc:sldMkLst>
      </pc:sldChg>
      <pc:sldChg chg="del">
        <pc:chgData name="António Gonçalves" userId="78fffafe-1b89-4629-a5b6-2aadb2b26810" providerId="ADAL" clId="{665A3BE0-50A5-E84C-BF01-6DF7890EBB30}" dt="2022-12-17T13:35:29.318" v="67" actId="2696"/>
        <pc:sldMkLst>
          <pc:docMk/>
          <pc:sldMk cId="0" sldId="263"/>
        </pc:sldMkLst>
      </pc:sldChg>
      <pc:sldChg chg="delSp mod modNotesTx">
        <pc:chgData name="António Gonçalves" userId="78fffafe-1b89-4629-a5b6-2aadb2b26810" providerId="ADAL" clId="{665A3BE0-50A5-E84C-BF01-6DF7890EBB30}" dt="2022-12-17T13:35:58.774" v="74" actId="478"/>
        <pc:sldMkLst>
          <pc:docMk/>
          <pc:sldMk cId="0" sldId="264"/>
        </pc:sldMkLst>
        <pc:spChg chg="del">
          <ac:chgData name="António Gonçalves" userId="78fffafe-1b89-4629-a5b6-2aadb2b26810" providerId="ADAL" clId="{665A3BE0-50A5-E84C-BF01-6DF7890EBB30}" dt="2022-12-17T13:35:58.774" v="74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35:57.246" v="73" actId="478"/>
          <ac:spMkLst>
            <pc:docMk/>
            <pc:sldMk cId="0" sldId="264"/>
            <ac:spMk id="6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35:55.861" v="72" actId="478"/>
          <ac:spMkLst>
            <pc:docMk/>
            <pc:sldMk cId="0" sldId="264"/>
            <ac:spMk id="7" creationId="{00000000-0000-0000-0000-000000000000}"/>
          </ac:spMkLst>
        </pc:spChg>
      </pc:sldChg>
      <pc:sldChg chg="delSp mod modNotesTx">
        <pc:chgData name="António Gonçalves" userId="78fffafe-1b89-4629-a5b6-2aadb2b26810" providerId="ADAL" clId="{665A3BE0-50A5-E84C-BF01-6DF7890EBB30}" dt="2022-12-17T13:37:10.316" v="78" actId="790"/>
        <pc:sldMkLst>
          <pc:docMk/>
          <pc:sldMk cId="0" sldId="265"/>
        </pc:sldMkLst>
        <pc:spChg chg="del">
          <ac:chgData name="António Gonçalves" userId="78fffafe-1b89-4629-a5b6-2aadb2b26810" providerId="ADAL" clId="{665A3BE0-50A5-E84C-BF01-6DF7890EBB30}" dt="2022-12-17T13:36:02.894" v="75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36:04.636" v="76" actId="478"/>
          <ac:spMkLst>
            <pc:docMk/>
            <pc:sldMk cId="0" sldId="265"/>
            <ac:spMk id="6" creationId="{00000000-0000-0000-0000-000000000000}"/>
          </ac:spMkLst>
        </pc:spChg>
      </pc:sldChg>
      <pc:sldChg chg="del">
        <pc:chgData name="António Gonçalves" userId="78fffafe-1b89-4629-a5b6-2aadb2b26810" providerId="ADAL" clId="{665A3BE0-50A5-E84C-BF01-6DF7890EBB30}" dt="2022-12-17T13:37:21.214" v="79" actId="2696"/>
        <pc:sldMkLst>
          <pc:docMk/>
          <pc:sldMk cId="0" sldId="266"/>
        </pc:sldMkLst>
      </pc:sldChg>
      <pc:sldChg chg="del">
        <pc:chgData name="António Gonçalves" userId="78fffafe-1b89-4629-a5b6-2aadb2b26810" providerId="ADAL" clId="{665A3BE0-50A5-E84C-BF01-6DF7890EBB30}" dt="2022-12-17T13:37:22.483" v="80" actId="2696"/>
        <pc:sldMkLst>
          <pc:docMk/>
          <pc:sldMk cId="0" sldId="267"/>
        </pc:sldMkLst>
      </pc:sldChg>
      <pc:sldChg chg="del">
        <pc:chgData name="António Gonçalves" userId="78fffafe-1b89-4629-a5b6-2aadb2b26810" providerId="ADAL" clId="{665A3BE0-50A5-E84C-BF01-6DF7890EBB30}" dt="2022-12-17T13:37:23.568" v="81" actId="2696"/>
        <pc:sldMkLst>
          <pc:docMk/>
          <pc:sldMk cId="0" sldId="268"/>
        </pc:sldMkLst>
      </pc:sldChg>
      <pc:sldChg chg="del">
        <pc:chgData name="António Gonçalves" userId="78fffafe-1b89-4629-a5b6-2aadb2b26810" providerId="ADAL" clId="{665A3BE0-50A5-E84C-BF01-6DF7890EBB30}" dt="2022-12-17T13:37:24.425" v="82" actId="2696"/>
        <pc:sldMkLst>
          <pc:docMk/>
          <pc:sldMk cId="0" sldId="269"/>
        </pc:sldMkLst>
      </pc:sldChg>
      <pc:sldChg chg="addSp delSp modSp mod modNotesTx">
        <pc:chgData name="António Gonçalves" userId="78fffafe-1b89-4629-a5b6-2aadb2b26810" providerId="ADAL" clId="{665A3BE0-50A5-E84C-BF01-6DF7890EBB30}" dt="2022-12-17T13:46:05.087" v="97" actId="313"/>
        <pc:sldMkLst>
          <pc:docMk/>
          <pc:sldMk cId="0" sldId="270"/>
        </pc:sldMkLst>
        <pc:spChg chg="del">
          <ac:chgData name="António Gonçalves" userId="78fffafe-1b89-4629-a5b6-2aadb2b26810" providerId="ADAL" clId="{665A3BE0-50A5-E84C-BF01-6DF7890EBB30}" dt="2022-12-17T13:45:27.415" v="94" actId="478"/>
          <ac:spMkLst>
            <pc:docMk/>
            <pc:sldMk cId="0" sldId="270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45:27.415" v="94" actId="478"/>
          <ac:spMkLst>
            <pc:docMk/>
            <pc:sldMk cId="0" sldId="270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45:27.415" v="94" actId="478"/>
          <ac:spMkLst>
            <pc:docMk/>
            <pc:sldMk cId="0" sldId="270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45:27.415" v="94" actId="478"/>
          <ac:spMkLst>
            <pc:docMk/>
            <pc:sldMk cId="0" sldId="270"/>
            <ac:spMk id="13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45:27.415" v="94" actId="478"/>
          <ac:spMkLst>
            <pc:docMk/>
            <pc:sldMk cId="0" sldId="270"/>
            <ac:spMk id="1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42:54.883" v="93" actId="478"/>
          <ac:spMkLst>
            <pc:docMk/>
            <pc:sldMk cId="0" sldId="270"/>
            <ac:spMk id="1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42:52.659" v="92" actId="478"/>
          <ac:spMkLst>
            <pc:docMk/>
            <pc:sldMk cId="0" sldId="270"/>
            <ac:spMk id="16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42:39.719" v="91" actId="478"/>
          <ac:spMkLst>
            <pc:docMk/>
            <pc:sldMk cId="0" sldId="270"/>
            <ac:spMk id="17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42:36.366" v="89" actId="478"/>
          <ac:spMkLst>
            <pc:docMk/>
            <pc:sldMk cId="0" sldId="270"/>
            <ac:spMk id="18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42:38.167" v="90" actId="478"/>
          <ac:spMkLst>
            <pc:docMk/>
            <pc:sldMk cId="0" sldId="270"/>
            <ac:spMk id="19" creationId="{00000000-0000-0000-0000-000000000000}"/>
          </ac:spMkLst>
        </pc:spChg>
        <pc:picChg chg="del">
          <ac:chgData name="António Gonçalves" userId="78fffafe-1b89-4629-a5b6-2aadb2b26810" providerId="ADAL" clId="{665A3BE0-50A5-E84C-BF01-6DF7890EBB30}" dt="2022-12-17T13:45:27.415" v="94" actId="478"/>
          <ac:picMkLst>
            <pc:docMk/>
            <pc:sldMk cId="0" sldId="270"/>
            <ac:picMk id="3" creationId="{00000000-0000-0000-0000-000000000000}"/>
          </ac:picMkLst>
        </pc:picChg>
        <pc:picChg chg="del">
          <ac:chgData name="António Gonçalves" userId="78fffafe-1b89-4629-a5b6-2aadb2b26810" providerId="ADAL" clId="{665A3BE0-50A5-E84C-BF01-6DF7890EBB30}" dt="2022-12-17T13:45:27.415" v="94" actId="478"/>
          <ac:picMkLst>
            <pc:docMk/>
            <pc:sldMk cId="0" sldId="270"/>
            <ac:picMk id="4" creationId="{00000000-0000-0000-0000-000000000000}"/>
          </ac:picMkLst>
        </pc:picChg>
        <pc:picChg chg="add mod">
          <ac:chgData name="António Gonçalves" userId="78fffafe-1b89-4629-a5b6-2aadb2b26810" providerId="ADAL" clId="{665A3BE0-50A5-E84C-BF01-6DF7890EBB30}" dt="2022-12-17T13:45:33.027" v="96" actId="1076"/>
          <ac:picMkLst>
            <pc:docMk/>
            <pc:sldMk cId="0" sldId="270"/>
            <ac:picMk id="20" creationId="{83E57FE6-00EE-5DF1-6EFB-412EFB36C9C9}"/>
          </ac:picMkLst>
        </pc:picChg>
      </pc:sldChg>
      <pc:sldChg chg="delSp mod modNotesTx">
        <pc:chgData name="António Gonçalves" userId="78fffafe-1b89-4629-a5b6-2aadb2b26810" providerId="ADAL" clId="{665A3BE0-50A5-E84C-BF01-6DF7890EBB30}" dt="2022-12-17T13:42:33.600" v="88" actId="478"/>
        <pc:sldMkLst>
          <pc:docMk/>
          <pc:sldMk cId="0" sldId="271"/>
        </pc:sldMkLst>
        <pc:spChg chg="del">
          <ac:chgData name="António Gonçalves" userId="78fffafe-1b89-4629-a5b6-2aadb2b26810" providerId="ADAL" clId="{665A3BE0-50A5-E84C-BF01-6DF7890EBB30}" dt="2022-12-17T13:42:33.600" v="88" actId="478"/>
          <ac:spMkLst>
            <pc:docMk/>
            <pc:sldMk cId="0" sldId="271"/>
            <ac:spMk id="7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42:31.911" v="87" actId="478"/>
          <ac:spMkLst>
            <pc:docMk/>
            <pc:sldMk cId="0" sldId="271"/>
            <ac:spMk id="8" creationId="{00000000-0000-0000-0000-000000000000}"/>
          </ac:spMkLst>
        </pc:spChg>
      </pc:sldChg>
      <pc:sldChg chg="del">
        <pc:chgData name="António Gonçalves" userId="78fffafe-1b89-4629-a5b6-2aadb2b26810" providerId="ADAL" clId="{665A3BE0-50A5-E84C-BF01-6DF7890EBB30}" dt="2022-12-17T13:46:19.282" v="98" actId="2696"/>
        <pc:sldMkLst>
          <pc:docMk/>
          <pc:sldMk cId="0" sldId="272"/>
        </pc:sldMkLst>
      </pc:sldChg>
      <pc:sldChg chg="del">
        <pc:chgData name="António Gonçalves" userId="78fffafe-1b89-4629-a5b6-2aadb2b26810" providerId="ADAL" clId="{665A3BE0-50A5-E84C-BF01-6DF7890EBB30}" dt="2022-12-17T13:46:20.555" v="99" actId="2696"/>
        <pc:sldMkLst>
          <pc:docMk/>
          <pc:sldMk cId="0" sldId="273"/>
        </pc:sldMkLst>
      </pc:sldChg>
      <pc:sldChg chg="del">
        <pc:chgData name="António Gonçalves" userId="78fffafe-1b89-4629-a5b6-2aadb2b26810" providerId="ADAL" clId="{665A3BE0-50A5-E84C-BF01-6DF7890EBB30}" dt="2022-12-17T13:46:22.322" v="100" actId="2696"/>
        <pc:sldMkLst>
          <pc:docMk/>
          <pc:sldMk cId="0" sldId="274"/>
        </pc:sldMkLst>
      </pc:sldChg>
      <pc:sldChg chg="addSp delSp modSp mod modNotesTx">
        <pc:chgData name="António Gonçalves" userId="78fffafe-1b89-4629-a5b6-2aadb2b26810" providerId="ADAL" clId="{665A3BE0-50A5-E84C-BF01-6DF7890EBB30}" dt="2022-12-17T13:48:45.933" v="113" actId="790"/>
        <pc:sldMkLst>
          <pc:docMk/>
          <pc:sldMk cId="0" sldId="275"/>
        </pc:sldMkLst>
        <pc:spChg chg="del">
          <ac:chgData name="António Gonçalves" userId="78fffafe-1b89-4629-a5b6-2aadb2b26810" providerId="ADAL" clId="{665A3BE0-50A5-E84C-BF01-6DF7890EBB30}" dt="2022-12-17T13:47:04.829" v="106" actId="478"/>
          <ac:spMkLst>
            <pc:docMk/>
            <pc:sldMk cId="0" sldId="275"/>
            <ac:spMk id="4" creationId="{00000000-0000-0000-0000-000000000000}"/>
          </ac:spMkLst>
        </pc:spChg>
        <pc:spChg chg="add del mod">
          <ac:chgData name="António Gonçalves" userId="78fffafe-1b89-4629-a5b6-2aadb2b26810" providerId="ADAL" clId="{665A3BE0-50A5-E84C-BF01-6DF7890EBB30}" dt="2022-12-17T13:47:02.072" v="105" actId="20577"/>
          <ac:spMkLst>
            <pc:docMk/>
            <pc:sldMk cId="0" sldId="275"/>
            <ac:spMk id="6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46:57.381" v="102" actId="478"/>
          <ac:spMkLst>
            <pc:docMk/>
            <pc:sldMk cId="0" sldId="275"/>
            <ac:spMk id="7" creationId="{00000000-0000-0000-0000-000000000000}"/>
          </ac:spMkLst>
        </pc:spChg>
      </pc:sldChg>
      <pc:sldChg chg="del">
        <pc:chgData name="António Gonçalves" userId="78fffafe-1b89-4629-a5b6-2aadb2b26810" providerId="ADAL" clId="{665A3BE0-50A5-E84C-BF01-6DF7890EBB30}" dt="2022-12-17T13:51:00.809" v="114" actId="2696"/>
        <pc:sldMkLst>
          <pc:docMk/>
          <pc:sldMk cId="0" sldId="276"/>
        </pc:sldMkLst>
      </pc:sldChg>
      <pc:sldChg chg="del">
        <pc:chgData name="António Gonçalves" userId="78fffafe-1b89-4629-a5b6-2aadb2b26810" providerId="ADAL" clId="{665A3BE0-50A5-E84C-BF01-6DF7890EBB30}" dt="2022-12-17T13:51:01.370" v="115" actId="2696"/>
        <pc:sldMkLst>
          <pc:docMk/>
          <pc:sldMk cId="0" sldId="277"/>
        </pc:sldMkLst>
      </pc:sldChg>
      <pc:sldChg chg="del">
        <pc:chgData name="António Gonçalves" userId="78fffafe-1b89-4629-a5b6-2aadb2b26810" providerId="ADAL" clId="{665A3BE0-50A5-E84C-BF01-6DF7890EBB30}" dt="2022-12-17T13:51:01.964" v="116" actId="2696"/>
        <pc:sldMkLst>
          <pc:docMk/>
          <pc:sldMk cId="0" sldId="278"/>
        </pc:sldMkLst>
      </pc:sldChg>
      <pc:sldChg chg="addSp delSp modSp mod modNotesTx">
        <pc:chgData name="António Gonçalves" userId="78fffafe-1b89-4629-a5b6-2aadb2b26810" providerId="ADAL" clId="{665A3BE0-50A5-E84C-BF01-6DF7890EBB30}" dt="2022-12-17T13:52:29.060" v="139" actId="1076"/>
        <pc:sldMkLst>
          <pc:docMk/>
          <pc:sldMk cId="0" sldId="279"/>
        </pc:sldMkLst>
        <pc:spChg chg="del">
          <ac:chgData name="António Gonçalves" userId="78fffafe-1b89-4629-a5b6-2aadb2b26810" providerId="ADAL" clId="{665A3BE0-50A5-E84C-BF01-6DF7890EBB30}" dt="2022-12-17T13:52:02.877" v="125" actId="478"/>
          <ac:spMkLst>
            <pc:docMk/>
            <pc:sldMk cId="0" sldId="279"/>
            <ac:spMk id="7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8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5.507" v="127" actId="478"/>
          <ac:spMkLst>
            <pc:docMk/>
            <pc:sldMk cId="0" sldId="279"/>
            <ac:spMk id="9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3.987" v="126" actId="478"/>
          <ac:spMkLst>
            <pc:docMk/>
            <pc:sldMk cId="0" sldId="279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1:58.835" v="124" actId="478"/>
          <ac:spMkLst>
            <pc:docMk/>
            <pc:sldMk cId="0" sldId="279"/>
            <ac:spMk id="13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1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18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22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23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2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2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26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27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28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29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30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31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32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12.807" v="130" actId="478"/>
          <ac:spMkLst>
            <pc:docMk/>
            <pc:sldMk cId="0" sldId="279"/>
            <ac:spMk id="3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12.807" v="130" actId="478"/>
          <ac:spMkLst>
            <pc:docMk/>
            <pc:sldMk cId="0" sldId="279"/>
            <ac:spMk id="3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12.807" v="130" actId="478"/>
          <ac:spMkLst>
            <pc:docMk/>
            <pc:sldMk cId="0" sldId="279"/>
            <ac:spMk id="36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37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38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39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40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41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42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43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4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4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46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47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07.341" v="128" actId="478"/>
          <ac:spMkLst>
            <pc:docMk/>
            <pc:sldMk cId="0" sldId="279"/>
            <ac:spMk id="48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20.099" v="135" actId="478"/>
          <ac:spMkLst>
            <pc:docMk/>
            <pc:sldMk cId="0" sldId="279"/>
            <ac:spMk id="49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22.572" v="136" actId="478"/>
          <ac:spMkLst>
            <pc:docMk/>
            <pc:sldMk cId="0" sldId="279"/>
            <ac:spMk id="50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24.375" v="137" actId="478"/>
          <ac:spMkLst>
            <pc:docMk/>
            <pc:sldMk cId="0" sldId="279"/>
            <ac:spMk id="51" creationId="{00000000-0000-0000-0000-000000000000}"/>
          </ac:spMkLst>
        </pc:spChg>
        <pc:grpChg chg="del">
          <ac:chgData name="António Gonçalves" userId="78fffafe-1b89-4629-a5b6-2aadb2b26810" providerId="ADAL" clId="{665A3BE0-50A5-E84C-BF01-6DF7890EBB30}" dt="2022-12-17T13:52:07.341" v="128" actId="478"/>
          <ac:grpSpMkLst>
            <pc:docMk/>
            <pc:sldMk cId="0" sldId="279"/>
            <ac:grpSpMk id="15" creationId="{00000000-0000-0000-0000-000000000000}"/>
          </ac:grpSpMkLst>
        </pc:grpChg>
        <pc:grpChg chg="del">
          <ac:chgData name="António Gonçalves" userId="78fffafe-1b89-4629-a5b6-2aadb2b26810" providerId="ADAL" clId="{665A3BE0-50A5-E84C-BF01-6DF7890EBB30}" dt="2022-12-17T13:52:07.341" v="128" actId="478"/>
          <ac:grpSpMkLst>
            <pc:docMk/>
            <pc:sldMk cId="0" sldId="279"/>
            <ac:grpSpMk id="19" creationId="{00000000-0000-0000-0000-000000000000}"/>
          </ac:grpSpMkLst>
        </pc:grpChg>
        <pc:picChg chg="del">
          <ac:chgData name="António Gonçalves" userId="78fffafe-1b89-4629-a5b6-2aadb2b26810" providerId="ADAL" clId="{665A3BE0-50A5-E84C-BF01-6DF7890EBB30}" dt="2022-12-17T13:52:07.341" v="128" actId="478"/>
          <ac:picMkLst>
            <pc:docMk/>
            <pc:sldMk cId="0" sldId="279"/>
            <ac:picMk id="2" creationId="{00000000-0000-0000-0000-000000000000}"/>
          </ac:picMkLst>
        </pc:picChg>
        <pc:picChg chg="del">
          <ac:chgData name="António Gonçalves" userId="78fffafe-1b89-4629-a5b6-2aadb2b26810" providerId="ADAL" clId="{665A3BE0-50A5-E84C-BF01-6DF7890EBB30}" dt="2022-12-17T13:52:07.341" v="128" actId="478"/>
          <ac:picMkLst>
            <pc:docMk/>
            <pc:sldMk cId="0" sldId="279"/>
            <ac:picMk id="3" creationId="{00000000-0000-0000-0000-000000000000}"/>
          </ac:picMkLst>
        </pc:picChg>
        <pc:picChg chg="del">
          <ac:chgData name="António Gonçalves" userId="78fffafe-1b89-4629-a5b6-2aadb2b26810" providerId="ADAL" clId="{665A3BE0-50A5-E84C-BF01-6DF7890EBB30}" dt="2022-12-17T13:52:07.341" v="128" actId="478"/>
          <ac:picMkLst>
            <pc:docMk/>
            <pc:sldMk cId="0" sldId="279"/>
            <ac:picMk id="4" creationId="{00000000-0000-0000-0000-000000000000}"/>
          </ac:picMkLst>
        </pc:picChg>
        <pc:picChg chg="del">
          <ac:chgData name="António Gonçalves" userId="78fffafe-1b89-4629-a5b6-2aadb2b26810" providerId="ADAL" clId="{665A3BE0-50A5-E84C-BF01-6DF7890EBB30}" dt="2022-12-17T13:52:07.341" v="128" actId="478"/>
          <ac:picMkLst>
            <pc:docMk/>
            <pc:sldMk cId="0" sldId="279"/>
            <ac:picMk id="5" creationId="{00000000-0000-0000-0000-000000000000}"/>
          </ac:picMkLst>
        </pc:picChg>
        <pc:picChg chg="del">
          <ac:chgData name="António Gonçalves" userId="78fffafe-1b89-4629-a5b6-2aadb2b26810" providerId="ADAL" clId="{665A3BE0-50A5-E84C-BF01-6DF7890EBB30}" dt="2022-12-17T13:52:07.341" v="128" actId="478"/>
          <ac:picMkLst>
            <pc:docMk/>
            <pc:sldMk cId="0" sldId="279"/>
            <ac:picMk id="6" creationId="{00000000-0000-0000-0000-000000000000}"/>
          </ac:picMkLst>
        </pc:picChg>
        <pc:picChg chg="add mod">
          <ac:chgData name="António Gonçalves" userId="78fffafe-1b89-4629-a5b6-2aadb2b26810" providerId="ADAL" clId="{665A3BE0-50A5-E84C-BF01-6DF7890EBB30}" dt="2022-12-17T13:52:29.060" v="139" actId="1076"/>
          <ac:picMkLst>
            <pc:docMk/>
            <pc:sldMk cId="0" sldId="279"/>
            <ac:picMk id="52" creationId="{179B85CF-FCAF-FF91-897C-2C610A65CEB4}"/>
          </ac:picMkLst>
        </pc:picChg>
      </pc:sldChg>
      <pc:sldChg chg="del">
        <pc:chgData name="António Gonçalves" userId="78fffafe-1b89-4629-a5b6-2aadb2b26810" providerId="ADAL" clId="{665A3BE0-50A5-E84C-BF01-6DF7890EBB30}" dt="2022-12-17T13:52:38.409" v="140" actId="2696"/>
        <pc:sldMkLst>
          <pc:docMk/>
          <pc:sldMk cId="0" sldId="280"/>
        </pc:sldMkLst>
      </pc:sldChg>
      <pc:sldChg chg="del">
        <pc:chgData name="António Gonçalves" userId="78fffafe-1b89-4629-a5b6-2aadb2b26810" providerId="ADAL" clId="{665A3BE0-50A5-E84C-BF01-6DF7890EBB30}" dt="2022-12-17T13:52:44.715" v="141" actId="2696"/>
        <pc:sldMkLst>
          <pc:docMk/>
          <pc:sldMk cId="0" sldId="281"/>
        </pc:sldMkLst>
      </pc:sldChg>
      <pc:sldChg chg="addSp delSp modSp mod modNotesTx">
        <pc:chgData name="António Gonçalves" userId="78fffafe-1b89-4629-a5b6-2aadb2b26810" providerId="ADAL" clId="{665A3BE0-50A5-E84C-BF01-6DF7890EBB30}" dt="2022-12-17T13:56:43.197" v="166" actId="790"/>
        <pc:sldMkLst>
          <pc:docMk/>
          <pc:sldMk cId="0" sldId="282"/>
        </pc:sldMkLst>
        <pc:spChg chg="del">
          <ac:chgData name="António Gonçalves" userId="78fffafe-1b89-4629-a5b6-2aadb2b26810" providerId="ADAL" clId="{665A3BE0-50A5-E84C-BF01-6DF7890EBB30}" dt="2022-12-17T13:52:49.786" v="142" actId="478"/>
          <ac:spMkLst>
            <pc:docMk/>
            <pc:sldMk cId="0" sldId="282"/>
            <ac:spMk id="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49.786" v="142" actId="478"/>
          <ac:spMkLst>
            <pc:docMk/>
            <pc:sldMk cId="0" sldId="282"/>
            <ac:spMk id="7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2:49.786" v="142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3:05.851" v="147" actId="478"/>
          <ac:spMkLst>
            <pc:docMk/>
            <pc:sldMk cId="0" sldId="282"/>
            <ac:spMk id="9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3:08.373" v="148" actId="478"/>
          <ac:spMkLst>
            <pc:docMk/>
            <pc:sldMk cId="0" sldId="282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3:10.047" v="149" actId="478"/>
          <ac:spMkLst>
            <pc:docMk/>
            <pc:sldMk cId="0" sldId="282"/>
            <ac:spMk id="11" creationId="{00000000-0000-0000-0000-000000000000}"/>
          </ac:spMkLst>
        </pc:spChg>
        <pc:picChg chg="del">
          <ac:chgData name="António Gonçalves" userId="78fffafe-1b89-4629-a5b6-2aadb2b26810" providerId="ADAL" clId="{665A3BE0-50A5-E84C-BF01-6DF7890EBB30}" dt="2022-12-17T13:52:49.786" v="142" actId="478"/>
          <ac:picMkLst>
            <pc:docMk/>
            <pc:sldMk cId="0" sldId="282"/>
            <ac:picMk id="2" creationId="{00000000-0000-0000-0000-000000000000}"/>
          </ac:picMkLst>
        </pc:picChg>
        <pc:picChg chg="add mod">
          <ac:chgData name="António Gonçalves" userId="78fffafe-1b89-4629-a5b6-2aadb2b26810" providerId="ADAL" clId="{665A3BE0-50A5-E84C-BF01-6DF7890EBB30}" dt="2022-12-17T13:53:02.714" v="146" actId="1076"/>
          <ac:picMkLst>
            <pc:docMk/>
            <pc:sldMk cId="0" sldId="282"/>
            <ac:picMk id="12" creationId="{31BBB5AA-AC8E-313F-126C-08ECE7369A15}"/>
          </ac:picMkLst>
        </pc:picChg>
      </pc:sldChg>
      <pc:sldChg chg="del">
        <pc:chgData name="António Gonçalves" userId="78fffafe-1b89-4629-a5b6-2aadb2b26810" providerId="ADAL" clId="{665A3BE0-50A5-E84C-BF01-6DF7890EBB30}" dt="2022-12-17T13:56:46.466" v="167" actId="2696"/>
        <pc:sldMkLst>
          <pc:docMk/>
          <pc:sldMk cId="0" sldId="283"/>
        </pc:sldMkLst>
      </pc:sldChg>
      <pc:sldChg chg="del">
        <pc:chgData name="António Gonçalves" userId="78fffafe-1b89-4629-a5b6-2aadb2b26810" providerId="ADAL" clId="{665A3BE0-50A5-E84C-BF01-6DF7890EBB30}" dt="2022-12-17T13:56:48.047" v="168" actId="2696"/>
        <pc:sldMkLst>
          <pc:docMk/>
          <pc:sldMk cId="0" sldId="284"/>
        </pc:sldMkLst>
      </pc:sldChg>
      <pc:sldChg chg="addSp delSp modSp mod modNotesTx">
        <pc:chgData name="António Gonçalves" userId="78fffafe-1b89-4629-a5b6-2aadb2b26810" providerId="ADAL" clId="{665A3BE0-50A5-E84C-BF01-6DF7890EBB30}" dt="2022-12-17T13:59:54.308" v="184" actId="790"/>
        <pc:sldMkLst>
          <pc:docMk/>
          <pc:sldMk cId="0" sldId="285"/>
        </pc:sldMkLst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3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13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1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1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16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17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18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19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20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21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1.787" v="169" actId="478"/>
          <ac:spMkLst>
            <pc:docMk/>
            <pc:sldMk cId="0" sldId="285"/>
            <ac:spMk id="22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7.481" v="172" actId="478"/>
          <ac:spMkLst>
            <pc:docMk/>
            <pc:sldMk cId="0" sldId="285"/>
            <ac:spMk id="2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4.106" v="170" actId="478"/>
          <ac:spMkLst>
            <pc:docMk/>
            <pc:sldMk cId="0" sldId="285"/>
            <ac:spMk id="2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3:56:55.972" v="171" actId="478"/>
          <ac:spMkLst>
            <pc:docMk/>
            <pc:sldMk cId="0" sldId="285"/>
            <ac:spMk id="26" creationId="{00000000-0000-0000-0000-000000000000}"/>
          </ac:spMkLst>
        </pc:spChg>
        <pc:grpChg chg="del">
          <ac:chgData name="António Gonçalves" userId="78fffafe-1b89-4629-a5b6-2aadb2b26810" providerId="ADAL" clId="{665A3BE0-50A5-E84C-BF01-6DF7890EBB30}" dt="2022-12-17T13:56:51.787" v="169" actId="478"/>
          <ac:grpSpMkLst>
            <pc:docMk/>
            <pc:sldMk cId="0" sldId="285"/>
            <ac:grpSpMk id="6" creationId="{00000000-0000-0000-0000-000000000000}"/>
          </ac:grpSpMkLst>
        </pc:grpChg>
        <pc:picChg chg="add mod">
          <ac:chgData name="António Gonçalves" userId="78fffafe-1b89-4629-a5b6-2aadb2b26810" providerId="ADAL" clId="{665A3BE0-50A5-E84C-BF01-6DF7890EBB30}" dt="2022-12-17T13:57:15.096" v="176" actId="1076"/>
          <ac:picMkLst>
            <pc:docMk/>
            <pc:sldMk cId="0" sldId="285"/>
            <ac:picMk id="27" creationId="{5117620A-4FA2-D64A-E409-67CA9737FCAA}"/>
          </ac:picMkLst>
        </pc:picChg>
      </pc:sldChg>
      <pc:sldChg chg="del">
        <pc:chgData name="António Gonçalves" userId="78fffafe-1b89-4629-a5b6-2aadb2b26810" providerId="ADAL" clId="{665A3BE0-50A5-E84C-BF01-6DF7890EBB30}" dt="2022-12-17T13:59:58.369" v="185" actId="2696"/>
        <pc:sldMkLst>
          <pc:docMk/>
          <pc:sldMk cId="0" sldId="286"/>
        </pc:sldMkLst>
      </pc:sldChg>
      <pc:sldChg chg="del">
        <pc:chgData name="António Gonçalves" userId="78fffafe-1b89-4629-a5b6-2aadb2b26810" providerId="ADAL" clId="{665A3BE0-50A5-E84C-BF01-6DF7890EBB30}" dt="2022-12-17T13:59:59.540" v="186" actId="2696"/>
        <pc:sldMkLst>
          <pc:docMk/>
          <pc:sldMk cId="0" sldId="287"/>
        </pc:sldMkLst>
      </pc:sldChg>
      <pc:sldChg chg="delSp mod modNotesTx">
        <pc:chgData name="António Gonçalves" userId="78fffafe-1b89-4629-a5b6-2aadb2b26810" providerId="ADAL" clId="{665A3BE0-50A5-E84C-BF01-6DF7890EBB30}" dt="2022-12-17T14:01:32.785" v="190" actId="20577"/>
        <pc:sldMkLst>
          <pc:docMk/>
          <pc:sldMk cId="0" sldId="288"/>
        </pc:sldMkLst>
        <pc:spChg chg="del">
          <ac:chgData name="António Gonçalves" userId="78fffafe-1b89-4629-a5b6-2aadb2b26810" providerId="ADAL" clId="{665A3BE0-50A5-E84C-BF01-6DF7890EBB30}" dt="2022-12-17T14:00:03.342" v="187" actId="478"/>
          <ac:spMkLst>
            <pc:docMk/>
            <pc:sldMk cId="0" sldId="288"/>
            <ac:spMk id="8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0:05.370" v="188" actId="478"/>
          <ac:spMkLst>
            <pc:docMk/>
            <pc:sldMk cId="0" sldId="288"/>
            <ac:spMk id="9" creationId="{00000000-0000-0000-0000-000000000000}"/>
          </ac:spMkLst>
        </pc:spChg>
      </pc:sldChg>
      <pc:sldChg chg="del">
        <pc:chgData name="António Gonçalves" userId="78fffafe-1b89-4629-a5b6-2aadb2b26810" providerId="ADAL" clId="{665A3BE0-50A5-E84C-BF01-6DF7890EBB30}" dt="2022-12-17T14:01:34.611" v="191" actId="2696"/>
        <pc:sldMkLst>
          <pc:docMk/>
          <pc:sldMk cId="0" sldId="289"/>
        </pc:sldMkLst>
      </pc:sldChg>
      <pc:sldChg chg="addSp delSp modSp mod modNotesTx">
        <pc:chgData name="António Gonçalves" userId="78fffafe-1b89-4629-a5b6-2aadb2b26810" providerId="ADAL" clId="{665A3BE0-50A5-E84C-BF01-6DF7890EBB30}" dt="2022-12-17T14:03:38.740" v="201" actId="20577"/>
        <pc:sldMkLst>
          <pc:docMk/>
          <pc:sldMk cId="0" sldId="290"/>
        </pc:sldMkLst>
        <pc:spChg chg="del">
          <ac:chgData name="António Gonçalves" userId="78fffafe-1b89-4629-a5b6-2aadb2b26810" providerId="ADAL" clId="{665A3BE0-50A5-E84C-BF01-6DF7890EBB30}" dt="2022-12-17T14:01:56.541" v="194" actId="478"/>
          <ac:spMkLst>
            <pc:docMk/>
            <pc:sldMk cId="0" sldId="290"/>
            <ac:spMk id="7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1:56.541" v="194" actId="478"/>
          <ac:spMkLst>
            <pc:docMk/>
            <pc:sldMk cId="0" sldId="290"/>
            <ac:spMk id="8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1:39.149" v="192" actId="478"/>
          <ac:spMkLst>
            <pc:docMk/>
            <pc:sldMk cId="0" sldId="290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1:41.141" v="193" actId="478"/>
          <ac:spMkLst>
            <pc:docMk/>
            <pc:sldMk cId="0" sldId="290"/>
            <ac:spMk id="12" creationId="{00000000-0000-0000-0000-000000000000}"/>
          </ac:spMkLst>
        </pc:spChg>
        <pc:grpChg chg="del">
          <ac:chgData name="António Gonçalves" userId="78fffafe-1b89-4629-a5b6-2aadb2b26810" providerId="ADAL" clId="{665A3BE0-50A5-E84C-BF01-6DF7890EBB30}" dt="2022-12-17T14:01:56.541" v="194" actId="478"/>
          <ac:grpSpMkLst>
            <pc:docMk/>
            <pc:sldMk cId="0" sldId="290"/>
            <ac:grpSpMk id="2" creationId="{00000000-0000-0000-0000-000000000000}"/>
          </ac:grpSpMkLst>
        </pc:grpChg>
        <pc:picChg chg="add mod">
          <ac:chgData name="António Gonçalves" userId="78fffafe-1b89-4629-a5b6-2aadb2b26810" providerId="ADAL" clId="{665A3BE0-50A5-E84C-BF01-6DF7890EBB30}" dt="2022-12-17T14:02:03.188" v="199" actId="1076"/>
          <ac:picMkLst>
            <pc:docMk/>
            <pc:sldMk cId="0" sldId="290"/>
            <ac:picMk id="13" creationId="{4B2EA73A-C16D-979E-6CD8-6ECBCE75A3C0}"/>
          </ac:picMkLst>
        </pc:picChg>
      </pc:sldChg>
      <pc:sldChg chg="del">
        <pc:chgData name="António Gonçalves" userId="78fffafe-1b89-4629-a5b6-2aadb2b26810" providerId="ADAL" clId="{665A3BE0-50A5-E84C-BF01-6DF7890EBB30}" dt="2022-12-17T14:04:32.600" v="202" actId="2696"/>
        <pc:sldMkLst>
          <pc:docMk/>
          <pc:sldMk cId="0" sldId="291"/>
        </pc:sldMkLst>
      </pc:sldChg>
      <pc:sldChg chg="del">
        <pc:chgData name="António Gonçalves" userId="78fffafe-1b89-4629-a5b6-2aadb2b26810" providerId="ADAL" clId="{665A3BE0-50A5-E84C-BF01-6DF7890EBB30}" dt="2022-12-17T14:04:33.408" v="203" actId="2696"/>
        <pc:sldMkLst>
          <pc:docMk/>
          <pc:sldMk cId="0" sldId="292"/>
        </pc:sldMkLst>
      </pc:sldChg>
      <pc:sldChg chg="addSp delSp modSp mod modNotesTx">
        <pc:chgData name="António Gonçalves" userId="78fffafe-1b89-4629-a5b6-2aadb2b26810" providerId="ADAL" clId="{665A3BE0-50A5-E84C-BF01-6DF7890EBB30}" dt="2022-12-17T14:08:09.624" v="232" actId="313"/>
        <pc:sldMkLst>
          <pc:docMk/>
          <pc:sldMk cId="0" sldId="293"/>
        </pc:sldMkLst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9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13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1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1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19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23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2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2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26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31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32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3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3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36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37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38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39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40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41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42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43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4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4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46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47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48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5.923" v="207" actId="478"/>
          <ac:spMkLst>
            <pc:docMk/>
            <pc:sldMk cId="0" sldId="293"/>
            <ac:spMk id="49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8.343" v="208" actId="478"/>
          <ac:spMkLst>
            <pc:docMk/>
            <pc:sldMk cId="0" sldId="293"/>
            <ac:spMk id="50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8.343" v="208" actId="478"/>
          <ac:spMkLst>
            <pc:docMk/>
            <pc:sldMk cId="0" sldId="293"/>
            <ac:spMk id="51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08.343" v="208" actId="478"/>
          <ac:spMkLst>
            <pc:docMk/>
            <pc:sldMk cId="0" sldId="293"/>
            <ac:spMk id="52" creationId="{00000000-0000-0000-0000-000000000000}"/>
          </ac:spMkLst>
        </pc:spChg>
        <pc:grpChg chg="del">
          <ac:chgData name="António Gonçalves" userId="78fffafe-1b89-4629-a5b6-2aadb2b26810" providerId="ADAL" clId="{665A3BE0-50A5-E84C-BF01-6DF7890EBB30}" dt="2022-12-17T14:06:05.923" v="207" actId="478"/>
          <ac:grpSpMkLst>
            <pc:docMk/>
            <pc:sldMk cId="0" sldId="293"/>
            <ac:grpSpMk id="16" creationId="{00000000-0000-0000-0000-000000000000}"/>
          </ac:grpSpMkLst>
        </pc:grpChg>
        <pc:grpChg chg="del">
          <ac:chgData name="António Gonçalves" userId="78fffafe-1b89-4629-a5b6-2aadb2b26810" providerId="ADAL" clId="{665A3BE0-50A5-E84C-BF01-6DF7890EBB30}" dt="2022-12-17T14:06:05.923" v="207" actId="478"/>
          <ac:grpSpMkLst>
            <pc:docMk/>
            <pc:sldMk cId="0" sldId="293"/>
            <ac:grpSpMk id="20" creationId="{00000000-0000-0000-0000-000000000000}"/>
          </ac:grpSpMkLst>
        </pc:grpChg>
        <pc:grpChg chg="del">
          <ac:chgData name="António Gonçalves" userId="78fffafe-1b89-4629-a5b6-2aadb2b26810" providerId="ADAL" clId="{665A3BE0-50A5-E84C-BF01-6DF7890EBB30}" dt="2022-12-17T14:06:05.923" v="207" actId="478"/>
          <ac:grpSpMkLst>
            <pc:docMk/>
            <pc:sldMk cId="0" sldId="293"/>
            <ac:grpSpMk id="27" creationId="{00000000-0000-0000-0000-000000000000}"/>
          </ac:grpSpMkLst>
        </pc:grpChg>
        <pc:picChg chg="del">
          <ac:chgData name="António Gonçalves" userId="78fffafe-1b89-4629-a5b6-2aadb2b26810" providerId="ADAL" clId="{665A3BE0-50A5-E84C-BF01-6DF7890EBB30}" dt="2022-12-17T14:06:05.923" v="207" actId="478"/>
          <ac:picMkLst>
            <pc:docMk/>
            <pc:sldMk cId="0" sldId="293"/>
            <ac:picMk id="2" creationId="{00000000-0000-0000-0000-000000000000}"/>
          </ac:picMkLst>
        </pc:picChg>
        <pc:picChg chg="del">
          <ac:chgData name="António Gonçalves" userId="78fffafe-1b89-4629-a5b6-2aadb2b26810" providerId="ADAL" clId="{665A3BE0-50A5-E84C-BF01-6DF7890EBB30}" dt="2022-12-17T14:06:05.923" v="207" actId="478"/>
          <ac:picMkLst>
            <pc:docMk/>
            <pc:sldMk cId="0" sldId="293"/>
            <ac:picMk id="3" creationId="{00000000-0000-0000-0000-000000000000}"/>
          </ac:picMkLst>
        </pc:picChg>
        <pc:picChg chg="del">
          <ac:chgData name="António Gonçalves" userId="78fffafe-1b89-4629-a5b6-2aadb2b26810" providerId="ADAL" clId="{665A3BE0-50A5-E84C-BF01-6DF7890EBB30}" dt="2022-12-17T14:06:05.923" v="207" actId="478"/>
          <ac:picMkLst>
            <pc:docMk/>
            <pc:sldMk cId="0" sldId="293"/>
            <ac:picMk id="4" creationId="{00000000-0000-0000-0000-000000000000}"/>
          </ac:picMkLst>
        </pc:picChg>
        <pc:picChg chg="del">
          <ac:chgData name="António Gonçalves" userId="78fffafe-1b89-4629-a5b6-2aadb2b26810" providerId="ADAL" clId="{665A3BE0-50A5-E84C-BF01-6DF7890EBB30}" dt="2022-12-17T14:06:05.923" v="207" actId="478"/>
          <ac:picMkLst>
            <pc:docMk/>
            <pc:sldMk cId="0" sldId="293"/>
            <ac:picMk id="5" creationId="{00000000-0000-0000-0000-000000000000}"/>
          </ac:picMkLst>
        </pc:picChg>
        <pc:picChg chg="del">
          <ac:chgData name="António Gonçalves" userId="78fffafe-1b89-4629-a5b6-2aadb2b26810" providerId="ADAL" clId="{665A3BE0-50A5-E84C-BF01-6DF7890EBB30}" dt="2022-12-17T14:06:05.923" v="207" actId="478"/>
          <ac:picMkLst>
            <pc:docMk/>
            <pc:sldMk cId="0" sldId="293"/>
            <ac:picMk id="6" creationId="{00000000-0000-0000-0000-000000000000}"/>
          </ac:picMkLst>
        </pc:picChg>
        <pc:picChg chg="del">
          <ac:chgData name="António Gonçalves" userId="78fffafe-1b89-4629-a5b6-2aadb2b26810" providerId="ADAL" clId="{665A3BE0-50A5-E84C-BF01-6DF7890EBB30}" dt="2022-12-17T14:06:05.923" v="207" actId="478"/>
          <ac:picMkLst>
            <pc:docMk/>
            <pc:sldMk cId="0" sldId="293"/>
            <ac:picMk id="7" creationId="{00000000-0000-0000-0000-000000000000}"/>
          </ac:picMkLst>
        </pc:picChg>
        <pc:picChg chg="del">
          <ac:chgData name="António Gonçalves" userId="78fffafe-1b89-4629-a5b6-2aadb2b26810" providerId="ADAL" clId="{665A3BE0-50A5-E84C-BF01-6DF7890EBB30}" dt="2022-12-17T14:06:05.923" v="207" actId="478"/>
          <ac:picMkLst>
            <pc:docMk/>
            <pc:sldMk cId="0" sldId="293"/>
            <ac:picMk id="8" creationId="{00000000-0000-0000-0000-000000000000}"/>
          </ac:picMkLst>
        </pc:picChg>
        <pc:picChg chg="add mod">
          <ac:chgData name="António Gonçalves" userId="78fffafe-1b89-4629-a5b6-2aadb2b26810" providerId="ADAL" clId="{665A3BE0-50A5-E84C-BF01-6DF7890EBB30}" dt="2022-12-17T14:06:13.019" v="211" actId="1076"/>
          <ac:picMkLst>
            <pc:docMk/>
            <pc:sldMk cId="0" sldId="293"/>
            <ac:picMk id="53" creationId="{64E91A3D-870D-3C67-F428-82F1D61FDE54}"/>
          </ac:picMkLst>
        </pc:picChg>
      </pc:sldChg>
      <pc:sldChg chg="del">
        <pc:chgData name="António Gonçalves" userId="78fffafe-1b89-4629-a5b6-2aadb2b26810" providerId="ADAL" clId="{665A3BE0-50A5-E84C-BF01-6DF7890EBB30}" dt="2022-12-17T14:06:16.935" v="212" actId="2696"/>
        <pc:sldMkLst>
          <pc:docMk/>
          <pc:sldMk cId="0" sldId="294"/>
        </pc:sldMkLst>
      </pc:sldChg>
      <pc:sldChg chg="del">
        <pc:chgData name="António Gonçalves" userId="78fffafe-1b89-4629-a5b6-2aadb2b26810" providerId="ADAL" clId="{665A3BE0-50A5-E84C-BF01-6DF7890EBB30}" dt="2022-12-17T14:06:18.099" v="213" actId="2696"/>
        <pc:sldMkLst>
          <pc:docMk/>
          <pc:sldMk cId="0" sldId="295"/>
        </pc:sldMkLst>
      </pc:sldChg>
      <pc:sldChg chg="delSp modSp mod modNotesTx">
        <pc:chgData name="António Gonçalves" userId="78fffafe-1b89-4629-a5b6-2aadb2b26810" providerId="ADAL" clId="{665A3BE0-50A5-E84C-BF01-6DF7890EBB30}" dt="2022-12-17T14:08:05.008" v="231" actId="790"/>
        <pc:sldMkLst>
          <pc:docMk/>
          <pc:sldMk cId="0" sldId="296"/>
        </pc:sldMkLst>
        <pc:spChg chg="mod">
          <ac:chgData name="António Gonçalves" userId="78fffafe-1b89-4629-a5b6-2aadb2b26810" providerId="ADAL" clId="{665A3BE0-50A5-E84C-BF01-6DF7890EBB30}" dt="2022-12-17T14:06:31.425" v="228" actId="20577"/>
          <ac:spMkLst>
            <pc:docMk/>
            <pc:sldMk cId="0" sldId="296"/>
            <ac:spMk id="4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24.453" v="215" actId="478"/>
          <ac:spMkLst>
            <pc:docMk/>
            <pc:sldMk cId="0" sldId="296"/>
            <ac:spMk id="5" creationId="{00000000-0000-0000-0000-000000000000}"/>
          </ac:spMkLst>
        </pc:spChg>
        <pc:spChg chg="del">
          <ac:chgData name="António Gonçalves" userId="78fffafe-1b89-4629-a5b6-2aadb2b26810" providerId="ADAL" clId="{665A3BE0-50A5-E84C-BF01-6DF7890EBB30}" dt="2022-12-17T14:06:26.813" v="216" actId="478"/>
          <ac:spMkLst>
            <pc:docMk/>
            <pc:sldMk cId="0" sldId="296"/>
            <ac:spMk id="6" creationId="{00000000-0000-0000-0000-000000000000}"/>
          </ac:spMkLst>
        </pc:spChg>
      </pc:sldChg>
      <pc:sldChg chg="del">
        <pc:chgData name="António Gonçalves" userId="78fffafe-1b89-4629-a5b6-2aadb2b26810" providerId="ADAL" clId="{665A3BE0-50A5-E84C-BF01-6DF7890EBB30}" dt="2022-12-17T14:06:20.788" v="214" actId="2696"/>
        <pc:sldMkLst>
          <pc:docMk/>
          <pc:sldMk cId="0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20836-2385-834F-AAC0-75F865CE450F}" type="datetimeFigureOut">
              <a:rPr lang="en-PT" smtClean="0"/>
              <a:t>17/12/2022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52D68-77BC-1E4C-AEDC-B8BB78C329D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9443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Bernard Marr, o </a:t>
            </a:r>
            <a:r>
              <a:rPr lang="en-GB" dirty="0" err="1"/>
              <a:t>Analítico</a:t>
            </a:r>
            <a:r>
              <a:rPr lang="en-GB"/>
              <a:t>, KPI, AI, e Big Data Guru, define Big Data </a:t>
            </a:r>
            <a:r>
              <a:rPr lang="en-GB" err="1"/>
              <a:t>como</a:t>
            </a:r>
            <a:r>
              <a:rPr lang="en-GB"/>
              <a:t> o </a:t>
            </a:r>
            <a:r>
              <a:rPr lang="en-GB" err="1"/>
              <a:t>traço</a:t>
            </a:r>
            <a:r>
              <a:rPr lang="en-GB"/>
              <a:t> digital (</a:t>
            </a:r>
            <a:r>
              <a:rPr lang="en-GB" err="1"/>
              <a:t>ou</a:t>
            </a:r>
            <a:r>
              <a:rPr lang="en-GB"/>
              <a:t> dados) que </a:t>
            </a:r>
            <a:r>
              <a:rPr lang="en-GB" err="1"/>
              <a:t>estamos</a:t>
            </a:r>
            <a:r>
              <a:rPr lang="en-GB"/>
              <a:t> a </a:t>
            </a:r>
            <a:r>
              <a:rPr lang="en-GB" err="1"/>
              <a:t>gerar</a:t>
            </a:r>
            <a:r>
              <a:rPr lang="en-GB"/>
              <a:t> </a:t>
            </a:r>
            <a:r>
              <a:rPr lang="en-GB" err="1"/>
              <a:t>nesta</a:t>
            </a:r>
            <a:r>
              <a:rPr lang="en-GB"/>
              <a:t> era digital.</a:t>
            </a:r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52D68-77BC-1E4C-AEDC-B8BB78C329DB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4439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/>
              <a:t>O volume é o crescimento da quantidade de dados armazenados. </a:t>
            </a:r>
          </a:p>
          <a:p>
            <a:endParaRPr lang="pt-PT" noProof="0"/>
          </a:p>
          <a:p>
            <a:r>
              <a:rPr lang="pt-PT" noProof="0"/>
              <a:t>A quantidade de </a:t>
            </a:r>
            <a:r>
              <a:rPr lang="pt-PT" noProof="0" err="1"/>
              <a:t>Big</a:t>
            </a:r>
            <a:r>
              <a:rPr lang="pt-PT" noProof="0"/>
              <a:t> Data gerada é vasta em comparação com as fontes de dados tradicionais. </a:t>
            </a:r>
          </a:p>
          <a:p>
            <a:endParaRPr lang="pt-PT" noProof="0"/>
          </a:p>
          <a:p>
            <a:r>
              <a:rPr lang="pt-PT" noProof="0"/>
              <a:t>Os atributos de volume de </a:t>
            </a:r>
            <a:r>
              <a:rPr lang="pt-PT" noProof="0" err="1"/>
              <a:t>Big</a:t>
            </a:r>
            <a:r>
              <a:rPr lang="pt-PT" noProof="0"/>
              <a:t> Data são: </a:t>
            </a:r>
            <a:r>
              <a:rPr lang="pt-PT" noProof="0" err="1"/>
              <a:t>Petabytes</a:t>
            </a:r>
            <a:r>
              <a:rPr lang="pt-PT" noProof="0"/>
              <a:t>, Exa, e </a:t>
            </a:r>
            <a:r>
              <a:rPr lang="pt-PT" noProof="0" err="1"/>
              <a:t>Zetta</a:t>
            </a:r>
            <a:r>
              <a:rPr lang="pt-PT" noProof="0"/>
              <a:t>, para citar apenas alguns. </a:t>
            </a:r>
          </a:p>
          <a:p>
            <a:endParaRPr lang="pt-PT" noProof="0"/>
          </a:p>
          <a:p>
            <a:r>
              <a:rPr lang="pt-PT" noProof="0"/>
              <a:t>Os </a:t>
            </a:r>
            <a:r>
              <a:rPr lang="pt-PT" noProof="0" err="1"/>
              <a:t>factores</a:t>
            </a:r>
            <a:r>
              <a:rPr lang="pt-PT" noProof="0"/>
              <a:t> típicos de volume em </a:t>
            </a:r>
            <a:r>
              <a:rPr lang="pt-PT" noProof="0" err="1"/>
              <a:t>Big</a:t>
            </a:r>
            <a:r>
              <a:rPr lang="pt-PT" noProof="0"/>
              <a:t> Data são: o aumento das fontes de dados, sensores de maior resolução, e </a:t>
            </a:r>
            <a:r>
              <a:rPr lang="pt-PT" noProof="0" err="1"/>
              <a:t>infra-estrutura</a:t>
            </a:r>
            <a:r>
              <a:rPr lang="pt-PT" noProof="0"/>
              <a:t> de hardware escalável.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52D68-77BC-1E4C-AEDC-B8BB78C329DB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51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Variedade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é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diversidade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dos dados. </a:t>
            </a:r>
            <a:br>
              <a:rPr lang="en-GB"/>
            </a:br>
            <a:br>
              <a:rPr lang="en-GB"/>
            </a:b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Os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dados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são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gerados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por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pessoas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e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processos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através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do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uso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de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máquinas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, tanto de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dentro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como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de fora de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uma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organização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. </a:t>
            </a:r>
            <a:br>
              <a:rPr lang="en-GB"/>
            </a:br>
            <a:br>
              <a:rPr lang="en-GB"/>
            </a:b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Alguns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dos dados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são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estruturados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e semi-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estruturados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, mas a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maioria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é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não-estruturada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. </a:t>
            </a:r>
            <a:br>
              <a:rPr lang="en-GB"/>
            </a:br>
            <a:br>
              <a:rPr lang="en-GB"/>
            </a:b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Os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atributos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principais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são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estrutura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complexidade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, e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origem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.  </a:t>
            </a:r>
            <a:br>
              <a:rPr lang="en-GB"/>
            </a:br>
            <a:br>
              <a:rPr lang="en-GB"/>
            </a:b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Os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factores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de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variação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em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Big Data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podem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ser: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tecnologias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móveis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, infra-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estrutura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de hardware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escalável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resiliência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recuperação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de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falhas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, e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armazenamento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e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recuperação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eficientes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.</a:t>
            </a:r>
            <a:br>
              <a:rPr lang="en-GB"/>
            </a:br>
            <a:br>
              <a:rPr lang="en-GB"/>
            </a:br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52D68-77BC-1E4C-AEDC-B8BB78C329DB}" type="slidenum">
              <a:rPr lang="en-PT" smtClean="0"/>
              <a:t>13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56464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veracidade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é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qualidade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origem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conformidade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com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factos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exactidão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dos dados.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Isto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porque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dados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provêm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tanto de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dentro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fora de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uma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organização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 </a:t>
            </a:r>
            <a:br>
              <a:rPr lang="en-GB" dirty="0"/>
            </a:br>
            <a:br>
              <a:rPr lang="en-GB" dirty="0"/>
            </a:b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atributos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incluem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consistência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integralidade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integridade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ambiguidade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 </a:t>
            </a:r>
            <a:br>
              <a:rPr lang="en-GB" dirty="0"/>
            </a:br>
            <a:br>
              <a:rPr lang="en-GB" dirty="0"/>
            </a:b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factores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que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determinam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Veracidade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Grandes Dados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são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custo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necessidade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rastreabilidade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robustez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assimilação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mecanismos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extracção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transformação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carga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(ETL). </a:t>
            </a:r>
            <a:br>
              <a:rPr lang="en-GB" dirty="0"/>
            </a:b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52D68-77BC-1E4C-AEDC-B8BB78C329DB}" type="slidenum">
              <a:rPr lang="en-PT" smtClean="0"/>
              <a:t>14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06959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Big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 Data tem outro V que deve ser considerado. O quinto V de Grandes Dados é Valor. </a:t>
            </a:r>
            <a:br>
              <a:rPr lang="pt-PT" noProof="0"/>
            </a:br>
            <a:br>
              <a:rPr lang="pt-PT" noProof="0"/>
            </a:b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É o resultado da tomada de decisões empresariais inteligentes a partir da utilização dos quatro </a:t>
            </a:r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V's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 anteriores. </a:t>
            </a:r>
            <a:br>
              <a:rPr lang="pt-PT" noProof="0"/>
            </a:br>
            <a:br>
              <a:rPr lang="pt-PT" noProof="0"/>
            </a:b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O objetivo final de uma organização é: produzir valor sob a forma de decisões empresariais mais rápidas e inteligentes, aumentar a utilização eficiente dos recursos, e descobrir novas oportunidades de mercado. A </a:t>
            </a:r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Big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 Data apoia a inovação e, assim, cria valor. </a:t>
            </a:r>
            <a:br>
              <a:rPr lang="pt-PT" noProof="0"/>
            </a:br>
            <a:br>
              <a:rPr lang="pt-PT" noProof="0"/>
            </a:br>
            <a:endParaRPr lang="pt-P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52D68-77BC-1E4C-AEDC-B8BB78C329DB}" type="slidenum">
              <a:rPr lang="en-PT" smtClean="0"/>
              <a:t>15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796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Big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 Data é o traço digital que é gerado nesta era digital. </a:t>
            </a:r>
            <a:br>
              <a:rPr lang="pt-PT" noProof="0"/>
            </a:br>
            <a:br>
              <a:rPr lang="pt-PT" noProof="0"/>
            </a:br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Big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 Data é um bem de informação de alto volume, de alta velocidade, e/ou de alta variedade que exige ferramentas rentáveis e inovadoras para o processamento. </a:t>
            </a:r>
            <a:br>
              <a:rPr lang="pt-PT" noProof="0"/>
            </a:br>
            <a:br>
              <a:rPr lang="pt-PT" noProof="0"/>
            </a:br>
            <a:br>
              <a:rPr lang="pt-PT" noProof="0"/>
            </a:b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As características centrais de </a:t>
            </a:r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Big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 Data são os 4 </a:t>
            </a:r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V's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: Velocidade, Volume, Variedade, e Veracidade. </a:t>
            </a:r>
            <a:br>
              <a:rPr lang="pt-PT" noProof="0"/>
            </a:br>
            <a:br>
              <a:rPr lang="pt-PT" noProof="0"/>
            </a:br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Big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 Data cria um quinto V, Valor, quando recolhido, armazenado, e processado </a:t>
            </a:r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correctamente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br>
              <a:rPr lang="pt-PT" noProof="0"/>
            </a:br>
            <a:br>
              <a:rPr lang="en-GB"/>
            </a:br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52D68-77BC-1E4C-AEDC-B8BB78C329DB}" type="slidenum">
              <a:rPr lang="en-PT" smtClean="0"/>
              <a:t>16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462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/>
              <a:t>Para compreender </a:t>
            </a:r>
            <a:r>
              <a:rPr lang="pt-PT" noProof="0" err="1"/>
              <a:t>Big</a:t>
            </a:r>
            <a:r>
              <a:rPr lang="pt-PT" noProof="0"/>
              <a:t> Data, precisamos de os comparar com os </a:t>
            </a:r>
            <a:r>
              <a:rPr lang="pt-PT" noProof="0" err="1"/>
              <a:t>Small</a:t>
            </a:r>
            <a:r>
              <a:rPr lang="pt-PT" noProof="0"/>
              <a:t> Data. </a:t>
            </a:r>
          </a:p>
          <a:p>
            <a:endParaRPr lang="pt-PT" noProof="0"/>
          </a:p>
          <a:p>
            <a:r>
              <a:rPr lang="pt-PT" noProof="0" err="1"/>
              <a:t>Small</a:t>
            </a:r>
            <a:r>
              <a:rPr lang="pt-PT" noProof="0"/>
              <a:t> Data está disponível em quantidades limitadas que podem ser facilmente interpretadas por humanos com pouco ou nenhum tratamento digital. </a:t>
            </a:r>
          </a:p>
          <a:p>
            <a:endParaRPr lang="pt-PT" noProof="0"/>
          </a:p>
          <a:p>
            <a:r>
              <a:rPr lang="pt-PT" noProof="0"/>
              <a:t>As classificações desportivas e os horários de turnos dos funcionários são alguns exemplos de </a:t>
            </a:r>
            <a:r>
              <a:rPr lang="pt-PT" noProof="0" err="1"/>
              <a:t>Small</a:t>
            </a:r>
            <a:r>
              <a:rPr lang="pt-PT" noProof="0"/>
              <a:t> Data. </a:t>
            </a:r>
          </a:p>
          <a:p>
            <a:endParaRPr lang="pt-PT" noProof="0"/>
          </a:p>
          <a:p>
            <a:r>
              <a:rPr lang="pt-PT" noProof="0"/>
              <a:t>São recolhidos lentamente e podem ou não ser </a:t>
            </a:r>
            <a:r>
              <a:rPr lang="pt-PT" noProof="0" err="1"/>
              <a:t>actualizados</a:t>
            </a:r>
            <a:r>
              <a:rPr lang="pt-PT" noProof="0"/>
              <a:t> continuamente. </a:t>
            </a:r>
          </a:p>
          <a:p>
            <a:endParaRPr lang="pt-PT" noProof="0"/>
          </a:p>
          <a:p>
            <a:r>
              <a:rPr lang="pt-PT" noProof="0"/>
              <a:t>O armazenamento de </a:t>
            </a:r>
            <a:r>
              <a:rPr lang="pt-PT" noProof="0" err="1"/>
              <a:t>Small</a:t>
            </a:r>
            <a:r>
              <a:rPr lang="pt-PT" noProof="0"/>
              <a:t> Data é relativamente fácil, uma vez que está na sua maioria disponível num formato estruturado, tal como Nome e Apelido, Morada, Género, etc., e pode ser mantido dentro da própria </a:t>
            </a:r>
            <a:r>
              <a:rPr lang="pt-PT" noProof="0" err="1"/>
              <a:t>infra-estrutura</a:t>
            </a:r>
            <a:r>
              <a:rPr lang="pt-PT" noProof="0"/>
              <a:t> de uma empresa ou num centro de dados.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52D68-77BC-1E4C-AEDC-B8BB78C329DB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5125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err="1"/>
              <a:t>Big</a:t>
            </a:r>
            <a:r>
              <a:rPr lang="pt-PT" noProof="0"/>
              <a:t> Data, por outro lado, são gerados em grandes volumes e têm pouca ou nenhuma estrutura na qual são recebidos. </a:t>
            </a:r>
          </a:p>
          <a:p>
            <a:endParaRPr lang="pt-PT" noProof="0"/>
          </a:p>
          <a:p>
            <a:endParaRPr lang="pt-PT" noProof="0"/>
          </a:p>
          <a:p>
            <a:r>
              <a:rPr lang="pt-PT" noProof="0"/>
              <a:t>Exemplos de dados </a:t>
            </a:r>
            <a:r>
              <a:rPr lang="pt-PT" noProof="0" err="1"/>
              <a:t>semi-estruturados</a:t>
            </a:r>
            <a:r>
              <a:rPr lang="pt-PT" noProof="0"/>
              <a:t> incluem </a:t>
            </a:r>
            <a:r>
              <a:rPr lang="pt-PT" noProof="0" err="1"/>
              <a:t>posts</a:t>
            </a:r>
            <a:r>
              <a:rPr lang="pt-PT" noProof="0"/>
              <a:t> nas redes sociais que podem ser imagens acompanhadas de hashtags, enquanto que dados não estruturados podem incluir registos médicos de milhões de pacientes.</a:t>
            </a:r>
          </a:p>
          <a:p>
            <a:endParaRPr lang="pt-PT" noProof="0"/>
          </a:p>
          <a:p>
            <a:r>
              <a:rPr lang="pt-PT" noProof="0"/>
              <a:t>É complexo e requer programas especializados para o interpretar e disponibilizar para consumo humano. </a:t>
            </a:r>
          </a:p>
          <a:p>
            <a:endParaRPr lang="pt-PT" noProof="0"/>
          </a:p>
          <a:p>
            <a:r>
              <a:rPr lang="pt-PT" noProof="0" err="1"/>
              <a:t>Big</a:t>
            </a:r>
            <a:r>
              <a:rPr lang="pt-PT" noProof="0"/>
              <a:t> Data não só são massivos em tamanho, como são recolhidos continuamente e crescem exponencialmente num curto espaço de tempo. </a:t>
            </a:r>
          </a:p>
          <a:p>
            <a:endParaRPr lang="pt-PT" noProof="0"/>
          </a:p>
          <a:p>
            <a:r>
              <a:rPr lang="pt-PT" noProof="0" err="1"/>
              <a:t>Big</a:t>
            </a:r>
            <a:r>
              <a:rPr lang="pt-PT" noProof="0"/>
              <a:t> Data pode ser em qualquer forma, incluindo mas não limitado a texto, imagens, áudio, e vídeos. Finalmente, </a:t>
            </a:r>
            <a:r>
              <a:rPr lang="pt-PT" noProof="0" err="1"/>
              <a:t>Big</a:t>
            </a:r>
            <a:r>
              <a:rPr lang="pt-PT" noProof="0"/>
              <a:t> Data é tão volumoso que é armazenado na Nuvem ou em  grupos servidores configuradas especificamente para este fim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52D68-77BC-1E4C-AEDC-B8BB78C329DB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5595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/>
              <a:t>É um equívoco comum que </a:t>
            </a:r>
            <a:r>
              <a:rPr lang="pt-PT" noProof="0" err="1"/>
              <a:t>Big</a:t>
            </a:r>
            <a:r>
              <a:rPr lang="pt-PT" noProof="0"/>
              <a:t> Data se refere apenas a grandes volumes de dados. Na realidade, </a:t>
            </a:r>
            <a:r>
              <a:rPr lang="pt-PT" noProof="0" err="1"/>
              <a:t>Big</a:t>
            </a:r>
            <a:r>
              <a:rPr lang="pt-PT" noProof="0"/>
              <a:t> Data é todo o ciclo de vida do trabalho com grandes volumes de dados. Vejamos cada fase do ciclo de vida dos </a:t>
            </a:r>
            <a:r>
              <a:rPr lang="pt-PT" noProof="0" err="1"/>
              <a:t>Big</a:t>
            </a:r>
            <a:r>
              <a:rPr lang="pt-PT" noProof="0"/>
              <a:t> Data. A recolha de </a:t>
            </a:r>
            <a:r>
              <a:rPr lang="pt-PT" noProof="0" err="1"/>
              <a:t>Big</a:t>
            </a:r>
            <a:r>
              <a:rPr lang="pt-PT" noProof="0"/>
              <a:t> Data é iniciada como resultado de um problema ou exigência empresarial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52D68-77BC-1E4C-AEDC-B8BB78C329DB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53135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A recolha de </a:t>
            </a:r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Big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 Data é iniciada como resultado de um problema ou exigência comercial. </a:t>
            </a:r>
            <a:br>
              <a:rPr lang="pt-PT" noProof="0"/>
            </a:br>
            <a:br>
              <a:rPr lang="pt-PT" noProof="0"/>
            </a:b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À medida que os dados são recolhidos, são armazenados utilizando uma estrutura para armazenamento distribuído, tal como o </a:t>
            </a:r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Hadoop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 HDFS. </a:t>
            </a:r>
            <a:br>
              <a:rPr lang="pt-PT" noProof="0"/>
            </a:br>
            <a:br>
              <a:rPr lang="pt-PT" noProof="0"/>
            </a:b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Para dar sentido a todos os dados recolhidos tarefas de mapeamento e Redução são realizadas para criar um modelo de dados para os armazenar numa base de dados. </a:t>
            </a:r>
            <a:br>
              <a:rPr lang="pt-PT" noProof="0"/>
            </a:br>
            <a:br>
              <a:rPr lang="pt-PT" noProof="0"/>
            </a:b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Este modelo de dados inclui as várias entidades de dados (ou objetos), e a relação e regras entre estas entidades. Após a modelação, os dados estão prontos para serem processados. </a:t>
            </a:r>
            <a:br>
              <a:rPr lang="pt-PT" noProof="0"/>
            </a:br>
            <a:br>
              <a:rPr lang="pt-PT" noProof="0"/>
            </a:b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Ferramentas como a Apache </a:t>
            </a:r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Spark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 são utilizadas para produzir informação significativa a partir dos dados modelados. Finalmente, os dados processados são visualizados e apresentados em formato gráfico, tais como gráficos e quadros. Estes dados visualizados são então utilizados para tomar decisões empresariais significativas e conduzir a novos casos empresariais, criando assim um ciclo de vida contínuo.</a:t>
            </a:r>
            <a:br>
              <a:rPr lang="pt-PT" noProof="0"/>
            </a:br>
            <a:br>
              <a:rPr lang="pt-PT" noProof="0"/>
            </a:br>
            <a:endParaRPr lang="pt-P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52D68-77BC-1E4C-AEDC-B8BB78C329DB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7093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</a:t>
            </a:r>
            <a:r>
              <a:rPr lang="en-GB" err="1"/>
              <a:t>empresa</a:t>
            </a:r>
            <a:r>
              <a:rPr lang="en-GB"/>
              <a:t> de </a:t>
            </a:r>
            <a:r>
              <a:rPr lang="en-GB" err="1"/>
              <a:t>investigação</a:t>
            </a:r>
            <a:r>
              <a:rPr lang="en-GB"/>
              <a:t> Gartner define Big Data </a:t>
            </a:r>
            <a:r>
              <a:rPr lang="en-GB" err="1"/>
              <a:t>como</a:t>
            </a:r>
            <a:r>
              <a:rPr lang="en-GB"/>
              <a:t> um </a:t>
            </a:r>
            <a:r>
              <a:rPr lang="en-GB" err="1"/>
              <a:t>recurso</a:t>
            </a:r>
            <a:r>
              <a:rPr lang="en-GB"/>
              <a:t> de </a:t>
            </a:r>
            <a:r>
              <a:rPr lang="en-GB" err="1"/>
              <a:t>informação</a:t>
            </a:r>
            <a:r>
              <a:rPr lang="en-GB"/>
              <a:t> de </a:t>
            </a:r>
            <a:r>
              <a:rPr lang="en-GB" err="1"/>
              <a:t>grande</a:t>
            </a:r>
            <a:r>
              <a:rPr lang="en-GB"/>
              <a:t> volume, </a:t>
            </a:r>
            <a:r>
              <a:rPr lang="en-GB" err="1"/>
              <a:t>grande</a:t>
            </a:r>
            <a:r>
              <a:rPr lang="en-GB"/>
              <a:t> </a:t>
            </a:r>
            <a:r>
              <a:rPr lang="en-GB" err="1"/>
              <a:t>velocidade</a:t>
            </a:r>
            <a:r>
              <a:rPr lang="en-GB"/>
              <a:t> e </a:t>
            </a:r>
            <a:r>
              <a:rPr lang="en-GB" err="1"/>
              <a:t>grande</a:t>
            </a:r>
            <a:r>
              <a:rPr lang="en-GB"/>
              <a:t> </a:t>
            </a:r>
            <a:r>
              <a:rPr lang="en-GB" err="1"/>
              <a:t>variedade</a:t>
            </a:r>
            <a:r>
              <a:rPr lang="en-GB"/>
              <a:t> que </a:t>
            </a:r>
            <a:r>
              <a:rPr lang="en-GB" err="1"/>
              <a:t>exige</a:t>
            </a:r>
            <a:r>
              <a:rPr lang="en-GB"/>
              <a:t> ferramentas </a:t>
            </a:r>
            <a:r>
              <a:rPr lang="en-GB" err="1"/>
              <a:t>rentáveis</a:t>
            </a:r>
            <a:r>
              <a:rPr lang="en-GB"/>
              <a:t> e </a:t>
            </a:r>
            <a:r>
              <a:rPr lang="en-GB" err="1"/>
              <a:t>inovadoras</a:t>
            </a:r>
            <a:r>
              <a:rPr lang="en-GB"/>
              <a:t> para o </a:t>
            </a:r>
            <a:r>
              <a:rPr lang="en-GB" err="1"/>
              <a:t>processamento</a:t>
            </a:r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52D68-77BC-1E4C-AEDC-B8BB78C329DB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5907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/>
              <a:t>Vamos tirar um momento para apreciar o quão grandes são realmente os grandes volumes de dados. Já deve ter ouvido falar de megabytes, gigabytes, </a:t>
            </a:r>
            <a:r>
              <a:rPr lang="pt-PT" noProof="0" err="1"/>
              <a:t>terabytes</a:t>
            </a:r>
            <a:r>
              <a:rPr lang="pt-PT" noProof="0"/>
              <a:t>, e possivelmente até de </a:t>
            </a:r>
            <a:r>
              <a:rPr lang="pt-PT" noProof="0" err="1"/>
              <a:t>petabytes</a:t>
            </a:r>
            <a:r>
              <a:rPr lang="pt-PT" noProof="0"/>
              <a:t>. Mas os grandes volumes de dados podem ser ainda maiores</a:t>
            </a:r>
          </a:p>
          <a:p>
            <a:endParaRPr lang="pt-PT" noProof="0"/>
          </a:p>
          <a:p>
            <a:r>
              <a:rPr lang="pt-PT" noProof="0"/>
              <a:t>Sabe que pode armazenar mais de 11 milhões de filmes em resolução de 4k em apenas um </a:t>
            </a:r>
            <a:r>
              <a:rPr lang="pt-PT" noProof="0" err="1"/>
              <a:t>exabyte</a:t>
            </a:r>
            <a:r>
              <a:rPr lang="pt-PT" noProof="0"/>
              <a:t> de espaço? </a:t>
            </a:r>
          </a:p>
          <a:p>
            <a:endParaRPr lang="pt-PT" noProof="0"/>
          </a:p>
          <a:p>
            <a:endParaRPr lang="pt-PT" noProof="0"/>
          </a:p>
          <a:p>
            <a:r>
              <a:rPr lang="pt-PT" noProof="0"/>
              <a:t>Agora visualize isto... os computadores modernos são geralmente enviados com discos rígidos de 1 a 5 </a:t>
            </a:r>
            <a:r>
              <a:rPr lang="pt-PT" noProof="0" err="1"/>
              <a:t>terabytes</a:t>
            </a:r>
            <a:r>
              <a:rPr lang="pt-PT" noProof="0"/>
              <a:t>. Um </a:t>
            </a:r>
            <a:r>
              <a:rPr lang="pt-PT" noProof="0" err="1"/>
              <a:t>zettabyte</a:t>
            </a:r>
            <a:r>
              <a:rPr lang="pt-PT" noProof="0"/>
              <a:t> contém um bilião de </a:t>
            </a:r>
            <a:r>
              <a:rPr lang="pt-PT" noProof="0" err="1"/>
              <a:t>terabytes</a:t>
            </a:r>
            <a:r>
              <a:rPr lang="pt-PT" noProof="0"/>
              <a:t>, enquanto um </a:t>
            </a:r>
            <a:r>
              <a:rPr lang="pt-PT" noProof="0" err="1"/>
              <a:t>yottabyte</a:t>
            </a:r>
            <a:r>
              <a:rPr lang="pt-PT" noProof="0"/>
              <a:t> cabe num trilião de </a:t>
            </a:r>
            <a:r>
              <a:rPr lang="pt-PT" noProof="0" err="1"/>
              <a:t>terabytes</a:t>
            </a:r>
            <a:r>
              <a:rPr lang="pt-PT" noProof="0"/>
              <a:t>? Isso não confunde a mente?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52D68-77BC-1E4C-AEDC-B8BB78C329DB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85923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/>
              <a:t>Quando falamos de </a:t>
            </a:r>
            <a:r>
              <a:rPr lang="pt-PT" noProof="0" err="1"/>
              <a:t>Big</a:t>
            </a:r>
            <a:r>
              <a:rPr lang="pt-PT" noProof="0"/>
              <a:t> Data, tradicionalmente falamos dos quatro </a:t>
            </a:r>
            <a:r>
              <a:rPr lang="pt-PT" noProof="0" err="1"/>
              <a:t>V's</a:t>
            </a:r>
            <a:r>
              <a:rPr lang="pt-PT" noProof="0"/>
              <a:t> de </a:t>
            </a:r>
            <a:r>
              <a:rPr lang="pt-PT" noProof="0" err="1"/>
              <a:t>Big</a:t>
            </a:r>
            <a:r>
              <a:rPr lang="pt-PT" noProof="0"/>
              <a:t> Data. Estes são: Velocidade, Volume, Variedade, e Veracidade. </a:t>
            </a:r>
          </a:p>
          <a:p>
            <a:endParaRPr lang="pt-PT" noProof="0"/>
          </a:p>
          <a:p>
            <a:r>
              <a:rPr lang="pt-PT" noProof="0"/>
              <a:t>Velocidade é a velocidade a que os dados chegam. </a:t>
            </a:r>
          </a:p>
          <a:p>
            <a:r>
              <a:rPr lang="pt-PT" noProof="0"/>
              <a:t>Volume é o crescimento da quantidade de dados armazenados ao longo do tempo. </a:t>
            </a:r>
          </a:p>
          <a:p>
            <a:r>
              <a:rPr lang="pt-PT" noProof="0"/>
              <a:t>Variedade é a diversidade de dados. Muitas formas de dados existem e precisam de ser armazenadas. </a:t>
            </a:r>
          </a:p>
          <a:p>
            <a:r>
              <a:rPr lang="pt-PT" noProof="0"/>
              <a:t>A veracidade é a segurança dos dados. Com uma grande quantidade de dados disponíveis, como saberemos se os dados recolhidos são </a:t>
            </a:r>
            <a:r>
              <a:rPr lang="pt-PT" noProof="0" err="1"/>
              <a:t>exactos</a:t>
            </a:r>
            <a:r>
              <a:rPr lang="pt-PT" noProof="0"/>
              <a:t> ou imprecisos? Estes quatro componentes principais são utilizados para descrever as dimensões da </a:t>
            </a:r>
            <a:r>
              <a:rPr lang="pt-PT" noProof="0" err="1"/>
              <a:t>Big</a:t>
            </a:r>
            <a:r>
              <a:rPr lang="pt-PT" noProof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52D68-77BC-1E4C-AEDC-B8BB78C329DB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46973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A velocidade significa que os dados estão a ser gerados com extrema rapidez, e o processo nunca </a:t>
            </a:r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pára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. </a:t>
            </a:r>
          </a:p>
          <a:p>
            <a:endParaRPr lang="pt-PT" b="0" i="0" u="none" strike="noStrike" noProof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Os dados devem ser processados rapidamente, para que as decisões possam ser tomadas à velocidade com que os dados chegam. </a:t>
            </a:r>
          </a:p>
          <a:p>
            <a:endParaRPr lang="pt-PT" b="0" i="0" u="none" strike="noStrike" noProof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Os principais atributos da velocidade são: </a:t>
            </a:r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batch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 próximo do tempo real, e </a:t>
            </a:r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streaming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. </a:t>
            </a:r>
          </a:p>
          <a:p>
            <a:endParaRPr lang="pt-PT" b="0" i="0" u="none" strike="noStrike" noProof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O que são os drivers? Definitivamente melhores conectividade e hardware. </a:t>
            </a:r>
          </a:p>
          <a:p>
            <a:endParaRPr lang="pt-PT" b="0" i="0" u="none" strike="noStrike" noProof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Basta pensar em todos os dispositivos que estão </a:t>
            </a:r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actualmente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 ligados através da Internet e em todos os tempos de resposta super-rápidos. </a:t>
            </a:r>
          </a:p>
          <a:p>
            <a:endParaRPr lang="pt-PT" b="0" i="0" u="none" strike="noStrike" noProof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pt-PT" b="0" i="0" u="none" strike="noStrike" noProof="0" err="1">
                <a:solidFill>
                  <a:srgbClr val="000000"/>
                </a:solidFill>
                <a:effectLst/>
                <a:latin typeface="-webkit-standard"/>
              </a:rPr>
              <a:t>Big</a:t>
            </a:r>
            <a:r>
              <a:rPr lang="pt-PT" b="0" i="0" u="none" strike="noStrike" noProof="0">
                <a:solidFill>
                  <a:srgbClr val="000000"/>
                </a:solidFill>
                <a:effectLst/>
                <a:latin typeface="-webkit-standard"/>
              </a:rPr>
              <a:t> Data também suporta o escalonamento da análise pré-calculada.</a:t>
            </a:r>
            <a:br>
              <a:rPr lang="pt-PT" noProof="0"/>
            </a:br>
            <a:br>
              <a:rPr lang="en-GB"/>
            </a:br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52D68-77BC-1E4C-AEDC-B8BB78C329DB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2035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1927" y="677192"/>
            <a:ext cx="7787811" cy="975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014B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4F4F4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014B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4F4F4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40659" y="1966948"/>
            <a:ext cx="0" cy="6666230"/>
          </a:xfrm>
          <a:custGeom>
            <a:avLst/>
            <a:gdLst/>
            <a:ahLst/>
            <a:cxnLst/>
            <a:rect l="l" t="t" r="r" b="b"/>
            <a:pathLst>
              <a:path h="6666230">
                <a:moveTo>
                  <a:pt x="0" y="6666232"/>
                </a:moveTo>
                <a:lnTo>
                  <a:pt x="0" y="0"/>
                </a:lnTo>
              </a:path>
            </a:pathLst>
          </a:custGeom>
          <a:ln w="12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014B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0303" y="1972145"/>
            <a:ext cx="6878955" cy="4633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rgbClr val="0862B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668772" y="1764727"/>
            <a:ext cx="7124700" cy="556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rgbClr val="0862B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014B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4126" y="709118"/>
            <a:ext cx="13787746" cy="93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014B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0303" y="1795974"/>
            <a:ext cx="14435393" cy="63929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4F4F4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7385" y="4814784"/>
            <a:ext cx="8599805" cy="0"/>
          </a:xfrm>
          <a:custGeom>
            <a:avLst/>
            <a:gdLst/>
            <a:ahLst/>
            <a:cxnLst/>
            <a:rect l="l" t="t" r="r" b="b"/>
            <a:pathLst>
              <a:path w="8599805">
                <a:moveTo>
                  <a:pt x="0" y="0"/>
                </a:moveTo>
                <a:lnTo>
                  <a:pt x="8599288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0571" y="3473943"/>
            <a:ext cx="8253095" cy="1129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250" spc="-790" dirty="0">
                <a:solidFill>
                  <a:srgbClr val="004B93"/>
                </a:solidFill>
              </a:rPr>
              <a:t>What</a:t>
            </a:r>
            <a:r>
              <a:rPr sz="7250" spc="340" dirty="0">
                <a:solidFill>
                  <a:srgbClr val="004B93"/>
                </a:solidFill>
              </a:rPr>
              <a:t> </a:t>
            </a:r>
            <a:r>
              <a:rPr sz="7250" spc="-700" dirty="0">
                <a:solidFill>
                  <a:srgbClr val="004B93"/>
                </a:solidFill>
              </a:rPr>
              <a:t>is</a:t>
            </a:r>
            <a:r>
              <a:rPr sz="7250" spc="-15" dirty="0">
                <a:solidFill>
                  <a:srgbClr val="004B93"/>
                </a:solidFill>
              </a:rPr>
              <a:t> </a:t>
            </a:r>
            <a:r>
              <a:rPr sz="7250" spc="-745" dirty="0">
                <a:solidFill>
                  <a:srgbClr val="004B93"/>
                </a:solidFill>
              </a:rPr>
              <a:t>Big</a:t>
            </a:r>
            <a:r>
              <a:rPr sz="7250" spc="110" dirty="0">
                <a:solidFill>
                  <a:srgbClr val="004B93"/>
                </a:solidFill>
              </a:rPr>
              <a:t> </a:t>
            </a:r>
            <a:r>
              <a:rPr sz="7250" spc="-670" dirty="0">
                <a:solidFill>
                  <a:srgbClr val="004B93"/>
                </a:solidFill>
              </a:rPr>
              <a:t>Data?</a:t>
            </a:r>
            <a:endParaRPr sz="72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0" spc="-365">
                <a:solidFill>
                  <a:srgbClr val="03498E"/>
                </a:solidFill>
              </a:rPr>
              <a:t>The</a:t>
            </a:r>
            <a:r>
              <a:rPr sz="6000" spc="-500">
                <a:solidFill>
                  <a:srgbClr val="03498E"/>
                </a:solidFill>
              </a:rPr>
              <a:t> </a:t>
            </a:r>
            <a:r>
              <a:rPr sz="6000" spc="-400">
                <a:solidFill>
                  <a:srgbClr val="03498E"/>
                </a:solidFill>
              </a:rPr>
              <a:t>four</a:t>
            </a:r>
            <a:r>
              <a:rPr sz="6000" spc="-50">
                <a:solidFill>
                  <a:srgbClr val="03498E"/>
                </a:solidFill>
              </a:rPr>
              <a:t> </a:t>
            </a:r>
            <a:r>
              <a:rPr sz="6000" spc="-475">
                <a:solidFill>
                  <a:srgbClr val="03498E"/>
                </a:solidFill>
              </a:rPr>
              <a:t>V's</a:t>
            </a:r>
            <a:r>
              <a:rPr sz="6000" spc="-360">
                <a:solidFill>
                  <a:srgbClr val="03498E"/>
                </a:solidFill>
              </a:rPr>
              <a:t> </a:t>
            </a:r>
            <a:r>
              <a:rPr sz="6000" spc="-509">
                <a:solidFill>
                  <a:srgbClr val="03498E"/>
                </a:solidFill>
              </a:rPr>
              <a:t>of</a:t>
            </a:r>
            <a:r>
              <a:rPr sz="6000" spc="100">
                <a:solidFill>
                  <a:srgbClr val="03498E"/>
                </a:solidFill>
              </a:rPr>
              <a:t> </a:t>
            </a:r>
            <a:r>
              <a:rPr sz="6000" spc="-580">
                <a:solidFill>
                  <a:srgbClr val="03498E"/>
                </a:solidFill>
              </a:rPr>
              <a:t>Big</a:t>
            </a:r>
            <a:r>
              <a:rPr sz="6000" spc="165">
                <a:solidFill>
                  <a:srgbClr val="03498E"/>
                </a:solidFill>
              </a:rPr>
              <a:t> </a:t>
            </a:r>
            <a:r>
              <a:rPr sz="6000" spc="-570">
                <a:solidFill>
                  <a:srgbClr val="03498E"/>
                </a:solidFill>
              </a:rPr>
              <a:t>Data</a:t>
            </a:r>
            <a:endParaRPr sz="600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79B85CF-FCAF-FF91-897C-2C610A65C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05" y="2224386"/>
            <a:ext cx="15139189" cy="62104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30"/>
              </a:spcBef>
            </a:pPr>
            <a:r>
              <a:rPr spc="-440">
                <a:solidFill>
                  <a:srgbClr val="004B93"/>
                </a:solidFill>
              </a:rPr>
              <a:t>Velocity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61524" y="1974763"/>
            <a:ext cx="7291070" cy="62014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660"/>
              </a:spcBef>
            </a:pPr>
            <a:r>
              <a:rPr sz="3800" spc="-430">
                <a:solidFill>
                  <a:srgbClr val="0862B3"/>
                </a:solidFill>
                <a:latin typeface="Courier New"/>
                <a:cs typeface="Courier New"/>
              </a:rPr>
              <a:t>Description</a:t>
            </a:r>
            <a:endParaRPr sz="3800">
              <a:latin typeface="Courier New"/>
              <a:cs typeface="Courier New"/>
            </a:endParaRPr>
          </a:p>
          <a:p>
            <a:pPr marL="358140" indent="-346075">
              <a:lnSpc>
                <a:spcPct val="100000"/>
              </a:lnSpc>
              <a:spcBef>
                <a:spcPts val="465"/>
              </a:spcBef>
              <a:buChar char="•"/>
              <a:tabLst>
                <a:tab pos="358775" algn="l"/>
              </a:tabLst>
            </a:pPr>
            <a:r>
              <a:rPr sz="3100" spc="-235">
                <a:solidFill>
                  <a:srgbClr val="575757"/>
                </a:solidFill>
                <a:latin typeface="Courier New"/>
                <a:cs typeface="Courier New"/>
              </a:rPr>
              <a:t>Data</a:t>
            </a:r>
            <a:r>
              <a:rPr sz="3100" spc="-36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54">
                <a:solidFill>
                  <a:srgbClr val="575757"/>
                </a:solidFill>
                <a:latin typeface="Courier New"/>
                <a:cs typeface="Courier New"/>
              </a:rPr>
              <a:t>that</a:t>
            </a:r>
            <a:r>
              <a:rPr sz="3100" spc="-27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175">
                <a:solidFill>
                  <a:srgbClr val="575757"/>
                </a:solidFill>
                <a:latin typeface="Courier New"/>
                <a:cs typeface="Courier New"/>
              </a:rPr>
              <a:t>is</a:t>
            </a:r>
            <a:r>
              <a:rPr sz="3100" spc="-42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305">
                <a:solidFill>
                  <a:srgbClr val="575757"/>
                </a:solidFill>
                <a:latin typeface="Courier New"/>
                <a:cs typeface="Courier New"/>
              </a:rPr>
              <a:t>generated</a:t>
            </a:r>
            <a:r>
              <a:rPr sz="3100" spc="-3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0">
                <a:solidFill>
                  <a:srgbClr val="575757"/>
                </a:solidFill>
                <a:latin typeface="Courier New"/>
                <a:cs typeface="Courier New"/>
              </a:rPr>
              <a:t>fast</a:t>
            </a:r>
            <a:endParaRPr sz="3100">
              <a:latin typeface="Courier New"/>
              <a:cs typeface="Courier New"/>
            </a:endParaRPr>
          </a:p>
          <a:p>
            <a:pPr marL="354330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3100" spc="-265">
                <a:solidFill>
                  <a:srgbClr val="575757"/>
                </a:solidFill>
                <a:latin typeface="Courier New"/>
                <a:cs typeface="Courier New"/>
              </a:rPr>
              <a:t>Process</a:t>
            </a:r>
            <a:r>
              <a:rPr sz="3100" spc="-204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35">
                <a:solidFill>
                  <a:srgbClr val="575757"/>
                </a:solidFill>
                <a:latin typeface="Courier New"/>
                <a:cs typeface="Courier New"/>
              </a:rPr>
              <a:t>that</a:t>
            </a:r>
            <a:r>
              <a:rPr sz="3100" spc="-21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never</a:t>
            </a:r>
            <a:r>
              <a:rPr sz="3100" spc="-409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5">
                <a:solidFill>
                  <a:srgbClr val="575757"/>
                </a:solidFill>
                <a:latin typeface="Courier New"/>
                <a:cs typeface="Courier New"/>
              </a:rPr>
              <a:t>stops</a:t>
            </a:r>
            <a:endParaRPr sz="3100">
              <a:latin typeface="Courier New"/>
              <a:cs typeface="Courier New"/>
            </a:endParaRPr>
          </a:p>
          <a:p>
            <a:pPr marL="64135">
              <a:lnSpc>
                <a:spcPct val="100000"/>
              </a:lnSpc>
              <a:spcBef>
                <a:spcPts val="305"/>
              </a:spcBef>
            </a:pPr>
            <a:r>
              <a:rPr sz="3800" spc="-405">
                <a:solidFill>
                  <a:srgbClr val="0862B3"/>
                </a:solidFill>
                <a:latin typeface="Courier New"/>
                <a:cs typeface="Courier New"/>
              </a:rPr>
              <a:t>Attributes</a:t>
            </a:r>
            <a:endParaRPr sz="3800">
              <a:latin typeface="Courier New"/>
              <a:cs typeface="Courier New"/>
            </a:endParaRPr>
          </a:p>
          <a:p>
            <a:pPr marL="372110" indent="-360045">
              <a:lnSpc>
                <a:spcPct val="100000"/>
              </a:lnSpc>
              <a:spcBef>
                <a:spcPts val="465"/>
              </a:spcBef>
              <a:buChar char="•"/>
              <a:tabLst>
                <a:tab pos="372745" algn="l"/>
              </a:tabLst>
            </a:pPr>
            <a:r>
              <a:rPr sz="3100" spc="-315">
                <a:solidFill>
                  <a:srgbClr val="575757"/>
                </a:solidFill>
                <a:latin typeface="Courier New"/>
                <a:cs typeface="Courier New"/>
              </a:rPr>
              <a:t>Batch</a:t>
            </a:r>
            <a:endParaRPr sz="3100">
              <a:latin typeface="Courier New"/>
              <a:cs typeface="Courier New"/>
            </a:endParaRPr>
          </a:p>
          <a:p>
            <a:pPr marL="364490" indent="-352425">
              <a:lnSpc>
                <a:spcPct val="100000"/>
              </a:lnSpc>
              <a:spcBef>
                <a:spcPts val="505"/>
              </a:spcBef>
              <a:buChar char="•"/>
              <a:tabLst>
                <a:tab pos="365125" algn="l"/>
              </a:tabLst>
            </a:pPr>
            <a:r>
              <a:rPr sz="3100" spc="-265">
                <a:solidFill>
                  <a:srgbClr val="575757"/>
                </a:solidFill>
                <a:latin typeface="Courier New"/>
                <a:cs typeface="Courier New"/>
              </a:rPr>
              <a:t>Close</a:t>
            </a:r>
            <a:r>
              <a:rPr sz="3100" spc="-27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15">
                <a:solidFill>
                  <a:srgbClr val="575757"/>
                </a:solidFill>
                <a:latin typeface="Courier New"/>
                <a:cs typeface="Courier New"/>
              </a:rPr>
              <a:t>to</a:t>
            </a:r>
            <a:r>
              <a:rPr sz="3100" spc="-39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35">
                <a:solidFill>
                  <a:srgbClr val="575757"/>
                </a:solidFill>
                <a:latin typeface="Courier New"/>
                <a:cs typeface="Courier New"/>
              </a:rPr>
              <a:t>real</a:t>
            </a:r>
            <a:r>
              <a:rPr sz="3100" spc="-34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0">
                <a:solidFill>
                  <a:srgbClr val="575757"/>
                </a:solidFill>
                <a:latin typeface="Courier New"/>
                <a:cs typeface="Courier New"/>
              </a:rPr>
              <a:t>time</a:t>
            </a:r>
            <a:endParaRPr sz="3100">
              <a:latin typeface="Courier New"/>
              <a:cs typeface="Courier New"/>
            </a:endParaRPr>
          </a:p>
          <a:p>
            <a:pPr marL="353060" indent="-340995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</a:tabLst>
            </a:pPr>
            <a:r>
              <a:rPr sz="3100" spc="-295">
                <a:solidFill>
                  <a:srgbClr val="575757"/>
                </a:solidFill>
                <a:latin typeface="Courier New"/>
                <a:cs typeface="Courier New"/>
              </a:rPr>
              <a:t>Streaming</a:t>
            </a:r>
            <a:endParaRPr sz="31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  <a:spcBef>
                <a:spcPts val="309"/>
              </a:spcBef>
            </a:pPr>
            <a:r>
              <a:rPr sz="3800" spc="-380">
                <a:solidFill>
                  <a:srgbClr val="0862B3"/>
                </a:solidFill>
                <a:latin typeface="Courier New"/>
                <a:cs typeface="Courier New"/>
              </a:rPr>
              <a:t>Drivers</a:t>
            </a:r>
            <a:endParaRPr sz="3800">
              <a:latin typeface="Courier New"/>
              <a:cs typeface="Courier New"/>
            </a:endParaRPr>
          </a:p>
          <a:p>
            <a:pPr marL="344805" indent="-332740">
              <a:lnSpc>
                <a:spcPct val="100000"/>
              </a:lnSpc>
              <a:spcBef>
                <a:spcPts val="459"/>
              </a:spcBef>
              <a:buChar char="•"/>
              <a:tabLst>
                <a:tab pos="345440" algn="l"/>
              </a:tabLst>
            </a:pP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Improved</a:t>
            </a:r>
            <a:r>
              <a:rPr sz="3100" spc="-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305">
                <a:solidFill>
                  <a:srgbClr val="575757"/>
                </a:solidFill>
                <a:latin typeface="Courier New"/>
                <a:cs typeface="Courier New"/>
              </a:rPr>
              <a:t>connectivity</a:t>
            </a:r>
            <a:r>
              <a:rPr sz="3100" spc="26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and</a:t>
            </a:r>
            <a:r>
              <a:rPr sz="310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315">
                <a:solidFill>
                  <a:srgbClr val="575757"/>
                </a:solidFill>
                <a:latin typeface="Courier New"/>
                <a:cs typeface="Courier New"/>
              </a:rPr>
              <a:t>hardware</a:t>
            </a:r>
            <a:endParaRPr sz="3100">
              <a:latin typeface="Courier New"/>
              <a:cs typeface="Courier New"/>
            </a:endParaRPr>
          </a:p>
          <a:p>
            <a:pPr marL="372110" indent="-360045">
              <a:lnSpc>
                <a:spcPct val="100000"/>
              </a:lnSpc>
              <a:spcBef>
                <a:spcPts val="505"/>
              </a:spcBef>
              <a:buChar char="•"/>
              <a:tabLst>
                <a:tab pos="372745" algn="l"/>
              </a:tabLst>
            </a:pPr>
            <a:r>
              <a:rPr sz="3100" spc="-305">
                <a:solidFill>
                  <a:srgbClr val="575757"/>
                </a:solidFill>
                <a:latin typeface="Courier New"/>
                <a:cs typeface="Courier New"/>
              </a:rPr>
              <a:t>Rapid</a:t>
            </a:r>
            <a:r>
              <a:rPr sz="3100" spc="-19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65">
                <a:solidFill>
                  <a:srgbClr val="575757"/>
                </a:solidFill>
                <a:latin typeface="Courier New"/>
                <a:cs typeface="Courier New"/>
              </a:rPr>
              <a:t>response</a:t>
            </a:r>
            <a:r>
              <a:rPr sz="3100" spc="-30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30">
                <a:solidFill>
                  <a:srgbClr val="575757"/>
                </a:solidFill>
                <a:latin typeface="Courier New"/>
                <a:cs typeface="Courier New"/>
              </a:rPr>
              <a:t>times</a:t>
            </a:r>
            <a:endParaRPr sz="3100">
              <a:latin typeface="Courier New"/>
              <a:cs typeface="Courier New"/>
            </a:endParaRPr>
          </a:p>
          <a:p>
            <a:pPr marL="354330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3100" spc="-305">
                <a:solidFill>
                  <a:srgbClr val="575757"/>
                </a:solidFill>
                <a:latin typeface="Courier New"/>
                <a:cs typeface="Courier New"/>
              </a:rPr>
              <a:t>Precalculated</a:t>
            </a:r>
            <a:r>
              <a:rPr sz="3100" spc="32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80">
                <a:solidFill>
                  <a:srgbClr val="575757"/>
                </a:solidFill>
                <a:latin typeface="Courier New"/>
                <a:cs typeface="Courier New"/>
              </a:rPr>
              <a:t>analysis</a:t>
            </a:r>
            <a:endParaRPr sz="3100">
              <a:latin typeface="Courier New"/>
              <a:cs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BBB5AA-AC8E-313F-126C-08ECE7369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92" y="3505200"/>
            <a:ext cx="2748631" cy="25653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60455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30"/>
              </a:spcBef>
            </a:pPr>
            <a:r>
              <a:rPr sz="6000" spc="-484">
                <a:solidFill>
                  <a:srgbClr val="004B93"/>
                </a:solidFill>
              </a:rPr>
              <a:t>Volume</a:t>
            </a:r>
            <a:endParaRPr sz="6000"/>
          </a:p>
        </p:txBody>
      </p:sp>
      <p:sp>
        <p:nvSpPr>
          <p:cNvPr id="23" name="object 23"/>
          <p:cNvSpPr txBox="1"/>
          <p:nvPr/>
        </p:nvSpPr>
        <p:spPr>
          <a:xfrm>
            <a:off x="4974263" y="1987536"/>
            <a:ext cx="6705600" cy="62014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660"/>
              </a:spcBef>
            </a:pPr>
            <a:r>
              <a:rPr sz="3800" spc="-405">
                <a:solidFill>
                  <a:srgbClr val="0864B3"/>
                </a:solidFill>
                <a:latin typeface="Courier New"/>
                <a:cs typeface="Courier New"/>
              </a:rPr>
              <a:t>Description</a:t>
            </a:r>
            <a:endParaRPr sz="3800">
              <a:latin typeface="Courier New"/>
              <a:cs typeface="Courier New"/>
            </a:endParaRPr>
          </a:p>
          <a:p>
            <a:pPr marL="353060" indent="-340995">
              <a:lnSpc>
                <a:spcPct val="100000"/>
              </a:lnSpc>
              <a:spcBef>
                <a:spcPts val="465"/>
              </a:spcBef>
              <a:buChar char="•"/>
              <a:tabLst>
                <a:tab pos="353695" algn="l"/>
              </a:tabLst>
            </a:pPr>
            <a:r>
              <a:rPr sz="3100" spc="-235">
                <a:solidFill>
                  <a:srgbClr val="595959"/>
                </a:solidFill>
                <a:latin typeface="Courier New"/>
                <a:cs typeface="Courier New"/>
              </a:rPr>
              <a:t>Scale</a:t>
            </a:r>
            <a:r>
              <a:rPr sz="3100" spc="-36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100" spc="-175">
                <a:solidFill>
                  <a:srgbClr val="595959"/>
                </a:solidFill>
                <a:latin typeface="Courier New"/>
                <a:cs typeface="Courier New"/>
              </a:rPr>
              <a:t>of</a:t>
            </a:r>
            <a:r>
              <a:rPr sz="3100" spc="-39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100" spc="-20">
                <a:solidFill>
                  <a:srgbClr val="595959"/>
                </a:solidFill>
                <a:latin typeface="Courier New"/>
                <a:cs typeface="Courier New"/>
              </a:rPr>
              <a:t>data</a:t>
            </a:r>
            <a:endParaRPr sz="3100">
              <a:latin typeface="Courier New"/>
              <a:cs typeface="Courier New"/>
            </a:endParaRPr>
          </a:p>
          <a:p>
            <a:pPr marL="357505" indent="-345440">
              <a:lnSpc>
                <a:spcPct val="100000"/>
              </a:lnSpc>
              <a:spcBef>
                <a:spcPts val="505"/>
              </a:spcBef>
              <a:buChar char="•"/>
              <a:tabLst>
                <a:tab pos="358140" algn="l"/>
              </a:tabLst>
            </a:pPr>
            <a:r>
              <a:rPr sz="3100" spc="-305">
                <a:solidFill>
                  <a:srgbClr val="595959"/>
                </a:solidFill>
                <a:latin typeface="Courier New"/>
                <a:cs typeface="Courier New"/>
              </a:rPr>
              <a:t>Increased</a:t>
            </a:r>
            <a:r>
              <a:rPr sz="3100" spc="13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100" spc="-265">
                <a:solidFill>
                  <a:srgbClr val="595959"/>
                </a:solidFill>
                <a:latin typeface="Courier New"/>
                <a:cs typeface="Courier New"/>
              </a:rPr>
              <a:t>amount</a:t>
            </a:r>
            <a:r>
              <a:rPr sz="3100" spc="-24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100" spc="-175">
                <a:solidFill>
                  <a:srgbClr val="595959"/>
                </a:solidFill>
                <a:latin typeface="Courier New"/>
                <a:cs typeface="Courier New"/>
              </a:rPr>
              <a:t>of</a:t>
            </a:r>
            <a:r>
              <a:rPr sz="3100" spc="-42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100" spc="-305">
                <a:solidFill>
                  <a:srgbClr val="595959"/>
                </a:solidFill>
                <a:latin typeface="Courier New"/>
                <a:cs typeface="Courier New"/>
              </a:rPr>
              <a:t>stored</a:t>
            </a:r>
            <a:r>
              <a:rPr sz="3100" spc="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100" spc="-180">
                <a:solidFill>
                  <a:srgbClr val="595959"/>
                </a:solidFill>
                <a:latin typeface="Courier New"/>
                <a:cs typeface="Courier New"/>
              </a:rPr>
              <a:t>data</a:t>
            </a:r>
            <a:endParaRPr sz="31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  <a:spcBef>
                <a:spcPts val="305"/>
              </a:spcBef>
            </a:pPr>
            <a:r>
              <a:rPr sz="3800" spc="-405">
                <a:solidFill>
                  <a:srgbClr val="0864B3"/>
                </a:solidFill>
                <a:latin typeface="Courier New"/>
                <a:cs typeface="Courier New"/>
              </a:rPr>
              <a:t>Attributes</a:t>
            </a:r>
            <a:endParaRPr sz="3800">
              <a:latin typeface="Courier New"/>
              <a:cs typeface="Courier New"/>
            </a:endParaRPr>
          </a:p>
          <a:p>
            <a:pPr marL="367030" indent="-354965">
              <a:lnSpc>
                <a:spcPct val="100000"/>
              </a:lnSpc>
              <a:spcBef>
                <a:spcPts val="465"/>
              </a:spcBef>
              <a:buChar char="•"/>
              <a:tabLst>
                <a:tab pos="367665" algn="l"/>
              </a:tabLst>
            </a:pPr>
            <a:r>
              <a:rPr sz="3100" spc="-295">
                <a:solidFill>
                  <a:srgbClr val="595959"/>
                </a:solidFill>
                <a:latin typeface="Courier New"/>
                <a:cs typeface="Courier New"/>
              </a:rPr>
              <a:t>Petabytes</a:t>
            </a:r>
            <a:endParaRPr sz="3100">
              <a:latin typeface="Courier New"/>
              <a:cs typeface="Courier New"/>
            </a:endParaRPr>
          </a:p>
          <a:p>
            <a:pPr marL="376555" lvl="1" indent="-311150">
              <a:lnSpc>
                <a:spcPct val="100000"/>
              </a:lnSpc>
              <a:spcBef>
                <a:spcPts val="1205"/>
              </a:spcBef>
              <a:buChar char="•"/>
              <a:tabLst>
                <a:tab pos="376555" algn="l"/>
                <a:tab pos="377190" algn="l"/>
              </a:tabLst>
            </a:pPr>
            <a:r>
              <a:rPr sz="2500" spc="-25">
                <a:solidFill>
                  <a:srgbClr val="595959"/>
                </a:solidFill>
                <a:latin typeface="Arial"/>
                <a:cs typeface="Arial"/>
              </a:rPr>
              <a:t>Exa</a:t>
            </a:r>
            <a:endParaRPr sz="250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spcBef>
                <a:spcPts val="620"/>
              </a:spcBef>
              <a:buChar char="•"/>
              <a:tabLst>
                <a:tab pos="348615" algn="l"/>
              </a:tabLst>
            </a:pPr>
            <a:r>
              <a:rPr sz="3100" spc="-40">
                <a:solidFill>
                  <a:srgbClr val="595959"/>
                </a:solidFill>
                <a:latin typeface="Courier New"/>
                <a:cs typeface="Courier New"/>
              </a:rPr>
              <a:t>Zetta</a:t>
            </a:r>
            <a:endParaRPr sz="31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  <a:spcBef>
                <a:spcPts val="204"/>
              </a:spcBef>
            </a:pPr>
            <a:r>
              <a:rPr sz="3800" spc="-380">
                <a:solidFill>
                  <a:srgbClr val="0864B3"/>
                </a:solidFill>
                <a:latin typeface="Courier New"/>
                <a:cs typeface="Courier New"/>
              </a:rPr>
              <a:t>Drivers</a:t>
            </a:r>
            <a:endParaRPr sz="3800">
              <a:latin typeface="Courier New"/>
              <a:cs typeface="Courier New"/>
            </a:endParaRPr>
          </a:p>
          <a:p>
            <a:pPr marL="357505" indent="-345440">
              <a:lnSpc>
                <a:spcPct val="100000"/>
              </a:lnSpc>
              <a:spcBef>
                <a:spcPts val="565"/>
              </a:spcBef>
              <a:buChar char="•"/>
              <a:tabLst>
                <a:tab pos="358140" algn="l"/>
              </a:tabLst>
            </a:pPr>
            <a:r>
              <a:rPr sz="3100" spc="-265">
                <a:solidFill>
                  <a:srgbClr val="595959"/>
                </a:solidFill>
                <a:latin typeface="Courier New"/>
                <a:cs typeface="Courier New"/>
              </a:rPr>
              <a:t>Increase</a:t>
            </a:r>
            <a:r>
              <a:rPr sz="3100" spc="-18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100" spc="-250">
                <a:solidFill>
                  <a:srgbClr val="595959"/>
                </a:solidFill>
                <a:latin typeface="Courier New"/>
                <a:cs typeface="Courier New"/>
              </a:rPr>
              <a:t>in</a:t>
            </a:r>
            <a:r>
              <a:rPr sz="3100" spc="-28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100" spc="-254">
                <a:solidFill>
                  <a:srgbClr val="595959"/>
                </a:solidFill>
                <a:latin typeface="Courier New"/>
                <a:cs typeface="Courier New"/>
              </a:rPr>
              <a:t>data</a:t>
            </a:r>
            <a:r>
              <a:rPr sz="3100" spc="-33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100" spc="-280">
                <a:solidFill>
                  <a:srgbClr val="595959"/>
                </a:solidFill>
                <a:latin typeface="Courier New"/>
                <a:cs typeface="Courier New"/>
              </a:rPr>
              <a:t>sources</a:t>
            </a:r>
            <a:endParaRPr sz="3100">
              <a:latin typeface="Courier New"/>
              <a:cs typeface="Courier New"/>
            </a:endParaRPr>
          </a:p>
          <a:p>
            <a:pPr marL="381000" indent="-368935">
              <a:lnSpc>
                <a:spcPct val="100000"/>
              </a:lnSpc>
              <a:spcBef>
                <a:spcPts val="505"/>
              </a:spcBef>
              <a:buChar char="•"/>
              <a:tabLst>
                <a:tab pos="381635" algn="l"/>
              </a:tabLst>
            </a:pPr>
            <a:r>
              <a:rPr sz="3100" spc="-285">
                <a:solidFill>
                  <a:srgbClr val="595959"/>
                </a:solidFill>
                <a:latin typeface="Courier New"/>
                <a:cs typeface="Courier New"/>
              </a:rPr>
              <a:t>Higher</a:t>
            </a:r>
            <a:r>
              <a:rPr sz="3100" spc="-33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100" spc="-285">
                <a:solidFill>
                  <a:srgbClr val="595959"/>
                </a:solidFill>
                <a:latin typeface="Courier New"/>
                <a:cs typeface="Courier New"/>
              </a:rPr>
              <a:t>resolution</a:t>
            </a:r>
            <a:r>
              <a:rPr sz="3100" spc="-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100" spc="-280">
                <a:solidFill>
                  <a:srgbClr val="595959"/>
                </a:solidFill>
                <a:latin typeface="Courier New"/>
                <a:cs typeface="Courier New"/>
              </a:rPr>
              <a:t>sensors</a:t>
            </a:r>
            <a:endParaRPr sz="3100">
              <a:latin typeface="Courier New"/>
              <a:cs typeface="Courier New"/>
            </a:endParaRPr>
          </a:p>
          <a:p>
            <a:pPr marL="353060" indent="-340995">
              <a:lnSpc>
                <a:spcPct val="100000"/>
              </a:lnSpc>
              <a:spcBef>
                <a:spcPts val="505"/>
              </a:spcBef>
              <a:buChar char="•"/>
              <a:tabLst>
                <a:tab pos="353695" algn="l"/>
              </a:tabLst>
            </a:pPr>
            <a:r>
              <a:rPr sz="3100" spc="-265">
                <a:solidFill>
                  <a:srgbClr val="595959"/>
                </a:solidFill>
                <a:latin typeface="Courier New"/>
                <a:cs typeface="Courier New"/>
              </a:rPr>
              <a:t>Scalable</a:t>
            </a:r>
            <a:r>
              <a:rPr sz="3100" spc="-16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100" spc="-180">
                <a:solidFill>
                  <a:srgbClr val="595959"/>
                </a:solidFill>
                <a:latin typeface="Courier New"/>
                <a:cs typeface="Courier New"/>
              </a:rPr>
              <a:t>infrastructure</a:t>
            </a:r>
            <a:endParaRPr sz="3100">
              <a:latin typeface="Courier New"/>
              <a:cs typeface="Courier New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117620A-4FA2-D64A-E409-67CA9737F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26" y="3505200"/>
            <a:ext cx="2701185" cy="26669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3556" y="3371708"/>
            <a:ext cx="1834514" cy="201774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30"/>
              </a:spcBef>
            </a:pPr>
            <a:r>
              <a:rPr spc="-440">
                <a:solidFill>
                  <a:srgbClr val="004B93"/>
                </a:solidFill>
              </a:rPr>
              <a:t>Variety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87002" y="1795974"/>
            <a:ext cx="9484360" cy="60356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660"/>
              </a:spcBef>
            </a:pPr>
            <a:r>
              <a:rPr sz="3800" spc="-405">
                <a:solidFill>
                  <a:srgbClr val="0864B5"/>
                </a:solidFill>
                <a:latin typeface="Courier New"/>
                <a:cs typeface="Courier New"/>
              </a:rPr>
              <a:t>Description</a:t>
            </a:r>
            <a:endParaRPr sz="3800">
              <a:latin typeface="Courier New"/>
              <a:cs typeface="Courier New"/>
            </a:endParaRPr>
          </a:p>
          <a:p>
            <a:pPr marL="371475" marR="560070" indent="-359410">
              <a:lnSpc>
                <a:spcPct val="78400"/>
              </a:lnSpc>
              <a:spcBef>
                <a:spcPts val="1270"/>
              </a:spcBef>
              <a:buChar char="•"/>
              <a:tabLst>
                <a:tab pos="393065" algn="l"/>
              </a:tabLst>
            </a:pPr>
            <a:r>
              <a:rPr sz="3100" spc="-265">
                <a:solidFill>
                  <a:srgbClr val="575757"/>
                </a:solidFill>
                <a:latin typeface="Courier New"/>
                <a:cs typeface="Courier New"/>
              </a:rPr>
              <a:t>Data</a:t>
            </a:r>
            <a:r>
              <a:rPr sz="3100" spc="-33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35">
                <a:solidFill>
                  <a:srgbClr val="575757"/>
                </a:solidFill>
                <a:latin typeface="Courier New"/>
                <a:cs typeface="Courier New"/>
              </a:rPr>
              <a:t>that</a:t>
            </a:r>
            <a:r>
              <a:rPr sz="3100" spc="-33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65">
                <a:solidFill>
                  <a:srgbClr val="575757"/>
                </a:solidFill>
                <a:latin typeface="Courier New"/>
                <a:cs typeface="Courier New"/>
              </a:rPr>
              <a:t>comes</a:t>
            </a:r>
            <a:r>
              <a:rPr sz="3100" spc="-31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from</a:t>
            </a:r>
            <a:r>
              <a:rPr sz="3100" spc="3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machines,</a:t>
            </a:r>
            <a:r>
              <a:rPr sz="3100" spc="-1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people,</a:t>
            </a:r>
            <a:r>
              <a:rPr sz="3100" spc="-36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310">
                <a:solidFill>
                  <a:srgbClr val="575757"/>
                </a:solidFill>
                <a:latin typeface="Courier New"/>
                <a:cs typeface="Courier New"/>
              </a:rPr>
              <a:t>and 	</a:t>
            </a:r>
            <a:r>
              <a:rPr sz="3100" spc="-315">
                <a:solidFill>
                  <a:srgbClr val="575757"/>
                </a:solidFill>
                <a:latin typeface="Courier New"/>
                <a:cs typeface="Courier New"/>
              </a:rPr>
              <a:t>processes</a:t>
            </a:r>
            <a:endParaRPr sz="3100">
              <a:latin typeface="Courier New"/>
              <a:cs typeface="Courier New"/>
            </a:endParaRPr>
          </a:p>
          <a:p>
            <a:pPr marL="353060" indent="-340995">
              <a:lnSpc>
                <a:spcPct val="100000"/>
              </a:lnSpc>
              <a:spcBef>
                <a:spcPts val="505"/>
              </a:spcBef>
              <a:buChar char="•"/>
              <a:tabLst>
                <a:tab pos="353695" algn="l"/>
              </a:tabLst>
            </a:pPr>
            <a:r>
              <a:rPr sz="3100" spc="-265">
                <a:solidFill>
                  <a:srgbClr val="575757"/>
                </a:solidFill>
                <a:latin typeface="Courier New"/>
                <a:cs typeface="Courier New"/>
              </a:rPr>
              <a:t>Structured,</a:t>
            </a:r>
            <a:r>
              <a:rPr sz="3100" spc="-14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54">
                <a:solidFill>
                  <a:srgbClr val="575757"/>
                </a:solidFill>
                <a:latin typeface="Courier New"/>
                <a:cs typeface="Courier New"/>
              </a:rPr>
              <a:t>semi-structured,</a:t>
            </a:r>
            <a:r>
              <a:rPr sz="3100" spc="-509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and</a:t>
            </a:r>
            <a:r>
              <a:rPr sz="3100" spc="3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335">
                <a:solidFill>
                  <a:srgbClr val="575757"/>
                </a:solidFill>
                <a:latin typeface="Courier New"/>
                <a:cs typeface="Courier New"/>
              </a:rPr>
              <a:t>unstructured</a:t>
            </a:r>
            <a:endParaRPr sz="31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  <a:spcBef>
                <a:spcPts val="305"/>
              </a:spcBef>
            </a:pPr>
            <a:r>
              <a:rPr sz="3800" spc="-405">
                <a:solidFill>
                  <a:srgbClr val="0864B5"/>
                </a:solidFill>
                <a:latin typeface="Courier New"/>
                <a:cs typeface="Courier New"/>
              </a:rPr>
              <a:t>Attributes</a:t>
            </a:r>
            <a:endParaRPr sz="3800">
              <a:latin typeface="Courier New"/>
              <a:cs typeface="Courier New"/>
            </a:endParaRPr>
          </a:p>
          <a:p>
            <a:pPr marL="353060" indent="-340995">
              <a:lnSpc>
                <a:spcPct val="100000"/>
              </a:lnSpc>
              <a:spcBef>
                <a:spcPts val="464"/>
              </a:spcBef>
              <a:buChar char="•"/>
              <a:tabLst>
                <a:tab pos="353695" algn="l"/>
              </a:tabLst>
            </a:pPr>
            <a:r>
              <a:rPr sz="3100" spc="-265">
                <a:solidFill>
                  <a:srgbClr val="575757"/>
                </a:solidFill>
                <a:latin typeface="Courier New"/>
                <a:cs typeface="Courier New"/>
              </a:rPr>
              <a:t>Structure,</a:t>
            </a:r>
            <a:r>
              <a:rPr sz="3100" spc="-13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65">
                <a:solidFill>
                  <a:srgbClr val="575757"/>
                </a:solidFill>
                <a:latin typeface="Courier New"/>
                <a:cs typeface="Courier New"/>
              </a:rPr>
              <a:t>complexity,</a:t>
            </a:r>
            <a:r>
              <a:rPr sz="3100" spc="-30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and</a:t>
            </a:r>
            <a:r>
              <a:rPr sz="3100" spc="-204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95">
                <a:solidFill>
                  <a:srgbClr val="575757"/>
                </a:solidFill>
                <a:latin typeface="Courier New"/>
                <a:cs typeface="Courier New"/>
              </a:rPr>
              <a:t>origin</a:t>
            </a:r>
            <a:endParaRPr sz="31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  <a:spcBef>
                <a:spcPts val="305"/>
              </a:spcBef>
            </a:pPr>
            <a:r>
              <a:rPr sz="3800" spc="-380">
                <a:solidFill>
                  <a:srgbClr val="0864B5"/>
                </a:solidFill>
                <a:latin typeface="Courier New"/>
                <a:cs typeface="Courier New"/>
              </a:rPr>
              <a:t>Drivers</a:t>
            </a:r>
            <a:endParaRPr sz="3800">
              <a:latin typeface="Courier New"/>
              <a:cs typeface="Courier New"/>
            </a:endParaRPr>
          </a:p>
          <a:p>
            <a:pPr marL="384175" indent="-372110">
              <a:lnSpc>
                <a:spcPct val="100000"/>
              </a:lnSpc>
              <a:spcBef>
                <a:spcPts val="464"/>
              </a:spcBef>
              <a:buChar char="•"/>
              <a:tabLst>
                <a:tab pos="384810" algn="l"/>
              </a:tabLst>
            </a:pP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Mobile</a:t>
            </a:r>
            <a:r>
              <a:rPr sz="3100" spc="-31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95">
                <a:solidFill>
                  <a:srgbClr val="575757"/>
                </a:solidFill>
                <a:latin typeface="Courier New"/>
                <a:cs typeface="Courier New"/>
              </a:rPr>
              <a:t>technologies</a:t>
            </a:r>
            <a:endParaRPr sz="3100">
              <a:latin typeface="Courier New"/>
              <a:cs typeface="Courier New"/>
            </a:endParaRPr>
          </a:p>
          <a:p>
            <a:pPr marL="353060" indent="-340995">
              <a:lnSpc>
                <a:spcPct val="100000"/>
              </a:lnSpc>
              <a:spcBef>
                <a:spcPts val="600"/>
              </a:spcBef>
              <a:buChar char="•"/>
              <a:tabLst>
                <a:tab pos="353695" algn="l"/>
              </a:tabLst>
            </a:pPr>
            <a:r>
              <a:rPr sz="3100" spc="-265">
                <a:solidFill>
                  <a:srgbClr val="575757"/>
                </a:solidFill>
                <a:latin typeface="Courier New"/>
                <a:cs typeface="Courier New"/>
              </a:rPr>
              <a:t>Scalable</a:t>
            </a:r>
            <a:r>
              <a:rPr sz="3100" spc="-6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180">
                <a:solidFill>
                  <a:srgbClr val="575757"/>
                </a:solidFill>
                <a:latin typeface="Courier New"/>
                <a:cs typeface="Courier New"/>
              </a:rPr>
              <a:t>infrastructure</a:t>
            </a:r>
            <a:endParaRPr sz="3100">
              <a:latin typeface="Courier New"/>
              <a:cs typeface="Courier New"/>
            </a:endParaRPr>
          </a:p>
          <a:p>
            <a:pPr marL="384810" indent="-372745">
              <a:lnSpc>
                <a:spcPct val="100000"/>
              </a:lnSpc>
              <a:spcBef>
                <a:spcPts val="505"/>
              </a:spcBef>
              <a:buChar char="•"/>
              <a:tabLst>
                <a:tab pos="385445" algn="l"/>
              </a:tabLst>
            </a:pPr>
            <a:r>
              <a:rPr sz="3100" spc="-295">
                <a:solidFill>
                  <a:srgbClr val="575757"/>
                </a:solidFill>
                <a:latin typeface="Courier New"/>
                <a:cs typeface="Courier New"/>
              </a:rPr>
              <a:t>Resilience</a:t>
            </a:r>
            <a:endParaRPr sz="3100">
              <a:latin typeface="Courier New"/>
              <a:cs typeface="Courier New"/>
            </a:endParaRPr>
          </a:p>
          <a:p>
            <a:pPr marL="371475" indent="-358775">
              <a:lnSpc>
                <a:spcPct val="100000"/>
              </a:lnSpc>
              <a:spcBef>
                <a:spcPts val="505"/>
              </a:spcBef>
              <a:buChar char="•"/>
              <a:tabLst>
                <a:tab pos="371475" algn="l"/>
              </a:tabLst>
            </a:pPr>
            <a:r>
              <a:rPr sz="3100" spc="-265">
                <a:solidFill>
                  <a:srgbClr val="575757"/>
                </a:solidFill>
                <a:latin typeface="Courier New"/>
                <a:cs typeface="Courier New"/>
              </a:rPr>
              <a:t>Fault</a:t>
            </a:r>
            <a:r>
              <a:rPr sz="3100" spc="-28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95">
                <a:solidFill>
                  <a:srgbClr val="575757"/>
                </a:solidFill>
                <a:latin typeface="Courier New"/>
                <a:cs typeface="Courier New"/>
              </a:rPr>
              <a:t>recovery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15376" y="3410090"/>
            <a:ext cx="85026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-229">
                <a:solidFill>
                  <a:srgbClr val="575757"/>
                </a:solidFill>
                <a:latin typeface="Courier New"/>
                <a:cs typeface="Courier New"/>
              </a:rPr>
              <a:t>data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7002" y="7867015"/>
            <a:ext cx="667893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4810" indent="-372745">
              <a:lnSpc>
                <a:spcPct val="100000"/>
              </a:lnSpc>
              <a:spcBef>
                <a:spcPts val="114"/>
              </a:spcBef>
              <a:buChar char="•"/>
              <a:tabLst>
                <a:tab pos="385445" algn="l"/>
              </a:tabLst>
            </a:pP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Efficient</a:t>
            </a:r>
            <a:r>
              <a:rPr sz="3100" spc="-265">
                <a:solidFill>
                  <a:srgbClr val="575757"/>
                </a:solidFill>
                <a:latin typeface="Courier New"/>
                <a:cs typeface="Courier New"/>
              </a:rPr>
              <a:t> storage</a:t>
            </a:r>
            <a:r>
              <a:rPr sz="3100" spc="-24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and</a:t>
            </a:r>
            <a:r>
              <a:rPr sz="3100" spc="-14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95">
                <a:solidFill>
                  <a:srgbClr val="575757"/>
                </a:solidFill>
                <a:latin typeface="Courier New"/>
                <a:cs typeface="Courier New"/>
              </a:rPr>
              <a:t>retrieval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30"/>
              </a:spcBef>
            </a:pPr>
            <a:r>
              <a:rPr spc="-440"/>
              <a:t>Veracity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8143" y="1991219"/>
            <a:ext cx="8732520" cy="56603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35"/>
              </a:spcBef>
            </a:pPr>
            <a:r>
              <a:rPr sz="3800" spc="-430">
                <a:solidFill>
                  <a:srgbClr val="0A64B1"/>
                </a:solidFill>
                <a:latin typeface="Courier New"/>
                <a:cs typeface="Courier New"/>
              </a:rPr>
              <a:t>Description</a:t>
            </a:r>
            <a:endParaRPr sz="3800">
              <a:latin typeface="Courier New"/>
              <a:cs typeface="Courier New"/>
            </a:endParaRPr>
          </a:p>
          <a:p>
            <a:pPr marL="367665" indent="-355600">
              <a:lnSpc>
                <a:spcPct val="100000"/>
              </a:lnSpc>
              <a:spcBef>
                <a:spcPts val="509"/>
              </a:spcBef>
              <a:buChar char="•"/>
              <a:tabLst>
                <a:tab pos="368300" algn="l"/>
              </a:tabLst>
            </a:pPr>
            <a:r>
              <a:rPr sz="3050" spc="-229">
                <a:solidFill>
                  <a:srgbClr val="595959"/>
                </a:solidFill>
                <a:latin typeface="Courier New"/>
                <a:cs typeface="Courier New"/>
              </a:rPr>
              <a:t>Quality,</a:t>
            </a:r>
            <a:r>
              <a:rPr sz="3050" spc="-35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229">
                <a:solidFill>
                  <a:srgbClr val="595959"/>
                </a:solidFill>
                <a:latin typeface="Courier New"/>
                <a:cs typeface="Courier New"/>
              </a:rPr>
              <a:t>origin,</a:t>
            </a:r>
            <a:r>
              <a:rPr sz="3050" spc="-26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260">
                <a:solidFill>
                  <a:srgbClr val="595959"/>
                </a:solidFill>
                <a:latin typeface="Courier New"/>
                <a:cs typeface="Courier New"/>
              </a:rPr>
              <a:t>and</a:t>
            </a:r>
            <a:r>
              <a:rPr sz="3050" spc="-5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265">
                <a:solidFill>
                  <a:srgbClr val="595959"/>
                </a:solidFill>
                <a:latin typeface="Courier New"/>
                <a:cs typeface="Courier New"/>
              </a:rPr>
              <a:t>conformity</a:t>
            </a:r>
            <a:r>
              <a:rPr sz="3050" spc="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140">
                <a:solidFill>
                  <a:srgbClr val="595959"/>
                </a:solidFill>
                <a:latin typeface="Courier New"/>
                <a:cs typeface="Courier New"/>
              </a:rPr>
              <a:t>of</a:t>
            </a:r>
            <a:r>
              <a:rPr sz="3050" spc="-52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10">
                <a:solidFill>
                  <a:srgbClr val="595959"/>
                </a:solidFill>
                <a:latin typeface="Courier New"/>
                <a:cs typeface="Courier New"/>
              </a:rPr>
              <a:t>facts</a:t>
            </a:r>
            <a:endParaRPr sz="3050">
              <a:latin typeface="Courier New"/>
              <a:cs typeface="Courier New"/>
            </a:endParaRPr>
          </a:p>
          <a:p>
            <a:pPr marL="382905" indent="-370840">
              <a:lnSpc>
                <a:spcPct val="100000"/>
              </a:lnSpc>
              <a:spcBef>
                <a:spcPts val="565"/>
              </a:spcBef>
              <a:buChar char="•"/>
              <a:tabLst>
                <a:tab pos="383540" algn="l"/>
              </a:tabLst>
            </a:pPr>
            <a:r>
              <a:rPr sz="3050" spc="-280">
                <a:solidFill>
                  <a:srgbClr val="595959"/>
                </a:solidFill>
                <a:latin typeface="Courier New"/>
                <a:cs typeface="Courier New"/>
              </a:rPr>
              <a:t>Accuracy</a:t>
            </a:r>
            <a:r>
              <a:rPr sz="3050" spc="-3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140">
                <a:solidFill>
                  <a:srgbClr val="595959"/>
                </a:solidFill>
                <a:latin typeface="Courier New"/>
                <a:cs typeface="Courier New"/>
              </a:rPr>
              <a:t>of</a:t>
            </a:r>
            <a:r>
              <a:rPr sz="3050" spc="-39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20">
                <a:solidFill>
                  <a:srgbClr val="595959"/>
                </a:solidFill>
                <a:latin typeface="Courier New"/>
                <a:cs typeface="Courier New"/>
              </a:rPr>
              <a:t>data</a:t>
            </a:r>
            <a:endParaRPr sz="3050">
              <a:latin typeface="Courier New"/>
              <a:cs typeface="Courier New"/>
            </a:endParaRPr>
          </a:p>
          <a:p>
            <a:pPr marL="370205" indent="-358140">
              <a:lnSpc>
                <a:spcPct val="100000"/>
              </a:lnSpc>
              <a:spcBef>
                <a:spcPts val="565"/>
              </a:spcBef>
              <a:buChar char="•"/>
              <a:tabLst>
                <a:tab pos="370840" algn="l"/>
              </a:tabLst>
            </a:pPr>
            <a:r>
              <a:rPr sz="3050" spc="-229">
                <a:solidFill>
                  <a:srgbClr val="595959"/>
                </a:solidFill>
                <a:latin typeface="Courier New"/>
                <a:cs typeface="Courier New"/>
              </a:rPr>
              <a:t>Data</a:t>
            </a:r>
            <a:r>
              <a:rPr sz="3050" spc="-35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195">
                <a:solidFill>
                  <a:srgbClr val="595959"/>
                </a:solidFill>
                <a:latin typeface="Courier New"/>
                <a:cs typeface="Courier New"/>
              </a:rPr>
              <a:t>that</a:t>
            </a:r>
            <a:r>
              <a:rPr sz="3050" spc="-35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229">
                <a:solidFill>
                  <a:srgbClr val="595959"/>
                </a:solidFill>
                <a:latin typeface="Courier New"/>
                <a:cs typeface="Courier New"/>
              </a:rPr>
              <a:t>comes</a:t>
            </a:r>
            <a:r>
              <a:rPr sz="3050" spc="-45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125">
                <a:solidFill>
                  <a:srgbClr val="595959"/>
                </a:solidFill>
                <a:latin typeface="Courier New"/>
                <a:cs typeface="Courier New"/>
              </a:rPr>
              <a:t>from</a:t>
            </a:r>
            <a:r>
              <a:rPr sz="3050" spc="-13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265">
                <a:solidFill>
                  <a:srgbClr val="595959"/>
                </a:solidFill>
                <a:latin typeface="Courier New"/>
                <a:cs typeface="Courier New"/>
              </a:rPr>
              <a:t>people</a:t>
            </a:r>
            <a:r>
              <a:rPr sz="3050" spc="-31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260">
                <a:solidFill>
                  <a:srgbClr val="595959"/>
                </a:solidFill>
                <a:latin typeface="Courier New"/>
                <a:cs typeface="Courier New"/>
              </a:rPr>
              <a:t>and</a:t>
            </a:r>
            <a:r>
              <a:rPr sz="3050" spc="4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275">
                <a:solidFill>
                  <a:srgbClr val="595959"/>
                </a:solidFill>
                <a:latin typeface="Courier New"/>
                <a:cs typeface="Courier New"/>
              </a:rPr>
              <a:t>processes</a:t>
            </a:r>
            <a:endParaRPr sz="305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  <a:spcBef>
                <a:spcPts val="315"/>
              </a:spcBef>
            </a:pPr>
            <a:r>
              <a:rPr sz="3800" spc="-405">
                <a:solidFill>
                  <a:srgbClr val="0A64B1"/>
                </a:solidFill>
                <a:latin typeface="Courier New"/>
                <a:cs typeface="Courier New"/>
              </a:rPr>
              <a:t>Attributes</a:t>
            </a:r>
            <a:endParaRPr sz="3800">
              <a:latin typeface="Courier New"/>
              <a:cs typeface="Courier New"/>
            </a:endParaRPr>
          </a:p>
          <a:p>
            <a:pPr marL="363855" indent="-351790">
              <a:lnSpc>
                <a:spcPct val="100000"/>
              </a:lnSpc>
              <a:spcBef>
                <a:spcPts val="515"/>
              </a:spcBef>
              <a:buChar char="•"/>
              <a:tabLst>
                <a:tab pos="364490" algn="l"/>
              </a:tabLst>
            </a:pPr>
            <a:r>
              <a:rPr sz="3050" spc="-265">
                <a:solidFill>
                  <a:srgbClr val="595959"/>
                </a:solidFill>
                <a:latin typeface="Courier New"/>
                <a:cs typeface="Courier New"/>
              </a:rPr>
              <a:t>Consistency</a:t>
            </a:r>
            <a:r>
              <a:rPr sz="3050" spc="5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260">
                <a:solidFill>
                  <a:srgbClr val="595959"/>
                </a:solidFill>
                <a:latin typeface="Courier New"/>
                <a:cs typeface="Courier New"/>
              </a:rPr>
              <a:t>and</a:t>
            </a:r>
            <a:r>
              <a:rPr sz="3050" spc="-7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275">
                <a:solidFill>
                  <a:srgbClr val="595959"/>
                </a:solidFill>
                <a:latin typeface="Courier New"/>
                <a:cs typeface="Courier New"/>
              </a:rPr>
              <a:t>completeness</a:t>
            </a:r>
            <a:endParaRPr sz="305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spcBef>
                <a:spcPts val="560"/>
              </a:spcBef>
              <a:buChar char="•"/>
              <a:tabLst>
                <a:tab pos="357505" algn="l"/>
              </a:tabLst>
            </a:pPr>
            <a:r>
              <a:rPr sz="3050" spc="-275">
                <a:solidFill>
                  <a:srgbClr val="595959"/>
                </a:solidFill>
                <a:latin typeface="Courier New"/>
                <a:cs typeface="Courier New"/>
              </a:rPr>
              <a:t>Integrity</a:t>
            </a:r>
            <a:endParaRPr sz="3050">
              <a:latin typeface="Courier New"/>
              <a:cs typeface="Courier New"/>
            </a:endParaRPr>
          </a:p>
          <a:p>
            <a:pPr marL="382905" indent="-370840">
              <a:lnSpc>
                <a:spcPct val="100000"/>
              </a:lnSpc>
              <a:spcBef>
                <a:spcPts val="565"/>
              </a:spcBef>
              <a:buChar char="•"/>
              <a:tabLst>
                <a:tab pos="383540" algn="l"/>
              </a:tabLst>
            </a:pPr>
            <a:r>
              <a:rPr sz="3050" spc="-290">
                <a:solidFill>
                  <a:srgbClr val="595959"/>
                </a:solidFill>
                <a:latin typeface="Courier New"/>
                <a:cs typeface="Courier New"/>
              </a:rPr>
              <a:t>Ambiguity</a:t>
            </a:r>
            <a:endParaRPr sz="3050">
              <a:latin typeface="Courier New"/>
              <a:cs typeface="Courier New"/>
            </a:endParaRPr>
          </a:p>
          <a:p>
            <a:pPr marL="57150">
              <a:lnSpc>
                <a:spcPct val="100000"/>
              </a:lnSpc>
              <a:spcBef>
                <a:spcPts val="415"/>
              </a:spcBef>
            </a:pPr>
            <a:r>
              <a:rPr sz="3800" spc="-380">
                <a:solidFill>
                  <a:srgbClr val="0A64B1"/>
                </a:solidFill>
                <a:latin typeface="Courier New"/>
                <a:cs typeface="Courier New"/>
              </a:rPr>
              <a:t>Drivers</a:t>
            </a:r>
            <a:endParaRPr sz="3800">
              <a:latin typeface="Courier New"/>
              <a:cs typeface="Courier New"/>
            </a:endParaRPr>
          </a:p>
          <a:p>
            <a:pPr marL="363855" indent="-351790">
              <a:lnSpc>
                <a:spcPct val="100000"/>
              </a:lnSpc>
              <a:spcBef>
                <a:spcPts val="415"/>
              </a:spcBef>
              <a:buChar char="•"/>
              <a:tabLst>
                <a:tab pos="364490" algn="l"/>
              </a:tabLst>
            </a:pPr>
            <a:r>
              <a:rPr sz="3050" spc="-215">
                <a:solidFill>
                  <a:srgbClr val="595959"/>
                </a:solidFill>
                <a:latin typeface="Courier New"/>
                <a:cs typeface="Courier New"/>
              </a:rPr>
              <a:t>Cost</a:t>
            </a:r>
            <a:r>
              <a:rPr sz="3050" spc="-35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260">
                <a:solidFill>
                  <a:srgbClr val="595959"/>
                </a:solidFill>
                <a:latin typeface="Courier New"/>
                <a:cs typeface="Courier New"/>
              </a:rPr>
              <a:t>and</a:t>
            </a:r>
            <a:r>
              <a:rPr sz="3050" spc="-13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3050" spc="-275">
                <a:solidFill>
                  <a:srgbClr val="595959"/>
                </a:solidFill>
                <a:latin typeface="Courier New"/>
                <a:cs typeface="Courier New"/>
              </a:rPr>
              <a:t>traceability</a:t>
            </a:r>
            <a:endParaRPr sz="3050">
              <a:latin typeface="Courier New"/>
              <a:cs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2EA73A-C16D-979E-6CD8-6ECBCE75A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62" y="3111500"/>
            <a:ext cx="3071346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30"/>
              </a:spcBef>
            </a:pPr>
            <a:r>
              <a:rPr sz="6050" spc="-550">
                <a:solidFill>
                  <a:srgbClr val="004B93"/>
                </a:solidFill>
              </a:rPr>
              <a:t>Adding</a:t>
            </a:r>
            <a:r>
              <a:rPr sz="6050" spc="-200">
                <a:solidFill>
                  <a:srgbClr val="004B93"/>
                </a:solidFill>
              </a:rPr>
              <a:t> </a:t>
            </a:r>
            <a:r>
              <a:rPr sz="6050" spc="-405">
                <a:solidFill>
                  <a:srgbClr val="004B93"/>
                </a:solidFill>
              </a:rPr>
              <a:t>the</a:t>
            </a:r>
            <a:r>
              <a:rPr sz="6050" spc="-305">
                <a:solidFill>
                  <a:srgbClr val="004B93"/>
                </a:solidFill>
              </a:rPr>
              <a:t> </a:t>
            </a:r>
            <a:r>
              <a:rPr sz="6050" spc="-515">
                <a:solidFill>
                  <a:srgbClr val="004B93"/>
                </a:solidFill>
              </a:rPr>
              <a:t>fifth</a:t>
            </a:r>
            <a:r>
              <a:rPr sz="6050" spc="235">
                <a:solidFill>
                  <a:srgbClr val="004B93"/>
                </a:solidFill>
              </a:rPr>
              <a:t> </a:t>
            </a:r>
            <a:r>
              <a:rPr sz="6050" spc="-730">
                <a:solidFill>
                  <a:srgbClr val="004B93"/>
                </a:solidFill>
              </a:rPr>
              <a:t>V</a:t>
            </a:r>
            <a:r>
              <a:rPr sz="6050" spc="-300">
                <a:solidFill>
                  <a:srgbClr val="004B93"/>
                </a:solidFill>
              </a:rPr>
              <a:t> </a:t>
            </a:r>
            <a:r>
              <a:rPr sz="6050" spc="-515">
                <a:solidFill>
                  <a:srgbClr val="004B93"/>
                </a:solidFill>
              </a:rPr>
              <a:t>of</a:t>
            </a:r>
            <a:r>
              <a:rPr sz="6050" spc="25">
                <a:solidFill>
                  <a:srgbClr val="004B93"/>
                </a:solidFill>
              </a:rPr>
              <a:t> </a:t>
            </a:r>
            <a:r>
              <a:rPr sz="6050" spc="-625">
                <a:solidFill>
                  <a:srgbClr val="004B93"/>
                </a:solidFill>
              </a:rPr>
              <a:t>Big</a:t>
            </a:r>
            <a:r>
              <a:rPr sz="6050" spc="175">
                <a:solidFill>
                  <a:srgbClr val="004B93"/>
                </a:solidFill>
              </a:rPr>
              <a:t> </a:t>
            </a:r>
            <a:r>
              <a:rPr sz="6050" spc="-570">
                <a:solidFill>
                  <a:srgbClr val="004B93"/>
                </a:solidFill>
              </a:rPr>
              <a:t>Data</a:t>
            </a:r>
            <a:endParaRPr sz="605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4E91A3D-870D-3C67-F428-82F1D61F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89" y="2286000"/>
            <a:ext cx="13122183" cy="54882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pc="-405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9331" y="2062797"/>
            <a:ext cx="13500100" cy="3782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25"/>
              </a:spcBef>
            </a:pPr>
            <a:r>
              <a:rPr sz="4350" spc="-345">
                <a:solidFill>
                  <a:srgbClr val="0162B8"/>
                </a:solidFill>
                <a:latin typeface="Courier New"/>
                <a:cs typeface="Courier New"/>
              </a:rPr>
              <a:t>In</a:t>
            </a:r>
            <a:r>
              <a:rPr sz="4350" spc="-365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45">
                <a:solidFill>
                  <a:srgbClr val="0162B8"/>
                </a:solidFill>
                <a:latin typeface="Courier New"/>
                <a:cs typeface="Courier New"/>
              </a:rPr>
              <a:t>this</a:t>
            </a:r>
            <a:r>
              <a:rPr sz="4350" spc="-27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lang="pt-PT" sz="4350" spc="-425" err="1">
                <a:solidFill>
                  <a:srgbClr val="0162B8"/>
                </a:solidFill>
                <a:latin typeface="Courier New"/>
                <a:cs typeface="Courier New"/>
              </a:rPr>
              <a:t>presentation</a:t>
            </a:r>
            <a:r>
              <a:rPr sz="4350" spc="-425">
                <a:solidFill>
                  <a:srgbClr val="0162B8"/>
                </a:solidFill>
                <a:latin typeface="Courier New"/>
                <a:cs typeface="Courier New"/>
              </a:rPr>
              <a:t>,</a:t>
            </a:r>
            <a:r>
              <a:rPr sz="4350" spc="-365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95">
                <a:solidFill>
                  <a:srgbClr val="0162B8"/>
                </a:solidFill>
                <a:latin typeface="Courier New"/>
                <a:cs typeface="Courier New"/>
              </a:rPr>
              <a:t>you</a:t>
            </a:r>
            <a:r>
              <a:rPr sz="4350" spc="-335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50">
                <a:solidFill>
                  <a:srgbClr val="0162B8"/>
                </a:solidFill>
                <a:latin typeface="Courier New"/>
                <a:cs typeface="Courier New"/>
              </a:rPr>
              <a:t>learned</a:t>
            </a:r>
            <a:r>
              <a:rPr sz="4350" spc="3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85">
                <a:solidFill>
                  <a:srgbClr val="0162B8"/>
                </a:solidFill>
                <a:latin typeface="Courier New"/>
                <a:cs typeface="Courier New"/>
              </a:rPr>
              <a:t>that:</a:t>
            </a:r>
            <a:endParaRPr sz="4350">
              <a:latin typeface="Courier New"/>
              <a:cs typeface="Courier New"/>
            </a:endParaRPr>
          </a:p>
          <a:p>
            <a:pPr marL="383540" marR="89535" indent="-371475">
              <a:lnSpc>
                <a:spcPct val="77100"/>
              </a:lnSpc>
              <a:spcBef>
                <a:spcPts val="1405"/>
              </a:spcBef>
            </a:pPr>
            <a:r>
              <a:rPr sz="4350" spc="-160">
                <a:solidFill>
                  <a:srgbClr val="0162B8"/>
                </a:solidFill>
                <a:latin typeface="Courier New"/>
                <a:cs typeface="Courier New"/>
              </a:rPr>
              <a:t>•Big</a:t>
            </a:r>
            <a:r>
              <a:rPr sz="4350" spc="-415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00">
                <a:solidFill>
                  <a:srgbClr val="0162B8"/>
                </a:solidFill>
                <a:latin typeface="Courier New"/>
                <a:cs typeface="Courier New"/>
              </a:rPr>
              <a:t>Data</a:t>
            </a:r>
            <a:r>
              <a:rPr sz="4350" spc="-35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290">
                <a:solidFill>
                  <a:srgbClr val="0162B8"/>
                </a:solidFill>
                <a:latin typeface="Courier New"/>
                <a:cs typeface="Courier New"/>
              </a:rPr>
              <a:t>is</a:t>
            </a:r>
            <a:r>
              <a:rPr sz="4350" spc="-76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20">
                <a:solidFill>
                  <a:srgbClr val="0162B8"/>
                </a:solidFill>
                <a:latin typeface="Courier New"/>
                <a:cs typeface="Courier New"/>
              </a:rPr>
              <a:t>the</a:t>
            </a:r>
            <a:r>
              <a:rPr sz="4350" spc="-459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00">
                <a:solidFill>
                  <a:srgbClr val="0162B8"/>
                </a:solidFill>
                <a:latin typeface="Courier New"/>
                <a:cs typeface="Courier New"/>
              </a:rPr>
              <a:t>digital</a:t>
            </a:r>
            <a:r>
              <a:rPr sz="4350" spc="-375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45">
                <a:solidFill>
                  <a:srgbClr val="0162B8"/>
                </a:solidFill>
                <a:latin typeface="Courier New"/>
                <a:cs typeface="Courier New"/>
              </a:rPr>
              <a:t>trace</a:t>
            </a:r>
            <a:r>
              <a:rPr sz="4350" spc="-56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45">
                <a:solidFill>
                  <a:srgbClr val="0162B8"/>
                </a:solidFill>
                <a:latin typeface="Courier New"/>
                <a:cs typeface="Courier New"/>
              </a:rPr>
              <a:t>that</a:t>
            </a:r>
            <a:r>
              <a:rPr sz="4350" spc="-34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95">
                <a:solidFill>
                  <a:srgbClr val="0162B8"/>
                </a:solidFill>
                <a:latin typeface="Courier New"/>
                <a:cs typeface="Courier New"/>
              </a:rPr>
              <a:t>gets </a:t>
            </a:r>
            <a:r>
              <a:rPr sz="4350" spc="-425">
                <a:solidFill>
                  <a:srgbClr val="0162B8"/>
                </a:solidFill>
                <a:latin typeface="Courier New"/>
                <a:cs typeface="Courier New"/>
              </a:rPr>
              <a:t>generated</a:t>
            </a:r>
            <a:r>
              <a:rPr sz="4350" spc="-65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25">
                <a:solidFill>
                  <a:srgbClr val="0162B8"/>
                </a:solidFill>
                <a:latin typeface="Courier New"/>
                <a:cs typeface="Courier New"/>
              </a:rPr>
              <a:t>through</a:t>
            </a:r>
            <a:r>
              <a:rPr sz="4350" spc="-3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45">
                <a:solidFill>
                  <a:srgbClr val="0162B8"/>
                </a:solidFill>
                <a:latin typeface="Courier New"/>
                <a:cs typeface="Courier New"/>
              </a:rPr>
              <a:t>the</a:t>
            </a:r>
            <a:r>
              <a:rPr sz="4350" spc="-365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00">
                <a:solidFill>
                  <a:srgbClr val="0162B8"/>
                </a:solidFill>
                <a:latin typeface="Courier New"/>
                <a:cs typeface="Courier New"/>
              </a:rPr>
              <a:t>entire</a:t>
            </a:r>
            <a:r>
              <a:rPr sz="4350" spc="-295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00">
                <a:solidFill>
                  <a:srgbClr val="0162B8"/>
                </a:solidFill>
                <a:latin typeface="Courier New"/>
                <a:cs typeface="Courier New"/>
              </a:rPr>
              <a:t>digital</a:t>
            </a:r>
            <a:r>
              <a:rPr sz="4350" spc="-215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59">
                <a:solidFill>
                  <a:srgbClr val="0162B8"/>
                </a:solidFill>
                <a:latin typeface="Courier New"/>
                <a:cs typeface="Courier New"/>
              </a:rPr>
              <a:t>ecosystem</a:t>
            </a:r>
            <a:endParaRPr sz="4350">
              <a:latin typeface="Courier New"/>
              <a:cs typeface="Courier New"/>
            </a:endParaRPr>
          </a:p>
          <a:p>
            <a:pPr marL="407034" marR="325120" indent="-394970">
              <a:lnSpc>
                <a:spcPct val="77100"/>
              </a:lnSpc>
              <a:spcBef>
                <a:spcPts val="1405"/>
              </a:spcBef>
            </a:pPr>
            <a:r>
              <a:rPr sz="4350" spc="-160">
                <a:solidFill>
                  <a:srgbClr val="0162B8"/>
                </a:solidFill>
                <a:latin typeface="Courier New"/>
                <a:cs typeface="Courier New"/>
              </a:rPr>
              <a:t>•Big</a:t>
            </a:r>
            <a:r>
              <a:rPr sz="4350" spc="-35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00">
                <a:solidFill>
                  <a:srgbClr val="0162B8"/>
                </a:solidFill>
                <a:latin typeface="Courier New"/>
                <a:cs typeface="Courier New"/>
              </a:rPr>
              <a:t>Data</a:t>
            </a:r>
            <a:r>
              <a:rPr sz="4350" spc="-35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290">
                <a:solidFill>
                  <a:srgbClr val="0162B8"/>
                </a:solidFill>
                <a:latin typeface="Courier New"/>
                <a:cs typeface="Courier New"/>
              </a:rPr>
              <a:t>is</a:t>
            </a:r>
            <a:r>
              <a:rPr sz="4350" spc="-55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265">
                <a:solidFill>
                  <a:srgbClr val="0162B8"/>
                </a:solidFill>
                <a:latin typeface="Courier New"/>
                <a:cs typeface="Courier New"/>
              </a:rPr>
              <a:t>a</a:t>
            </a:r>
            <a:r>
              <a:rPr sz="4350" spc="-355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25">
                <a:solidFill>
                  <a:srgbClr val="0162B8"/>
                </a:solidFill>
                <a:latin typeface="Courier New"/>
                <a:cs typeface="Courier New"/>
              </a:rPr>
              <a:t>high-volume,</a:t>
            </a:r>
            <a:r>
              <a:rPr sz="4350" spc="6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75">
                <a:solidFill>
                  <a:srgbClr val="0162B8"/>
                </a:solidFill>
                <a:latin typeface="Courier New"/>
                <a:cs typeface="Courier New"/>
              </a:rPr>
              <a:t>high-</a:t>
            </a:r>
            <a:r>
              <a:rPr sz="4350" spc="-370">
                <a:solidFill>
                  <a:srgbClr val="0162B8"/>
                </a:solidFill>
                <a:latin typeface="Courier New"/>
                <a:cs typeface="Courier New"/>
              </a:rPr>
              <a:t>velocity,</a:t>
            </a:r>
            <a:r>
              <a:rPr sz="4350" spc="-76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50">
                <a:solidFill>
                  <a:srgbClr val="0162B8"/>
                </a:solidFill>
                <a:latin typeface="Courier New"/>
                <a:cs typeface="Courier New"/>
              </a:rPr>
              <a:t>and high-variety</a:t>
            </a:r>
            <a:r>
              <a:rPr sz="4350" spc="30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25">
                <a:solidFill>
                  <a:srgbClr val="0162B8"/>
                </a:solidFill>
                <a:latin typeface="Courier New"/>
                <a:cs typeface="Courier New"/>
              </a:rPr>
              <a:t>information</a:t>
            </a:r>
            <a:r>
              <a:rPr sz="4350" spc="11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09">
                <a:solidFill>
                  <a:srgbClr val="0162B8"/>
                </a:solidFill>
                <a:latin typeface="Courier New"/>
                <a:cs typeface="Courier New"/>
              </a:rPr>
              <a:t>asset</a:t>
            </a:r>
            <a:endParaRPr sz="4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4350" spc="-204">
                <a:solidFill>
                  <a:srgbClr val="0162B8"/>
                </a:solidFill>
                <a:latin typeface="Courier New"/>
                <a:cs typeface="Courier New"/>
              </a:rPr>
              <a:t>•The</a:t>
            </a:r>
            <a:r>
              <a:rPr sz="4350" spc="-409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70">
                <a:solidFill>
                  <a:srgbClr val="0162B8"/>
                </a:solidFill>
                <a:latin typeface="Courier New"/>
                <a:cs typeface="Courier New"/>
              </a:rPr>
              <a:t>core</a:t>
            </a:r>
            <a:r>
              <a:rPr sz="4350" spc="-475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70">
                <a:solidFill>
                  <a:srgbClr val="0162B8"/>
                </a:solidFill>
                <a:latin typeface="Courier New"/>
                <a:cs typeface="Courier New"/>
              </a:rPr>
              <a:t>features</a:t>
            </a:r>
            <a:r>
              <a:rPr sz="4350" spc="-405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20">
                <a:solidFill>
                  <a:srgbClr val="0162B8"/>
                </a:solidFill>
                <a:latin typeface="Courier New"/>
                <a:cs typeface="Courier New"/>
              </a:rPr>
              <a:t>of</a:t>
            </a:r>
            <a:r>
              <a:rPr sz="4350" spc="-27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25">
                <a:solidFill>
                  <a:srgbClr val="0162B8"/>
                </a:solidFill>
                <a:latin typeface="Courier New"/>
                <a:cs typeface="Courier New"/>
              </a:rPr>
              <a:t>Big</a:t>
            </a:r>
            <a:r>
              <a:rPr sz="4350" spc="-33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00">
                <a:solidFill>
                  <a:srgbClr val="0162B8"/>
                </a:solidFill>
                <a:latin typeface="Courier New"/>
                <a:cs typeface="Courier New"/>
              </a:rPr>
              <a:t>Data</a:t>
            </a:r>
            <a:r>
              <a:rPr sz="4350" spc="-44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45">
                <a:solidFill>
                  <a:srgbClr val="0162B8"/>
                </a:solidFill>
                <a:latin typeface="Courier New"/>
                <a:cs typeface="Courier New"/>
              </a:rPr>
              <a:t>are</a:t>
            </a:r>
            <a:r>
              <a:rPr sz="4350" spc="-530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20">
                <a:solidFill>
                  <a:srgbClr val="0162B8"/>
                </a:solidFill>
                <a:latin typeface="Courier New"/>
                <a:cs typeface="Courier New"/>
              </a:rPr>
              <a:t>the</a:t>
            </a:r>
            <a:r>
              <a:rPr sz="4350" spc="-645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345">
                <a:solidFill>
                  <a:srgbClr val="0162B8"/>
                </a:solidFill>
                <a:latin typeface="Courier New"/>
                <a:cs typeface="Courier New"/>
              </a:rPr>
              <a:t>four</a:t>
            </a:r>
            <a:r>
              <a:rPr sz="4350" spc="-185">
                <a:solidFill>
                  <a:srgbClr val="0162B8"/>
                </a:solidFill>
                <a:latin typeface="Courier New"/>
                <a:cs typeface="Courier New"/>
              </a:rPr>
              <a:t> </a:t>
            </a:r>
            <a:r>
              <a:rPr sz="4350" spc="-425">
                <a:solidFill>
                  <a:srgbClr val="0162B8"/>
                </a:solidFill>
                <a:latin typeface="Courier New"/>
                <a:cs typeface="Courier New"/>
              </a:rPr>
              <a:t>V's</a:t>
            </a:r>
            <a:endParaRPr sz="4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spc="-445" dirty="0">
                <a:solidFill>
                  <a:srgbClr val="004B93"/>
                </a:solidFill>
              </a:rPr>
              <a:t>Objectives</a:t>
            </a:r>
            <a:endParaRPr sz="595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0303" y="1795974"/>
            <a:ext cx="14435393" cy="5073948"/>
          </a:xfrm>
          <a:prstGeom prst="rect">
            <a:avLst/>
          </a:prstGeom>
        </p:spPr>
        <p:txBody>
          <a:bodyPr vert="horz" wrap="square" lIns="0" tIns="282697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125"/>
              </a:spcBef>
            </a:pPr>
            <a:r>
              <a:rPr sz="4350" spc="-400" dirty="0">
                <a:solidFill>
                  <a:srgbClr val="0362B6"/>
                </a:solidFill>
              </a:rPr>
              <a:t>After</a:t>
            </a:r>
            <a:r>
              <a:rPr sz="4350" spc="-380" dirty="0">
                <a:solidFill>
                  <a:srgbClr val="0362B6"/>
                </a:solidFill>
              </a:rPr>
              <a:t> </a:t>
            </a:r>
            <a:r>
              <a:rPr sz="4350" spc="-400" dirty="0">
                <a:solidFill>
                  <a:srgbClr val="0362B6"/>
                </a:solidFill>
              </a:rPr>
              <a:t>watching</a:t>
            </a:r>
            <a:r>
              <a:rPr sz="4350" spc="-300" dirty="0">
                <a:solidFill>
                  <a:srgbClr val="0362B6"/>
                </a:solidFill>
              </a:rPr>
              <a:t> </a:t>
            </a:r>
            <a:r>
              <a:rPr sz="4350" spc="-345" dirty="0">
                <a:solidFill>
                  <a:srgbClr val="0362B6"/>
                </a:solidFill>
              </a:rPr>
              <a:t>this</a:t>
            </a:r>
            <a:r>
              <a:rPr sz="4350" spc="-270" dirty="0">
                <a:solidFill>
                  <a:srgbClr val="0362B6"/>
                </a:solidFill>
              </a:rPr>
              <a:t> </a:t>
            </a:r>
            <a:r>
              <a:rPr lang="pt-PT" sz="4350" spc="-425" dirty="0">
                <a:solidFill>
                  <a:srgbClr val="0362B6"/>
                </a:solidFill>
              </a:rPr>
              <a:t>slides</a:t>
            </a:r>
            <a:r>
              <a:rPr sz="4350" spc="-425" dirty="0">
                <a:solidFill>
                  <a:srgbClr val="0362B6"/>
                </a:solidFill>
              </a:rPr>
              <a:t>,</a:t>
            </a:r>
            <a:r>
              <a:rPr sz="4350" spc="-355" dirty="0">
                <a:solidFill>
                  <a:srgbClr val="0362B6"/>
                </a:solidFill>
              </a:rPr>
              <a:t> </a:t>
            </a:r>
            <a:r>
              <a:rPr sz="4350" spc="-395" dirty="0">
                <a:solidFill>
                  <a:srgbClr val="0362B6"/>
                </a:solidFill>
              </a:rPr>
              <a:t>you</a:t>
            </a:r>
            <a:r>
              <a:rPr sz="4350" spc="-285" dirty="0">
                <a:solidFill>
                  <a:srgbClr val="0362B6"/>
                </a:solidFill>
              </a:rPr>
              <a:t> </a:t>
            </a:r>
            <a:r>
              <a:rPr sz="4350" spc="-345" dirty="0">
                <a:solidFill>
                  <a:srgbClr val="0362B6"/>
                </a:solidFill>
              </a:rPr>
              <a:t>will</a:t>
            </a:r>
            <a:r>
              <a:rPr sz="4350" spc="-220" dirty="0">
                <a:solidFill>
                  <a:srgbClr val="0362B6"/>
                </a:solidFill>
              </a:rPr>
              <a:t> </a:t>
            </a:r>
            <a:r>
              <a:rPr sz="4350" spc="-425" dirty="0">
                <a:solidFill>
                  <a:srgbClr val="0362B6"/>
                </a:solidFill>
              </a:rPr>
              <a:t>be</a:t>
            </a:r>
            <a:r>
              <a:rPr sz="4350" spc="-585" dirty="0">
                <a:solidFill>
                  <a:srgbClr val="0362B6"/>
                </a:solidFill>
              </a:rPr>
              <a:t> </a:t>
            </a:r>
            <a:r>
              <a:rPr sz="4350" spc="-345" dirty="0">
                <a:solidFill>
                  <a:srgbClr val="0362B6"/>
                </a:solidFill>
              </a:rPr>
              <a:t>able</a:t>
            </a:r>
            <a:r>
              <a:rPr sz="4350" spc="-585" dirty="0">
                <a:solidFill>
                  <a:srgbClr val="0362B6"/>
                </a:solidFill>
              </a:rPr>
              <a:t> </a:t>
            </a:r>
            <a:r>
              <a:rPr sz="4350" spc="-345" dirty="0">
                <a:solidFill>
                  <a:srgbClr val="0362B6"/>
                </a:solidFill>
              </a:rPr>
              <a:t>to:</a:t>
            </a:r>
            <a:endParaRPr lang="pt-PT" sz="4350" spc="-345" dirty="0">
              <a:solidFill>
                <a:srgbClr val="0362B6"/>
              </a:solidFill>
            </a:endParaRPr>
          </a:p>
          <a:p>
            <a:pPr marL="330200">
              <a:lnSpc>
                <a:spcPct val="100000"/>
              </a:lnSpc>
              <a:spcBef>
                <a:spcPts val="125"/>
              </a:spcBef>
            </a:pPr>
            <a:endParaRPr sz="4350" dirty="0"/>
          </a:p>
          <a:p>
            <a:pPr marL="822960" indent="-571500">
              <a:spcBef>
                <a:spcPts val="209"/>
              </a:spcBef>
              <a:buFont typeface="Wingdings" pitchFamily="2" charset="2"/>
              <a:buChar char="§"/>
            </a:pPr>
            <a:r>
              <a:rPr sz="4350" spc="-345" dirty="0">
                <a:solidFill>
                  <a:srgbClr val="0362B6"/>
                </a:solidFill>
              </a:rPr>
              <a:t>Explain</a:t>
            </a:r>
            <a:r>
              <a:rPr sz="4350" spc="240" dirty="0">
                <a:solidFill>
                  <a:srgbClr val="0362B6"/>
                </a:solidFill>
              </a:rPr>
              <a:t> </a:t>
            </a:r>
            <a:r>
              <a:rPr sz="4350" spc="-425" dirty="0">
                <a:solidFill>
                  <a:srgbClr val="0362B6"/>
                </a:solidFill>
              </a:rPr>
              <a:t>Big</a:t>
            </a:r>
            <a:r>
              <a:rPr sz="4350" spc="-430" dirty="0">
                <a:solidFill>
                  <a:srgbClr val="0362B6"/>
                </a:solidFill>
              </a:rPr>
              <a:t> </a:t>
            </a:r>
            <a:r>
              <a:rPr sz="4350" spc="-420" dirty="0">
                <a:solidFill>
                  <a:srgbClr val="0362B6"/>
                </a:solidFill>
              </a:rPr>
              <a:t>Data</a:t>
            </a:r>
            <a:endParaRPr lang="pt-PT" sz="4350" spc="-420" dirty="0">
              <a:solidFill>
                <a:srgbClr val="0362B6"/>
              </a:solidFill>
            </a:endParaRPr>
          </a:p>
          <a:p>
            <a:pPr marL="822960" indent="-571500">
              <a:spcBef>
                <a:spcPts val="209"/>
              </a:spcBef>
              <a:buFont typeface="Wingdings" pitchFamily="2" charset="2"/>
              <a:buChar char="§"/>
            </a:pPr>
            <a:endParaRPr sz="4350" dirty="0"/>
          </a:p>
          <a:p>
            <a:pPr marL="822960" indent="-571500">
              <a:spcBef>
                <a:spcPts val="105"/>
              </a:spcBef>
              <a:buFont typeface="Wingdings" pitchFamily="2" charset="2"/>
              <a:buChar char="§"/>
            </a:pPr>
            <a:r>
              <a:rPr sz="4350" spc="-345" dirty="0">
                <a:solidFill>
                  <a:srgbClr val="0362B6"/>
                </a:solidFill>
              </a:rPr>
              <a:t>Identify</a:t>
            </a:r>
            <a:r>
              <a:rPr sz="4350" spc="-45" dirty="0">
                <a:solidFill>
                  <a:srgbClr val="0362B6"/>
                </a:solidFill>
              </a:rPr>
              <a:t> </a:t>
            </a:r>
            <a:r>
              <a:rPr sz="4350" spc="-345" dirty="0">
                <a:solidFill>
                  <a:srgbClr val="0362B6"/>
                </a:solidFill>
              </a:rPr>
              <a:t>the</a:t>
            </a:r>
            <a:r>
              <a:rPr sz="4350" spc="-455" dirty="0">
                <a:solidFill>
                  <a:srgbClr val="0362B6"/>
                </a:solidFill>
              </a:rPr>
              <a:t> </a:t>
            </a:r>
            <a:r>
              <a:rPr sz="4350" spc="-375" dirty="0">
                <a:solidFill>
                  <a:srgbClr val="0362B6"/>
                </a:solidFill>
              </a:rPr>
              <a:t>characteristics</a:t>
            </a:r>
            <a:r>
              <a:rPr sz="4350" spc="-500" dirty="0">
                <a:solidFill>
                  <a:srgbClr val="0362B6"/>
                </a:solidFill>
              </a:rPr>
              <a:t> </a:t>
            </a:r>
            <a:r>
              <a:rPr sz="4350" spc="-320" dirty="0">
                <a:solidFill>
                  <a:srgbClr val="0362B6"/>
                </a:solidFill>
              </a:rPr>
              <a:t>of</a:t>
            </a:r>
            <a:r>
              <a:rPr sz="4350" spc="-250" dirty="0">
                <a:solidFill>
                  <a:srgbClr val="0362B6"/>
                </a:solidFill>
              </a:rPr>
              <a:t> </a:t>
            </a:r>
            <a:r>
              <a:rPr sz="4350" spc="-425" dirty="0">
                <a:solidFill>
                  <a:srgbClr val="0362B6"/>
                </a:solidFill>
              </a:rPr>
              <a:t>Big</a:t>
            </a:r>
            <a:r>
              <a:rPr sz="4350" spc="-415" dirty="0">
                <a:solidFill>
                  <a:srgbClr val="0362B6"/>
                </a:solidFill>
              </a:rPr>
              <a:t> </a:t>
            </a:r>
            <a:r>
              <a:rPr sz="4350" spc="-420" dirty="0">
                <a:solidFill>
                  <a:srgbClr val="0362B6"/>
                </a:solidFill>
              </a:rPr>
              <a:t>Data</a:t>
            </a:r>
            <a:endParaRPr lang="pt-PT" sz="4350" spc="-420" dirty="0">
              <a:solidFill>
                <a:srgbClr val="0362B6"/>
              </a:solidFill>
            </a:endParaRPr>
          </a:p>
          <a:p>
            <a:pPr marL="822960" indent="-571500">
              <a:spcBef>
                <a:spcPts val="105"/>
              </a:spcBef>
              <a:buFont typeface="Wingdings" pitchFamily="2" charset="2"/>
              <a:buChar char="§"/>
            </a:pPr>
            <a:endParaRPr lang="pt-PT" sz="4350" spc="-420" dirty="0">
              <a:solidFill>
                <a:srgbClr val="0362B6"/>
              </a:solidFill>
            </a:endParaRPr>
          </a:p>
          <a:p>
            <a:pPr marL="822960" indent="-571500">
              <a:spcBef>
                <a:spcPts val="105"/>
              </a:spcBef>
              <a:buFont typeface="Wingdings" pitchFamily="2" charset="2"/>
              <a:buChar char="§"/>
            </a:pPr>
            <a:r>
              <a:rPr lang="en-PT" sz="4350" spc="-420">
                <a:solidFill>
                  <a:srgbClr val="0362B6"/>
                </a:solidFill>
              </a:rPr>
              <a:t>Explain the five V´s of Big Data</a:t>
            </a:r>
            <a:endParaRPr sz="4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352" y="7509372"/>
            <a:ext cx="0" cy="638810"/>
          </a:xfrm>
          <a:custGeom>
            <a:avLst/>
            <a:gdLst/>
            <a:ahLst/>
            <a:cxnLst/>
            <a:rect l="l" t="t" r="r" b="b"/>
            <a:pathLst>
              <a:path h="638809">
                <a:moveTo>
                  <a:pt x="0" y="638528"/>
                </a:moveTo>
                <a:lnTo>
                  <a:pt x="0" y="0"/>
                </a:lnTo>
              </a:path>
            </a:pathLst>
          </a:custGeom>
          <a:ln w="12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08352" y="5210671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561904"/>
                </a:moveTo>
                <a:lnTo>
                  <a:pt x="0" y="0"/>
                </a:lnTo>
              </a:path>
            </a:pathLst>
          </a:custGeom>
          <a:ln w="12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1982" y="2628276"/>
          <a:ext cx="13560423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7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7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799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2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1980">
                <a:tc>
                  <a:txBody>
                    <a:bodyPr/>
                    <a:lstStyle/>
                    <a:p>
                      <a:pPr marR="165735" algn="r">
                        <a:lnSpc>
                          <a:spcPts val="4510"/>
                        </a:lnSpc>
                      </a:pPr>
                      <a:r>
                        <a:rPr sz="4350" spc="-750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''The</a:t>
                      </a:r>
                      <a:endParaRPr sz="4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4510"/>
                        </a:lnSpc>
                      </a:pPr>
                      <a:r>
                        <a:rPr sz="4350" spc="-484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basic</a:t>
                      </a:r>
                      <a:endParaRPr sz="4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4510"/>
                        </a:lnSpc>
                      </a:pPr>
                      <a:r>
                        <a:rPr sz="4350" spc="-420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idea</a:t>
                      </a:r>
                      <a:endParaRPr sz="4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4510"/>
                        </a:lnSpc>
                      </a:pPr>
                      <a:r>
                        <a:rPr sz="4350" spc="-515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behind</a:t>
                      </a:r>
                      <a:endParaRPr sz="4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510"/>
                        </a:lnSpc>
                      </a:pPr>
                      <a:r>
                        <a:rPr sz="4350" spc="-345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4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4510"/>
                        </a:lnSpc>
                      </a:pPr>
                      <a:r>
                        <a:rPr sz="4350" spc="-450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phrase</a:t>
                      </a:r>
                      <a:r>
                        <a:rPr sz="4350" spc="-420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350" spc="-365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'Big</a:t>
                      </a:r>
                      <a:endParaRPr sz="4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4510"/>
                        </a:lnSpc>
                      </a:pPr>
                      <a:r>
                        <a:rPr sz="4350" spc="-385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Data'</a:t>
                      </a:r>
                      <a:endParaRPr sz="4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4510"/>
                        </a:lnSpc>
                      </a:pPr>
                      <a:r>
                        <a:rPr sz="4350" spc="-320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4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marR="140970" algn="r">
                        <a:lnSpc>
                          <a:spcPts val="4295"/>
                        </a:lnSpc>
                      </a:pPr>
                      <a:r>
                        <a:rPr sz="4350" spc="-395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that</a:t>
                      </a:r>
                      <a:endParaRPr sz="4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138430">
                        <a:lnSpc>
                          <a:spcPts val="4295"/>
                        </a:lnSpc>
                      </a:pPr>
                      <a:r>
                        <a:rPr sz="4350" spc="-434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everything</a:t>
                      </a:r>
                      <a:endParaRPr sz="4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8270">
                        <a:lnSpc>
                          <a:spcPts val="4295"/>
                        </a:lnSpc>
                      </a:pPr>
                      <a:r>
                        <a:rPr sz="4350" spc="-345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we</a:t>
                      </a:r>
                      <a:r>
                        <a:rPr sz="4350" spc="-465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350" spc="-370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r>
                        <a:rPr sz="4350" spc="-425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350" spc="-290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4350" spc="-550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350" spc="-434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increasingly</a:t>
                      </a:r>
                      <a:endParaRPr sz="4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4295"/>
                        </a:lnSpc>
                      </a:pPr>
                      <a:r>
                        <a:rPr sz="4350" spc="-434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leaving</a:t>
                      </a:r>
                      <a:endParaRPr sz="4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295"/>
                        </a:lnSpc>
                      </a:pPr>
                      <a:r>
                        <a:rPr sz="4350" dirty="0">
                          <a:solidFill>
                            <a:srgbClr val="0F0C1A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3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5185707" y="2324524"/>
            <a:ext cx="0" cy="1838960"/>
          </a:xfrm>
          <a:custGeom>
            <a:avLst/>
            <a:gdLst/>
            <a:ahLst/>
            <a:cxnLst/>
            <a:rect l="l" t="t" r="r" b="b"/>
            <a:pathLst>
              <a:path h="1838960">
                <a:moveTo>
                  <a:pt x="0" y="1838960"/>
                </a:moveTo>
                <a:lnTo>
                  <a:pt x="0" y="0"/>
                </a:lnTo>
              </a:path>
            </a:pathLst>
          </a:custGeom>
          <a:ln w="3175">
            <a:solidFill>
              <a:srgbClr val="D6CFE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185707" y="5006342"/>
            <a:ext cx="0" cy="2043430"/>
          </a:xfrm>
          <a:custGeom>
            <a:avLst/>
            <a:gdLst/>
            <a:ahLst/>
            <a:cxnLst/>
            <a:rect l="l" t="t" r="r" b="b"/>
            <a:pathLst>
              <a:path h="2043429">
                <a:moveTo>
                  <a:pt x="0" y="2043289"/>
                </a:moveTo>
                <a:lnTo>
                  <a:pt x="0" y="0"/>
                </a:lnTo>
              </a:path>
            </a:pathLst>
          </a:custGeom>
          <a:ln w="12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30"/>
              </a:spcBef>
            </a:pPr>
            <a:r>
              <a:rPr sz="6050" spc="-625" dirty="0">
                <a:solidFill>
                  <a:srgbClr val="004B91"/>
                </a:solidFill>
              </a:rPr>
              <a:t>What</a:t>
            </a:r>
            <a:r>
              <a:rPr sz="6050" spc="155" dirty="0">
                <a:solidFill>
                  <a:srgbClr val="004B91"/>
                </a:solidFill>
              </a:rPr>
              <a:t> </a:t>
            </a:r>
            <a:r>
              <a:rPr sz="6050" spc="-515" dirty="0">
                <a:solidFill>
                  <a:srgbClr val="004B91"/>
                </a:solidFill>
              </a:rPr>
              <a:t>is</a:t>
            </a:r>
            <a:r>
              <a:rPr sz="6050" spc="-55" dirty="0">
                <a:solidFill>
                  <a:srgbClr val="004B91"/>
                </a:solidFill>
              </a:rPr>
              <a:t> </a:t>
            </a:r>
            <a:r>
              <a:rPr sz="6050" spc="-625" dirty="0">
                <a:solidFill>
                  <a:srgbClr val="004B91"/>
                </a:solidFill>
              </a:rPr>
              <a:t>Big</a:t>
            </a:r>
            <a:r>
              <a:rPr sz="6050" spc="180" dirty="0">
                <a:solidFill>
                  <a:srgbClr val="004B91"/>
                </a:solidFill>
              </a:rPr>
              <a:t> </a:t>
            </a:r>
            <a:r>
              <a:rPr sz="6050" spc="-560" dirty="0">
                <a:solidFill>
                  <a:srgbClr val="004B91"/>
                </a:solidFill>
              </a:rPr>
              <a:t>Data?</a:t>
            </a:r>
            <a:endParaRPr sz="6050" dirty="0"/>
          </a:p>
        </p:txBody>
      </p:sp>
      <p:sp>
        <p:nvSpPr>
          <p:cNvPr id="9" name="object 9"/>
          <p:cNvSpPr txBox="1"/>
          <p:nvPr/>
        </p:nvSpPr>
        <p:spPr>
          <a:xfrm>
            <a:off x="1209182" y="3671887"/>
            <a:ext cx="13724890" cy="41402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marR="34925" indent="4445">
              <a:lnSpc>
                <a:spcPct val="86300"/>
              </a:lnSpc>
              <a:spcBef>
                <a:spcPts val="840"/>
              </a:spcBef>
            </a:pPr>
            <a:r>
              <a:rPr sz="4350" spc="-400" dirty="0">
                <a:solidFill>
                  <a:srgbClr val="0F0C1A"/>
                </a:solidFill>
                <a:latin typeface="Courier New"/>
                <a:cs typeface="Courier New"/>
              </a:rPr>
              <a:t>digital</a:t>
            </a:r>
            <a:r>
              <a:rPr sz="4350" spc="-36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345" dirty="0">
                <a:solidFill>
                  <a:srgbClr val="0F0C1A"/>
                </a:solidFill>
                <a:latin typeface="Courier New"/>
                <a:cs typeface="Courier New"/>
              </a:rPr>
              <a:t>trace</a:t>
            </a:r>
            <a:r>
              <a:rPr sz="4350" spc="-92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190" dirty="0">
                <a:solidFill>
                  <a:srgbClr val="0F0C1A"/>
                </a:solidFill>
                <a:latin typeface="Courier New"/>
                <a:cs typeface="Courier New"/>
              </a:rPr>
              <a:t>(or</a:t>
            </a:r>
            <a:r>
              <a:rPr sz="4350" spc="-46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370" dirty="0">
                <a:solidFill>
                  <a:srgbClr val="0F0C1A"/>
                </a:solidFill>
                <a:latin typeface="Courier New"/>
                <a:cs typeface="Courier New"/>
              </a:rPr>
              <a:t>data),</a:t>
            </a:r>
            <a:r>
              <a:rPr sz="4350" spc="-34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5" dirty="0">
                <a:solidFill>
                  <a:srgbClr val="0F0C1A"/>
                </a:solidFill>
                <a:latin typeface="Courier New"/>
                <a:cs typeface="Courier New"/>
              </a:rPr>
              <a:t>which</a:t>
            </a:r>
            <a:r>
              <a:rPr sz="4350" spc="-15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345" dirty="0">
                <a:solidFill>
                  <a:srgbClr val="0F0C1A"/>
                </a:solidFill>
                <a:latin typeface="Courier New"/>
                <a:cs typeface="Courier New"/>
              </a:rPr>
              <a:t>we</a:t>
            </a:r>
            <a:r>
              <a:rPr sz="4350" spc="-45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5" dirty="0">
                <a:solidFill>
                  <a:srgbClr val="0F0C1A"/>
                </a:solidFill>
                <a:latin typeface="Courier New"/>
                <a:cs typeface="Courier New"/>
              </a:rPr>
              <a:t>can</a:t>
            </a:r>
            <a:r>
              <a:rPr sz="4350" spc="-9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5" dirty="0">
                <a:solidFill>
                  <a:srgbClr val="0F0C1A"/>
                </a:solidFill>
                <a:latin typeface="Courier New"/>
                <a:cs typeface="Courier New"/>
              </a:rPr>
              <a:t>use</a:t>
            </a:r>
            <a:r>
              <a:rPr sz="4350" spc="-484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50" dirty="0">
                <a:solidFill>
                  <a:srgbClr val="0F0C1A"/>
                </a:solidFill>
                <a:latin typeface="Courier New"/>
                <a:cs typeface="Courier New"/>
              </a:rPr>
              <a:t>and </a:t>
            </a:r>
            <a:r>
              <a:rPr sz="4350" spc="-400" dirty="0">
                <a:solidFill>
                  <a:srgbClr val="0F0C1A"/>
                </a:solidFill>
                <a:latin typeface="Courier New"/>
                <a:cs typeface="Courier New"/>
              </a:rPr>
              <a:t>analyze</a:t>
            </a:r>
            <a:r>
              <a:rPr sz="4350" spc="-45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75" dirty="0">
                <a:solidFill>
                  <a:srgbClr val="0F0C1A"/>
                </a:solidFill>
                <a:latin typeface="Courier New"/>
                <a:cs typeface="Courier New"/>
              </a:rPr>
              <a:t>to</a:t>
            </a:r>
            <a:r>
              <a:rPr sz="4350" spc="-46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50" dirty="0">
                <a:solidFill>
                  <a:srgbClr val="0F0C1A"/>
                </a:solidFill>
                <a:latin typeface="Courier New"/>
                <a:cs typeface="Courier New"/>
              </a:rPr>
              <a:t>become</a:t>
            </a:r>
            <a:r>
              <a:rPr sz="4350" spc="-34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00" dirty="0">
                <a:solidFill>
                  <a:srgbClr val="0F0C1A"/>
                </a:solidFill>
                <a:latin typeface="Courier New"/>
                <a:cs typeface="Courier New"/>
              </a:rPr>
              <a:t>smarter.</a:t>
            </a:r>
            <a:r>
              <a:rPr sz="4350" spc="-32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320" dirty="0">
                <a:solidFill>
                  <a:srgbClr val="0F0C1A"/>
                </a:solidFill>
                <a:latin typeface="Courier New"/>
                <a:cs typeface="Courier New"/>
              </a:rPr>
              <a:t>The</a:t>
            </a:r>
            <a:r>
              <a:rPr sz="4350" spc="-36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5" dirty="0">
                <a:solidFill>
                  <a:srgbClr val="0F0C1A"/>
                </a:solidFill>
                <a:latin typeface="Courier New"/>
                <a:cs typeface="Courier New"/>
              </a:rPr>
              <a:t>driving</a:t>
            </a:r>
            <a:r>
              <a:rPr sz="4350" spc="-24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370" dirty="0">
                <a:solidFill>
                  <a:srgbClr val="0F0C1A"/>
                </a:solidFill>
                <a:latin typeface="Courier New"/>
                <a:cs typeface="Courier New"/>
              </a:rPr>
              <a:t>forces</a:t>
            </a:r>
            <a:r>
              <a:rPr sz="4350" spc="-31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00" dirty="0">
                <a:solidFill>
                  <a:srgbClr val="0F0C1A"/>
                </a:solidFill>
                <a:latin typeface="Courier New"/>
                <a:cs typeface="Courier New"/>
              </a:rPr>
              <a:t>in </a:t>
            </a:r>
            <a:r>
              <a:rPr sz="4350" spc="-345" dirty="0">
                <a:solidFill>
                  <a:srgbClr val="0F0C1A"/>
                </a:solidFill>
                <a:latin typeface="Courier New"/>
                <a:cs typeface="Courier New"/>
              </a:rPr>
              <a:t>this</a:t>
            </a:r>
            <a:r>
              <a:rPr sz="4350" spc="-16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5" dirty="0">
                <a:solidFill>
                  <a:srgbClr val="0F0C1A"/>
                </a:solidFill>
                <a:latin typeface="Courier New"/>
                <a:cs typeface="Courier New"/>
              </a:rPr>
              <a:t>brave</a:t>
            </a:r>
            <a:r>
              <a:rPr sz="4350" spc="-29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5" dirty="0">
                <a:solidFill>
                  <a:srgbClr val="0F0C1A"/>
                </a:solidFill>
                <a:latin typeface="Courier New"/>
                <a:cs typeface="Courier New"/>
              </a:rPr>
              <a:t>new</a:t>
            </a:r>
            <a:r>
              <a:rPr sz="4350" spc="-39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50" dirty="0">
                <a:solidFill>
                  <a:srgbClr val="0F0C1A"/>
                </a:solidFill>
                <a:latin typeface="Courier New"/>
                <a:cs typeface="Courier New"/>
              </a:rPr>
              <a:t>world</a:t>
            </a:r>
            <a:r>
              <a:rPr sz="4350" spc="-7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345" dirty="0">
                <a:solidFill>
                  <a:srgbClr val="0F0C1A"/>
                </a:solidFill>
                <a:latin typeface="Courier New"/>
                <a:cs typeface="Courier New"/>
              </a:rPr>
              <a:t>are</a:t>
            </a:r>
            <a:r>
              <a:rPr sz="4350" spc="-409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00" dirty="0">
                <a:solidFill>
                  <a:srgbClr val="0F0C1A"/>
                </a:solidFill>
                <a:latin typeface="Courier New"/>
                <a:cs typeface="Courier New"/>
              </a:rPr>
              <a:t>access</a:t>
            </a:r>
            <a:r>
              <a:rPr sz="4350" spc="-409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245" dirty="0">
                <a:solidFill>
                  <a:srgbClr val="0F0C1A"/>
                </a:solidFill>
                <a:latin typeface="Courier New"/>
                <a:cs typeface="Courier New"/>
              </a:rPr>
              <a:t>to</a:t>
            </a:r>
            <a:r>
              <a:rPr sz="4350" spc="-50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59" dirty="0">
                <a:solidFill>
                  <a:srgbClr val="0F0C1A"/>
                </a:solidFill>
                <a:latin typeface="Courier New"/>
                <a:cs typeface="Courier New"/>
              </a:rPr>
              <a:t>ever­ </a:t>
            </a:r>
            <a:r>
              <a:rPr sz="4350" spc="-425" dirty="0">
                <a:solidFill>
                  <a:srgbClr val="0F0C1A"/>
                </a:solidFill>
                <a:latin typeface="Courier New"/>
                <a:cs typeface="Courier New"/>
              </a:rPr>
              <a:t>increasing</a:t>
            </a:r>
            <a:r>
              <a:rPr sz="4350" spc="18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5" dirty="0">
                <a:solidFill>
                  <a:srgbClr val="0F0C1A"/>
                </a:solidFill>
                <a:latin typeface="Courier New"/>
                <a:cs typeface="Courier New"/>
              </a:rPr>
              <a:t>volumes</a:t>
            </a:r>
            <a:r>
              <a:rPr sz="4350" spc="-24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320" dirty="0">
                <a:solidFill>
                  <a:srgbClr val="0F0C1A"/>
                </a:solidFill>
                <a:latin typeface="Courier New"/>
                <a:cs typeface="Courier New"/>
              </a:rPr>
              <a:t>of</a:t>
            </a:r>
            <a:r>
              <a:rPr sz="4350" spc="-55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345" dirty="0">
                <a:solidFill>
                  <a:srgbClr val="0F0C1A"/>
                </a:solidFill>
                <a:latin typeface="Courier New"/>
                <a:cs typeface="Courier New"/>
              </a:rPr>
              <a:t>data</a:t>
            </a:r>
            <a:r>
              <a:rPr sz="4350" spc="-50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5" dirty="0">
                <a:solidFill>
                  <a:srgbClr val="0F0C1A"/>
                </a:solidFill>
                <a:latin typeface="Courier New"/>
                <a:cs typeface="Courier New"/>
              </a:rPr>
              <a:t>and</a:t>
            </a:r>
            <a:r>
              <a:rPr sz="4350" spc="-17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345" dirty="0">
                <a:solidFill>
                  <a:srgbClr val="0F0C1A"/>
                </a:solidFill>
                <a:latin typeface="Courier New"/>
                <a:cs typeface="Courier New"/>
              </a:rPr>
              <a:t>our</a:t>
            </a:r>
            <a:r>
              <a:rPr sz="4350" spc="-47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59" dirty="0">
                <a:solidFill>
                  <a:srgbClr val="0F0C1A"/>
                </a:solidFill>
                <a:latin typeface="Courier New"/>
                <a:cs typeface="Courier New"/>
              </a:rPr>
              <a:t>ever­ </a:t>
            </a:r>
            <a:r>
              <a:rPr sz="4350" spc="-425" dirty="0">
                <a:solidFill>
                  <a:srgbClr val="0F0C1A"/>
                </a:solidFill>
                <a:latin typeface="Courier New"/>
                <a:cs typeface="Courier New"/>
              </a:rPr>
              <a:t>increasing</a:t>
            </a:r>
            <a:r>
              <a:rPr sz="4350" spc="-18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00" dirty="0">
                <a:solidFill>
                  <a:srgbClr val="0F0C1A"/>
                </a:solidFill>
                <a:latin typeface="Courier New"/>
                <a:cs typeface="Courier New"/>
              </a:rPr>
              <a:t>technological</a:t>
            </a:r>
            <a:r>
              <a:rPr sz="4350" spc="-13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5" dirty="0">
                <a:solidFill>
                  <a:srgbClr val="0F0C1A"/>
                </a:solidFill>
                <a:latin typeface="Courier New"/>
                <a:cs typeface="Courier New"/>
              </a:rPr>
              <a:t>capability</a:t>
            </a:r>
            <a:r>
              <a:rPr sz="4350" spc="-10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114" dirty="0">
                <a:solidFill>
                  <a:srgbClr val="0F0C1A"/>
                </a:solidFill>
                <a:latin typeface="Courier New"/>
                <a:cs typeface="Courier New"/>
              </a:rPr>
              <a:t>to</a:t>
            </a:r>
            <a:r>
              <a:rPr sz="4350" spc="-31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5" dirty="0">
                <a:solidFill>
                  <a:srgbClr val="0F0C1A"/>
                </a:solidFill>
                <a:latin typeface="Courier New"/>
                <a:cs typeface="Courier New"/>
              </a:rPr>
              <a:t>mine</a:t>
            </a:r>
            <a:r>
              <a:rPr sz="4350" spc="-54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365" dirty="0">
                <a:solidFill>
                  <a:srgbClr val="0F0C1A"/>
                </a:solidFill>
                <a:latin typeface="Courier New"/>
                <a:cs typeface="Courier New"/>
              </a:rPr>
              <a:t>that </a:t>
            </a:r>
            <a:r>
              <a:rPr sz="4350" spc="-370" dirty="0">
                <a:solidFill>
                  <a:srgbClr val="0F0C1A"/>
                </a:solidFill>
                <a:latin typeface="Courier New"/>
                <a:cs typeface="Courier New"/>
              </a:rPr>
              <a:t>data</a:t>
            </a:r>
            <a:r>
              <a:rPr sz="4350" spc="-56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295" dirty="0">
                <a:solidFill>
                  <a:srgbClr val="0F0C1A"/>
                </a:solidFill>
                <a:latin typeface="Courier New"/>
                <a:cs typeface="Courier New"/>
              </a:rPr>
              <a:t>for</a:t>
            </a:r>
            <a:r>
              <a:rPr sz="4350" spc="-465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5" dirty="0">
                <a:solidFill>
                  <a:srgbClr val="0F0C1A"/>
                </a:solidFill>
                <a:latin typeface="Courier New"/>
                <a:cs typeface="Courier New"/>
              </a:rPr>
              <a:t>commercial</a:t>
            </a:r>
            <a:r>
              <a:rPr sz="4350" spc="15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590" dirty="0">
                <a:solidFill>
                  <a:srgbClr val="0F0C1A"/>
                </a:solidFill>
                <a:latin typeface="Courier New"/>
                <a:cs typeface="Courier New"/>
              </a:rPr>
              <a:t>insights.''</a:t>
            </a:r>
            <a:endParaRPr sz="4350" dirty="0">
              <a:latin typeface="Courier New"/>
              <a:cs typeface="Courier New"/>
            </a:endParaRPr>
          </a:p>
          <a:p>
            <a:pPr marL="9759950">
              <a:lnSpc>
                <a:spcPts val="4625"/>
              </a:lnSpc>
            </a:pPr>
            <a:r>
              <a:rPr sz="4350" spc="-220" dirty="0">
                <a:solidFill>
                  <a:srgbClr val="0F0C1A"/>
                </a:solidFill>
                <a:latin typeface="Courier New"/>
                <a:cs typeface="Courier New"/>
              </a:rPr>
              <a:t>-</a:t>
            </a:r>
            <a:r>
              <a:rPr sz="4350" spc="-90" dirty="0">
                <a:solidFill>
                  <a:srgbClr val="0F0C1A"/>
                </a:solidFill>
                <a:latin typeface="Courier New"/>
                <a:cs typeface="Courier New"/>
              </a:rPr>
              <a:t>Bernard</a:t>
            </a:r>
            <a:r>
              <a:rPr sz="4350" spc="-530" dirty="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0" dirty="0">
                <a:solidFill>
                  <a:srgbClr val="0F0C1A"/>
                </a:solidFill>
                <a:latin typeface="Courier New"/>
                <a:cs typeface="Courier New"/>
              </a:rPr>
              <a:t>Marr</a:t>
            </a:r>
            <a:endParaRPr sz="43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40659" y="1966948"/>
            <a:ext cx="0" cy="6666230"/>
          </a:xfrm>
          <a:custGeom>
            <a:avLst/>
            <a:gdLst/>
            <a:ahLst/>
            <a:cxnLst/>
            <a:rect l="l" t="t" r="r" b="b"/>
            <a:pathLst>
              <a:path h="6666230">
                <a:moveTo>
                  <a:pt x="0" y="6666232"/>
                </a:moveTo>
                <a:lnTo>
                  <a:pt x="0" y="0"/>
                </a:lnTo>
              </a:path>
            </a:pathLst>
          </a:custGeom>
          <a:ln w="12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sz="6000" spc="-580">
                <a:solidFill>
                  <a:srgbClr val="004991"/>
                </a:solidFill>
              </a:rPr>
              <a:t>Big</a:t>
            </a:r>
            <a:r>
              <a:rPr sz="6000" spc="170">
                <a:solidFill>
                  <a:srgbClr val="004991"/>
                </a:solidFill>
              </a:rPr>
              <a:t> </a:t>
            </a:r>
            <a:r>
              <a:rPr sz="6000" spc="-545">
                <a:solidFill>
                  <a:srgbClr val="004991"/>
                </a:solidFill>
              </a:rPr>
              <a:t>Data</a:t>
            </a:r>
            <a:r>
              <a:rPr sz="6000" spc="30">
                <a:solidFill>
                  <a:srgbClr val="004991"/>
                </a:solidFill>
              </a:rPr>
              <a:t> </a:t>
            </a:r>
            <a:r>
              <a:rPr sz="6000" spc="-440">
                <a:solidFill>
                  <a:srgbClr val="004991"/>
                </a:solidFill>
              </a:rPr>
              <a:t>vs.</a:t>
            </a:r>
            <a:r>
              <a:rPr sz="6000" spc="-670">
                <a:solidFill>
                  <a:srgbClr val="004991"/>
                </a:solidFill>
              </a:rPr>
              <a:t> </a:t>
            </a:r>
            <a:r>
              <a:rPr sz="6000" spc="-440">
                <a:solidFill>
                  <a:srgbClr val="004991"/>
                </a:solidFill>
              </a:rPr>
              <a:t>Small</a:t>
            </a:r>
            <a:r>
              <a:rPr sz="6000" spc="305">
                <a:solidFill>
                  <a:srgbClr val="004991"/>
                </a:solidFill>
              </a:rPr>
              <a:t> </a:t>
            </a:r>
            <a:r>
              <a:rPr sz="6000" spc="-570">
                <a:solidFill>
                  <a:srgbClr val="004991"/>
                </a:solidFill>
              </a:rPr>
              <a:t>Data</a:t>
            </a:r>
            <a:endParaRPr sz="6000"/>
          </a:p>
        </p:txBody>
      </p:sp>
      <p:sp>
        <p:nvSpPr>
          <p:cNvPr id="5" name="object 5"/>
          <p:cNvSpPr txBox="1"/>
          <p:nvPr/>
        </p:nvSpPr>
        <p:spPr>
          <a:xfrm>
            <a:off x="910303" y="1943513"/>
            <a:ext cx="6878955" cy="341312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655"/>
              </a:spcBef>
            </a:pPr>
            <a:r>
              <a:rPr sz="3850" spc="-375">
                <a:solidFill>
                  <a:srgbClr val="0862B1"/>
                </a:solidFill>
                <a:latin typeface="Courier New"/>
                <a:cs typeface="Courier New"/>
              </a:rPr>
              <a:t>Small</a:t>
            </a:r>
            <a:r>
              <a:rPr sz="3850" spc="-355">
                <a:solidFill>
                  <a:srgbClr val="0862B1"/>
                </a:solidFill>
                <a:latin typeface="Courier New"/>
                <a:cs typeface="Courier New"/>
              </a:rPr>
              <a:t> </a:t>
            </a:r>
            <a:r>
              <a:rPr sz="3850" spc="-420">
                <a:solidFill>
                  <a:srgbClr val="0862B1"/>
                </a:solidFill>
                <a:latin typeface="Courier New"/>
                <a:cs typeface="Courier New"/>
              </a:rPr>
              <a:t>Data</a:t>
            </a:r>
            <a:endParaRPr sz="3850">
              <a:latin typeface="Courier New"/>
              <a:cs typeface="Courier New"/>
            </a:endParaRPr>
          </a:p>
          <a:p>
            <a:pPr marL="353060" indent="-340995">
              <a:lnSpc>
                <a:spcPct val="100000"/>
              </a:lnSpc>
              <a:spcBef>
                <a:spcPts val="455"/>
              </a:spcBef>
              <a:buChar char="•"/>
              <a:tabLst>
                <a:tab pos="353695" algn="l"/>
              </a:tabLst>
            </a:pPr>
            <a:r>
              <a:rPr sz="3100" spc="-254">
                <a:solidFill>
                  <a:srgbClr val="575757"/>
                </a:solidFill>
                <a:latin typeface="Courier New"/>
                <a:cs typeface="Courier New"/>
              </a:rPr>
              <a:t>Small</a:t>
            </a:r>
            <a:r>
              <a:rPr sz="3100" spc="-26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enough</a:t>
            </a:r>
            <a:r>
              <a:rPr sz="3100" spc="-27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150">
                <a:solidFill>
                  <a:srgbClr val="575757"/>
                </a:solidFill>
                <a:latin typeface="Courier New"/>
                <a:cs typeface="Courier New"/>
              </a:rPr>
              <a:t>for</a:t>
            </a:r>
            <a:r>
              <a:rPr sz="3100" spc="-23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305">
                <a:solidFill>
                  <a:srgbClr val="575757"/>
                </a:solidFill>
                <a:latin typeface="Courier New"/>
                <a:cs typeface="Courier New"/>
              </a:rPr>
              <a:t>human</a:t>
            </a:r>
            <a:r>
              <a:rPr sz="3100" spc="-22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95">
                <a:solidFill>
                  <a:srgbClr val="575757"/>
                </a:solidFill>
                <a:latin typeface="Courier New"/>
                <a:cs typeface="Courier New"/>
              </a:rPr>
              <a:t>inference</a:t>
            </a:r>
            <a:endParaRPr sz="3100">
              <a:latin typeface="Courier New"/>
              <a:cs typeface="Courier New"/>
            </a:endParaRPr>
          </a:p>
          <a:p>
            <a:pPr marL="370840" indent="-358775">
              <a:lnSpc>
                <a:spcPct val="100000"/>
              </a:lnSpc>
              <a:spcBef>
                <a:spcPts val="505"/>
              </a:spcBef>
              <a:buChar char="•"/>
              <a:tabLst>
                <a:tab pos="371475" algn="l"/>
              </a:tabLst>
            </a:pPr>
            <a:r>
              <a:rPr sz="3100" spc="-305">
                <a:solidFill>
                  <a:srgbClr val="575757"/>
                </a:solidFill>
                <a:latin typeface="Courier New"/>
                <a:cs typeface="Courier New"/>
              </a:rPr>
              <a:t>Accumulated</a:t>
            </a:r>
            <a:r>
              <a:rPr sz="3100" spc="1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95">
                <a:solidFill>
                  <a:srgbClr val="575757"/>
                </a:solidFill>
                <a:latin typeface="Courier New"/>
                <a:cs typeface="Courier New"/>
              </a:rPr>
              <a:t>slowly</a:t>
            </a:r>
            <a:endParaRPr sz="3100">
              <a:latin typeface="Courier New"/>
              <a:cs typeface="Courier New"/>
            </a:endParaRPr>
          </a:p>
          <a:p>
            <a:pPr marL="349250" marR="197485" indent="-337185">
              <a:lnSpc>
                <a:spcPct val="78600"/>
              </a:lnSpc>
              <a:spcBef>
                <a:spcPts val="1300"/>
              </a:spcBef>
              <a:buChar char="•"/>
              <a:tabLst>
                <a:tab pos="372745" algn="l"/>
              </a:tabLst>
            </a:pPr>
            <a:r>
              <a:rPr sz="3100" spc="-305">
                <a:solidFill>
                  <a:srgbClr val="575757"/>
                </a:solidFill>
                <a:latin typeface="Courier New"/>
                <a:cs typeface="Courier New"/>
              </a:rPr>
              <a:t>Relatively</a:t>
            </a:r>
            <a:r>
              <a:rPr sz="3100" spc="1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consistent</a:t>
            </a:r>
            <a:r>
              <a:rPr sz="310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310">
                <a:solidFill>
                  <a:srgbClr val="575757"/>
                </a:solidFill>
                <a:latin typeface="Courier New"/>
                <a:cs typeface="Courier New"/>
              </a:rPr>
              <a:t>and </a:t>
            </a: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structured</a:t>
            </a:r>
            <a:r>
              <a:rPr sz="3100" spc="8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54">
                <a:solidFill>
                  <a:srgbClr val="575757"/>
                </a:solidFill>
                <a:latin typeface="Courier New"/>
                <a:cs typeface="Courier New"/>
              </a:rPr>
              <a:t>data </a:t>
            </a:r>
            <a:r>
              <a:rPr sz="3100" spc="-305">
                <a:solidFill>
                  <a:srgbClr val="575757"/>
                </a:solidFill>
                <a:latin typeface="Courier New"/>
                <a:cs typeface="Courier New"/>
              </a:rPr>
              <a:t>usually</a:t>
            </a:r>
            <a:r>
              <a:rPr sz="3100" spc="-14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95">
                <a:solidFill>
                  <a:srgbClr val="575757"/>
                </a:solidFill>
                <a:latin typeface="Courier New"/>
                <a:cs typeface="Courier New"/>
              </a:rPr>
              <a:t>stored </a:t>
            </a:r>
            <a:r>
              <a:rPr sz="3100" spc="-245">
                <a:solidFill>
                  <a:srgbClr val="575757"/>
                </a:solidFill>
                <a:latin typeface="Courier New"/>
                <a:cs typeface="Courier New"/>
              </a:rPr>
              <a:t>in</a:t>
            </a:r>
            <a:r>
              <a:rPr sz="3100" spc="-28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85">
                <a:solidFill>
                  <a:srgbClr val="575757"/>
                </a:solidFill>
                <a:latin typeface="Courier New"/>
                <a:cs typeface="Courier New"/>
              </a:rPr>
              <a:t>known</a:t>
            </a:r>
            <a:r>
              <a:rPr sz="3100" spc="-29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35">
                <a:solidFill>
                  <a:srgbClr val="575757"/>
                </a:solidFill>
                <a:latin typeface="Courier New"/>
                <a:cs typeface="Courier New"/>
              </a:rPr>
              <a:t>forms</a:t>
            </a:r>
            <a:r>
              <a:rPr sz="3100" spc="-41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50">
                <a:solidFill>
                  <a:srgbClr val="575757"/>
                </a:solidFill>
                <a:latin typeface="Courier New"/>
                <a:cs typeface="Courier New"/>
              </a:rPr>
              <a:t>such</a:t>
            </a:r>
            <a:r>
              <a:rPr sz="3100" spc="-21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160">
                <a:solidFill>
                  <a:srgbClr val="575757"/>
                </a:solidFill>
                <a:latin typeface="Courier New"/>
                <a:cs typeface="Courier New"/>
              </a:rPr>
              <a:t>as</a:t>
            </a:r>
            <a:r>
              <a:rPr sz="3100" spc="-51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265">
                <a:solidFill>
                  <a:srgbClr val="575757"/>
                </a:solidFill>
                <a:latin typeface="Courier New"/>
                <a:cs typeface="Courier New"/>
              </a:rPr>
              <a:t>JSON</a:t>
            </a:r>
            <a:r>
              <a:rPr sz="3100" spc="-195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3100" spc="-310">
                <a:solidFill>
                  <a:srgbClr val="575757"/>
                </a:solidFill>
                <a:latin typeface="Courier New"/>
                <a:cs typeface="Courier New"/>
              </a:rPr>
              <a:t>and </a:t>
            </a:r>
            <a:r>
              <a:rPr sz="3200" spc="-340">
                <a:solidFill>
                  <a:srgbClr val="575757"/>
                </a:solidFill>
                <a:latin typeface="Courier New"/>
                <a:cs typeface="Courier New"/>
              </a:rPr>
              <a:t>XML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sz="6000" spc="-580">
                <a:solidFill>
                  <a:srgbClr val="004991"/>
                </a:solidFill>
              </a:rPr>
              <a:t>Big</a:t>
            </a:r>
            <a:r>
              <a:rPr sz="6000" spc="170">
                <a:solidFill>
                  <a:srgbClr val="004991"/>
                </a:solidFill>
              </a:rPr>
              <a:t> </a:t>
            </a:r>
            <a:r>
              <a:rPr sz="6000" spc="-545">
                <a:solidFill>
                  <a:srgbClr val="004991"/>
                </a:solidFill>
              </a:rPr>
              <a:t>Data</a:t>
            </a:r>
            <a:r>
              <a:rPr sz="6000" spc="30">
                <a:solidFill>
                  <a:srgbClr val="004991"/>
                </a:solidFill>
              </a:rPr>
              <a:t> </a:t>
            </a:r>
            <a:r>
              <a:rPr sz="6000" spc="-440">
                <a:solidFill>
                  <a:srgbClr val="004991"/>
                </a:solidFill>
              </a:rPr>
              <a:t>vs.</a:t>
            </a:r>
            <a:r>
              <a:rPr sz="6000" spc="-670">
                <a:solidFill>
                  <a:srgbClr val="004991"/>
                </a:solidFill>
              </a:rPr>
              <a:t> </a:t>
            </a:r>
            <a:r>
              <a:rPr sz="6000" spc="-440">
                <a:solidFill>
                  <a:srgbClr val="004991"/>
                </a:solidFill>
              </a:rPr>
              <a:t>Small</a:t>
            </a:r>
            <a:r>
              <a:rPr sz="6000" spc="305">
                <a:solidFill>
                  <a:srgbClr val="004991"/>
                </a:solidFill>
              </a:rPr>
              <a:t> </a:t>
            </a:r>
            <a:r>
              <a:rPr sz="6000" spc="-570">
                <a:solidFill>
                  <a:srgbClr val="004991"/>
                </a:solidFill>
              </a:rPr>
              <a:t>Data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530"/>
              </a:spcBef>
            </a:pPr>
            <a:r>
              <a:rPr spc="-375"/>
              <a:t>Small</a:t>
            </a:r>
            <a:r>
              <a:rPr spc="-355"/>
              <a:t> </a:t>
            </a:r>
            <a:r>
              <a:rPr spc="-420"/>
              <a:t>Data</a:t>
            </a:r>
          </a:p>
          <a:p>
            <a:pPr marL="353060" indent="-340995">
              <a:lnSpc>
                <a:spcPct val="100000"/>
              </a:lnSpc>
              <a:spcBef>
                <a:spcPts val="355"/>
              </a:spcBef>
              <a:buChar char="•"/>
              <a:tabLst>
                <a:tab pos="353695" algn="l"/>
              </a:tabLst>
            </a:pPr>
            <a:r>
              <a:rPr sz="3100" spc="-254">
                <a:solidFill>
                  <a:srgbClr val="565757"/>
                </a:solidFill>
              </a:rPr>
              <a:t>Small</a:t>
            </a:r>
            <a:r>
              <a:rPr sz="3100" spc="-265">
                <a:solidFill>
                  <a:srgbClr val="565757"/>
                </a:solidFill>
              </a:rPr>
              <a:t> </a:t>
            </a:r>
            <a:r>
              <a:rPr sz="3100" spc="-285">
                <a:solidFill>
                  <a:srgbClr val="565757"/>
                </a:solidFill>
              </a:rPr>
              <a:t>enough</a:t>
            </a:r>
            <a:r>
              <a:rPr sz="3100" spc="-270">
                <a:solidFill>
                  <a:srgbClr val="565757"/>
                </a:solidFill>
              </a:rPr>
              <a:t> </a:t>
            </a:r>
            <a:r>
              <a:rPr sz="3100" spc="-150">
                <a:solidFill>
                  <a:srgbClr val="565757"/>
                </a:solidFill>
              </a:rPr>
              <a:t>for</a:t>
            </a:r>
            <a:r>
              <a:rPr sz="3100" spc="-235">
                <a:solidFill>
                  <a:srgbClr val="565757"/>
                </a:solidFill>
              </a:rPr>
              <a:t> </a:t>
            </a:r>
            <a:r>
              <a:rPr sz="3100" spc="-305">
                <a:solidFill>
                  <a:srgbClr val="565757"/>
                </a:solidFill>
              </a:rPr>
              <a:t>human</a:t>
            </a:r>
            <a:r>
              <a:rPr sz="3100" spc="-225">
                <a:solidFill>
                  <a:srgbClr val="565757"/>
                </a:solidFill>
              </a:rPr>
              <a:t> </a:t>
            </a:r>
            <a:r>
              <a:rPr sz="3100" spc="-295">
                <a:solidFill>
                  <a:srgbClr val="565757"/>
                </a:solidFill>
              </a:rPr>
              <a:t>inference</a:t>
            </a:r>
            <a:endParaRPr sz="3100"/>
          </a:p>
          <a:p>
            <a:pPr marL="370840" indent="-358775">
              <a:lnSpc>
                <a:spcPct val="100000"/>
              </a:lnSpc>
              <a:spcBef>
                <a:spcPts val="505"/>
              </a:spcBef>
              <a:buChar char="•"/>
              <a:tabLst>
                <a:tab pos="371475" algn="l"/>
              </a:tabLst>
            </a:pPr>
            <a:r>
              <a:rPr sz="3100" spc="-305">
                <a:solidFill>
                  <a:srgbClr val="565757"/>
                </a:solidFill>
              </a:rPr>
              <a:t>Accumulated</a:t>
            </a:r>
            <a:r>
              <a:rPr sz="3100" spc="15">
                <a:solidFill>
                  <a:srgbClr val="565757"/>
                </a:solidFill>
              </a:rPr>
              <a:t> </a:t>
            </a:r>
            <a:r>
              <a:rPr sz="3100" spc="-295">
                <a:solidFill>
                  <a:srgbClr val="565757"/>
                </a:solidFill>
              </a:rPr>
              <a:t>slowly</a:t>
            </a:r>
            <a:endParaRPr sz="3100"/>
          </a:p>
          <a:p>
            <a:pPr marL="349250" marR="197485" indent="-337185">
              <a:lnSpc>
                <a:spcPct val="78600"/>
              </a:lnSpc>
              <a:spcBef>
                <a:spcPts val="1300"/>
              </a:spcBef>
              <a:buChar char="•"/>
              <a:tabLst>
                <a:tab pos="372745" algn="l"/>
              </a:tabLst>
            </a:pPr>
            <a:r>
              <a:rPr sz="3100" spc="-305">
                <a:solidFill>
                  <a:srgbClr val="565757"/>
                </a:solidFill>
              </a:rPr>
              <a:t>Relatively</a:t>
            </a:r>
            <a:r>
              <a:rPr sz="3100" spc="10">
                <a:solidFill>
                  <a:srgbClr val="565757"/>
                </a:solidFill>
              </a:rPr>
              <a:t> </a:t>
            </a:r>
            <a:r>
              <a:rPr sz="3100" spc="-285">
                <a:solidFill>
                  <a:srgbClr val="565757"/>
                </a:solidFill>
              </a:rPr>
              <a:t>consistent</a:t>
            </a:r>
            <a:r>
              <a:rPr sz="3100">
                <a:solidFill>
                  <a:srgbClr val="565757"/>
                </a:solidFill>
              </a:rPr>
              <a:t> </a:t>
            </a:r>
            <a:r>
              <a:rPr sz="3100" spc="-310">
                <a:solidFill>
                  <a:srgbClr val="565757"/>
                </a:solidFill>
              </a:rPr>
              <a:t>and </a:t>
            </a:r>
            <a:r>
              <a:rPr sz="3100" spc="-285">
                <a:solidFill>
                  <a:srgbClr val="565757"/>
                </a:solidFill>
              </a:rPr>
              <a:t>structured</a:t>
            </a:r>
            <a:r>
              <a:rPr sz="3100" spc="80">
                <a:solidFill>
                  <a:srgbClr val="565757"/>
                </a:solidFill>
              </a:rPr>
              <a:t> </a:t>
            </a:r>
            <a:r>
              <a:rPr sz="3100" spc="-254">
                <a:solidFill>
                  <a:srgbClr val="565757"/>
                </a:solidFill>
              </a:rPr>
              <a:t>data </a:t>
            </a:r>
            <a:r>
              <a:rPr sz="3100" spc="-305">
                <a:solidFill>
                  <a:srgbClr val="565757"/>
                </a:solidFill>
              </a:rPr>
              <a:t>usually</a:t>
            </a:r>
            <a:r>
              <a:rPr sz="3100" spc="-145">
                <a:solidFill>
                  <a:srgbClr val="565757"/>
                </a:solidFill>
              </a:rPr>
              <a:t> </a:t>
            </a:r>
            <a:r>
              <a:rPr sz="3100" spc="-295">
                <a:solidFill>
                  <a:srgbClr val="565757"/>
                </a:solidFill>
              </a:rPr>
              <a:t>stored </a:t>
            </a:r>
            <a:r>
              <a:rPr sz="3100" spc="-245">
                <a:solidFill>
                  <a:srgbClr val="565757"/>
                </a:solidFill>
              </a:rPr>
              <a:t>in</a:t>
            </a:r>
            <a:r>
              <a:rPr sz="3100" spc="-280">
                <a:solidFill>
                  <a:srgbClr val="565757"/>
                </a:solidFill>
              </a:rPr>
              <a:t> </a:t>
            </a:r>
            <a:r>
              <a:rPr sz="3100" spc="-285">
                <a:solidFill>
                  <a:srgbClr val="565757"/>
                </a:solidFill>
              </a:rPr>
              <a:t>known</a:t>
            </a:r>
            <a:r>
              <a:rPr sz="3100" spc="-290">
                <a:solidFill>
                  <a:srgbClr val="565757"/>
                </a:solidFill>
              </a:rPr>
              <a:t> </a:t>
            </a:r>
            <a:r>
              <a:rPr sz="3100" spc="-235">
                <a:solidFill>
                  <a:srgbClr val="565757"/>
                </a:solidFill>
              </a:rPr>
              <a:t>forms</a:t>
            </a:r>
            <a:r>
              <a:rPr sz="3100" spc="-415">
                <a:solidFill>
                  <a:srgbClr val="565757"/>
                </a:solidFill>
              </a:rPr>
              <a:t> </a:t>
            </a:r>
            <a:r>
              <a:rPr sz="3100" spc="-250">
                <a:solidFill>
                  <a:srgbClr val="565757"/>
                </a:solidFill>
              </a:rPr>
              <a:t>such</a:t>
            </a:r>
            <a:r>
              <a:rPr sz="3100" spc="-215">
                <a:solidFill>
                  <a:srgbClr val="565757"/>
                </a:solidFill>
              </a:rPr>
              <a:t> </a:t>
            </a:r>
            <a:r>
              <a:rPr sz="3100" spc="-160">
                <a:solidFill>
                  <a:srgbClr val="565757"/>
                </a:solidFill>
              </a:rPr>
              <a:t>as</a:t>
            </a:r>
            <a:r>
              <a:rPr sz="3100" spc="-515">
                <a:solidFill>
                  <a:srgbClr val="565757"/>
                </a:solidFill>
              </a:rPr>
              <a:t> </a:t>
            </a:r>
            <a:r>
              <a:rPr sz="3100" spc="-265">
                <a:solidFill>
                  <a:srgbClr val="565757"/>
                </a:solidFill>
              </a:rPr>
              <a:t>JSON</a:t>
            </a:r>
            <a:r>
              <a:rPr sz="3100" spc="-195">
                <a:solidFill>
                  <a:srgbClr val="565757"/>
                </a:solidFill>
              </a:rPr>
              <a:t> </a:t>
            </a:r>
            <a:r>
              <a:rPr sz="3100" spc="-310">
                <a:solidFill>
                  <a:srgbClr val="565757"/>
                </a:solidFill>
              </a:rPr>
              <a:t>and </a:t>
            </a:r>
            <a:r>
              <a:rPr sz="3200" spc="-340">
                <a:solidFill>
                  <a:srgbClr val="565757"/>
                </a:solidFill>
              </a:rPr>
              <a:t>XML</a:t>
            </a:r>
            <a:endParaRPr sz="3200"/>
          </a:p>
          <a:p>
            <a:pPr marL="349250" marR="574675" indent="-337185">
              <a:lnSpc>
                <a:spcPct val="77000"/>
              </a:lnSpc>
              <a:spcBef>
                <a:spcPts val="1235"/>
              </a:spcBef>
              <a:buClr>
                <a:srgbClr val="565757"/>
              </a:buClr>
              <a:buFont typeface="Courier New"/>
              <a:buChar char="•"/>
              <a:tabLst>
                <a:tab pos="384810" algn="l"/>
              </a:tabLst>
            </a:pPr>
            <a:r>
              <a:rPr>
                <a:solidFill>
                  <a:srgbClr val="000000"/>
                </a:solidFill>
              </a:rPr>
              <a:t>	</a:t>
            </a:r>
            <a:r>
              <a:rPr sz="3100" spc="-325">
                <a:solidFill>
                  <a:srgbClr val="565757"/>
                </a:solidFill>
              </a:rPr>
              <a:t>Mostly</a:t>
            </a:r>
            <a:r>
              <a:rPr sz="3100" spc="-150">
                <a:solidFill>
                  <a:srgbClr val="565757"/>
                </a:solidFill>
              </a:rPr>
              <a:t> </a:t>
            </a:r>
            <a:r>
              <a:rPr sz="3100" spc="-285">
                <a:solidFill>
                  <a:srgbClr val="565757"/>
                </a:solidFill>
              </a:rPr>
              <a:t>located</a:t>
            </a:r>
            <a:r>
              <a:rPr sz="3100" spc="-10">
                <a:solidFill>
                  <a:srgbClr val="565757"/>
                </a:solidFill>
              </a:rPr>
              <a:t> </a:t>
            </a:r>
            <a:r>
              <a:rPr sz="3100" spc="-250">
                <a:solidFill>
                  <a:srgbClr val="565757"/>
                </a:solidFill>
              </a:rPr>
              <a:t>in</a:t>
            </a:r>
            <a:r>
              <a:rPr sz="3100" spc="-405">
                <a:solidFill>
                  <a:srgbClr val="565757"/>
                </a:solidFill>
              </a:rPr>
              <a:t> </a:t>
            </a:r>
            <a:r>
              <a:rPr sz="3100" spc="-280">
                <a:solidFill>
                  <a:srgbClr val="565757"/>
                </a:solidFill>
              </a:rPr>
              <a:t>storage </a:t>
            </a:r>
            <a:r>
              <a:rPr sz="3100" spc="-254">
                <a:solidFill>
                  <a:srgbClr val="565757"/>
                </a:solidFill>
              </a:rPr>
              <a:t>systems </a:t>
            </a:r>
            <a:r>
              <a:rPr sz="3100" spc="-285">
                <a:solidFill>
                  <a:srgbClr val="565757"/>
                </a:solidFill>
              </a:rPr>
              <a:t>within</a:t>
            </a:r>
            <a:r>
              <a:rPr sz="3100" spc="-35">
                <a:solidFill>
                  <a:srgbClr val="565757"/>
                </a:solidFill>
              </a:rPr>
              <a:t> </a:t>
            </a:r>
            <a:r>
              <a:rPr sz="3100" spc="-285">
                <a:solidFill>
                  <a:srgbClr val="46484B"/>
                </a:solidFill>
              </a:rPr>
              <a:t>Enterprises</a:t>
            </a:r>
            <a:r>
              <a:rPr sz="3100" spc="-110">
                <a:solidFill>
                  <a:srgbClr val="46484B"/>
                </a:solidFill>
              </a:rPr>
              <a:t> </a:t>
            </a:r>
            <a:r>
              <a:rPr sz="3100" spc="-75">
                <a:solidFill>
                  <a:srgbClr val="565757"/>
                </a:solidFill>
              </a:rPr>
              <a:t>or </a:t>
            </a:r>
            <a:r>
              <a:rPr sz="3100" spc="-254">
                <a:solidFill>
                  <a:srgbClr val="565757"/>
                </a:solidFill>
              </a:rPr>
              <a:t>data</a:t>
            </a:r>
            <a:r>
              <a:rPr sz="3100" spc="-365">
                <a:solidFill>
                  <a:srgbClr val="565757"/>
                </a:solidFill>
              </a:rPr>
              <a:t> </a:t>
            </a:r>
            <a:r>
              <a:rPr sz="3100" spc="-280">
                <a:solidFill>
                  <a:srgbClr val="565757"/>
                </a:solidFill>
              </a:rPr>
              <a:t>centers</a:t>
            </a:r>
            <a:endParaRPr sz="31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655"/>
              </a:spcBef>
            </a:pPr>
            <a:r>
              <a:rPr spc="-400"/>
              <a:t>Big</a:t>
            </a:r>
            <a:r>
              <a:rPr spc="-484"/>
              <a:t> </a:t>
            </a:r>
            <a:r>
              <a:rPr spc="-420"/>
              <a:t>Data</a:t>
            </a:r>
          </a:p>
          <a:p>
            <a:pPr marL="361950" marR="642620" indent="-349885" algn="just">
              <a:lnSpc>
                <a:spcPct val="77000"/>
              </a:lnSpc>
              <a:spcBef>
                <a:spcPts val="1310"/>
              </a:spcBef>
              <a:buChar char="•"/>
              <a:tabLst>
                <a:tab pos="371475" algn="l"/>
              </a:tabLst>
            </a:pPr>
            <a:r>
              <a:rPr sz="3100" spc="-275">
                <a:solidFill>
                  <a:srgbClr val="565757"/>
                </a:solidFill>
              </a:rPr>
              <a:t>Data</a:t>
            </a:r>
            <a:r>
              <a:rPr sz="3100" spc="-195">
                <a:solidFill>
                  <a:srgbClr val="565757"/>
                </a:solidFill>
              </a:rPr>
              <a:t> </a:t>
            </a:r>
            <a:r>
              <a:rPr sz="3100" spc="-325">
                <a:solidFill>
                  <a:srgbClr val="565757"/>
                </a:solidFill>
              </a:rPr>
              <a:t>generated</a:t>
            </a:r>
            <a:r>
              <a:rPr sz="3100" spc="95">
                <a:solidFill>
                  <a:srgbClr val="565757"/>
                </a:solidFill>
              </a:rPr>
              <a:t> </a:t>
            </a:r>
            <a:r>
              <a:rPr sz="3100" spc="-165">
                <a:solidFill>
                  <a:srgbClr val="565757"/>
                </a:solidFill>
              </a:rPr>
              <a:t>in</a:t>
            </a:r>
            <a:r>
              <a:rPr sz="3100" spc="-140">
                <a:solidFill>
                  <a:srgbClr val="565757"/>
                </a:solidFill>
              </a:rPr>
              <a:t> </a:t>
            </a:r>
            <a:r>
              <a:rPr sz="3100" spc="-275">
                <a:solidFill>
                  <a:srgbClr val="565757"/>
                </a:solidFill>
              </a:rPr>
              <a:t>huge</a:t>
            </a:r>
            <a:r>
              <a:rPr sz="3100" spc="-190">
                <a:solidFill>
                  <a:srgbClr val="565757"/>
                </a:solidFill>
              </a:rPr>
              <a:t> </a:t>
            </a:r>
            <a:r>
              <a:rPr sz="3100" spc="-315">
                <a:solidFill>
                  <a:srgbClr val="565757"/>
                </a:solidFill>
              </a:rPr>
              <a:t>volumes </a:t>
            </a:r>
            <a:r>
              <a:rPr sz="3100" spc="-320">
                <a:solidFill>
                  <a:srgbClr val="565757"/>
                </a:solidFill>
              </a:rPr>
              <a:t>and</a:t>
            </a:r>
            <a:r>
              <a:rPr sz="3100" spc="-150">
                <a:solidFill>
                  <a:srgbClr val="565757"/>
                </a:solidFill>
              </a:rPr>
              <a:t> </a:t>
            </a:r>
            <a:r>
              <a:rPr sz="3100" spc="-305">
                <a:solidFill>
                  <a:srgbClr val="565757"/>
                </a:solidFill>
              </a:rPr>
              <a:t>could</a:t>
            </a:r>
            <a:r>
              <a:rPr sz="3100" spc="95">
                <a:solidFill>
                  <a:srgbClr val="565757"/>
                </a:solidFill>
              </a:rPr>
              <a:t> </a:t>
            </a:r>
            <a:r>
              <a:rPr sz="3100" spc="-575">
                <a:solidFill>
                  <a:srgbClr val="565757"/>
                </a:solidFill>
              </a:rPr>
              <a:t>be</a:t>
            </a:r>
            <a:r>
              <a:rPr sz="3100" spc="110">
                <a:solidFill>
                  <a:srgbClr val="565757"/>
                </a:solidFill>
              </a:rPr>
              <a:t> </a:t>
            </a:r>
            <a:r>
              <a:rPr sz="3100" spc="-275">
                <a:solidFill>
                  <a:srgbClr val="565757"/>
                </a:solidFill>
              </a:rPr>
              <a:t>structured,</a:t>
            </a:r>
            <a:r>
              <a:rPr sz="3100" spc="-75">
                <a:solidFill>
                  <a:srgbClr val="565757"/>
                </a:solidFill>
              </a:rPr>
              <a:t> </a:t>
            </a:r>
            <a:r>
              <a:rPr sz="3100" spc="-315">
                <a:solidFill>
                  <a:srgbClr val="565757"/>
                </a:solidFill>
              </a:rPr>
              <a:t>semi­ </a:t>
            </a:r>
            <a:r>
              <a:rPr sz="3100" spc="-265">
                <a:solidFill>
                  <a:srgbClr val="565757"/>
                </a:solidFill>
              </a:rPr>
              <a:t>structured,</a:t>
            </a:r>
            <a:r>
              <a:rPr sz="3100" spc="-260">
                <a:solidFill>
                  <a:srgbClr val="565757"/>
                </a:solidFill>
              </a:rPr>
              <a:t> </a:t>
            </a:r>
            <a:r>
              <a:rPr sz="3100" spc="-140">
                <a:solidFill>
                  <a:srgbClr val="565757"/>
                </a:solidFill>
              </a:rPr>
              <a:t>or</a:t>
            </a:r>
            <a:r>
              <a:rPr sz="3100" spc="-320">
                <a:solidFill>
                  <a:srgbClr val="565757"/>
                </a:solidFill>
              </a:rPr>
              <a:t> </a:t>
            </a:r>
            <a:r>
              <a:rPr sz="3100" spc="-335">
                <a:solidFill>
                  <a:srgbClr val="565757"/>
                </a:solidFill>
              </a:rPr>
              <a:t>unstructured</a:t>
            </a:r>
            <a:endParaRPr sz="3100"/>
          </a:p>
          <a:p>
            <a:pPr marL="377825" marR="685165" indent="-365760" algn="just">
              <a:lnSpc>
                <a:spcPct val="78400"/>
              </a:lnSpc>
              <a:spcBef>
                <a:spcPts val="1310"/>
              </a:spcBef>
              <a:buChar char="•"/>
              <a:tabLst>
                <a:tab pos="393700" algn="l"/>
              </a:tabLst>
            </a:pPr>
            <a:r>
              <a:rPr sz="3100" spc="-305">
                <a:solidFill>
                  <a:srgbClr val="565757"/>
                </a:solidFill>
              </a:rPr>
              <a:t>Needs</a:t>
            </a:r>
            <a:r>
              <a:rPr sz="3100" spc="-70">
                <a:solidFill>
                  <a:srgbClr val="565757"/>
                </a:solidFill>
              </a:rPr>
              <a:t> </a:t>
            </a:r>
            <a:r>
              <a:rPr sz="3100" spc="-305">
                <a:solidFill>
                  <a:srgbClr val="565757"/>
                </a:solidFill>
              </a:rPr>
              <a:t>processing</a:t>
            </a:r>
            <a:r>
              <a:rPr sz="3100" spc="-95">
                <a:solidFill>
                  <a:srgbClr val="565757"/>
                </a:solidFill>
              </a:rPr>
              <a:t> </a:t>
            </a:r>
            <a:r>
              <a:rPr sz="3100" spc="-190">
                <a:solidFill>
                  <a:srgbClr val="565757"/>
                </a:solidFill>
              </a:rPr>
              <a:t>to</a:t>
            </a:r>
            <a:r>
              <a:rPr sz="3100" spc="-275">
                <a:solidFill>
                  <a:srgbClr val="565757"/>
                </a:solidFill>
              </a:rPr>
              <a:t> </a:t>
            </a:r>
            <a:r>
              <a:rPr sz="3100" spc="-295">
                <a:solidFill>
                  <a:srgbClr val="565757"/>
                </a:solidFill>
              </a:rPr>
              <a:t>generate </a:t>
            </a:r>
            <a:r>
              <a:rPr sz="3100" spc="-285">
                <a:solidFill>
                  <a:srgbClr val="565757"/>
                </a:solidFill>
              </a:rPr>
              <a:t>insights</a:t>
            </a:r>
            <a:r>
              <a:rPr sz="3100" spc="-245">
                <a:solidFill>
                  <a:srgbClr val="565757"/>
                </a:solidFill>
              </a:rPr>
              <a:t> </a:t>
            </a:r>
            <a:r>
              <a:rPr sz="3100" spc="-200">
                <a:solidFill>
                  <a:srgbClr val="565757"/>
                </a:solidFill>
              </a:rPr>
              <a:t>for</a:t>
            </a:r>
            <a:r>
              <a:rPr sz="3100" spc="-225">
                <a:solidFill>
                  <a:srgbClr val="565757"/>
                </a:solidFill>
              </a:rPr>
              <a:t> </a:t>
            </a:r>
            <a:r>
              <a:rPr sz="3100" spc="-305">
                <a:solidFill>
                  <a:srgbClr val="565757"/>
                </a:solidFill>
              </a:rPr>
              <a:t>human</a:t>
            </a:r>
            <a:r>
              <a:rPr sz="3100" spc="-200">
                <a:solidFill>
                  <a:srgbClr val="565757"/>
                </a:solidFill>
              </a:rPr>
              <a:t> </a:t>
            </a:r>
            <a:r>
              <a:rPr sz="3100" spc="-315">
                <a:solidFill>
                  <a:srgbClr val="565757"/>
                </a:solidFill>
              </a:rPr>
              <a:t>consumption</a:t>
            </a:r>
            <a:endParaRPr sz="3100"/>
          </a:p>
          <a:p>
            <a:pPr marL="361950" marR="236220" indent="-349885">
              <a:lnSpc>
                <a:spcPct val="78400"/>
              </a:lnSpc>
              <a:spcBef>
                <a:spcPts val="1305"/>
              </a:spcBef>
              <a:buChar char="•"/>
              <a:tabLst>
                <a:tab pos="384175" algn="l"/>
              </a:tabLst>
            </a:pPr>
            <a:r>
              <a:rPr sz="3100" spc="-285">
                <a:solidFill>
                  <a:srgbClr val="565757"/>
                </a:solidFill>
              </a:rPr>
              <a:t>Arrives</a:t>
            </a:r>
            <a:r>
              <a:rPr sz="3100" spc="-229">
                <a:solidFill>
                  <a:srgbClr val="565757"/>
                </a:solidFill>
              </a:rPr>
              <a:t> </a:t>
            </a:r>
            <a:r>
              <a:rPr sz="3100" spc="-305">
                <a:solidFill>
                  <a:srgbClr val="565757"/>
                </a:solidFill>
              </a:rPr>
              <a:t>continuously</a:t>
            </a:r>
            <a:r>
              <a:rPr sz="3100" spc="265">
                <a:solidFill>
                  <a:srgbClr val="565757"/>
                </a:solidFill>
              </a:rPr>
              <a:t> </a:t>
            </a:r>
            <a:r>
              <a:rPr sz="3100" spc="-215">
                <a:solidFill>
                  <a:srgbClr val="565757"/>
                </a:solidFill>
              </a:rPr>
              <a:t>at</a:t>
            </a:r>
            <a:r>
              <a:rPr sz="3100" spc="-330">
                <a:solidFill>
                  <a:srgbClr val="565757"/>
                </a:solidFill>
              </a:rPr>
              <a:t> </a:t>
            </a:r>
            <a:r>
              <a:rPr sz="3100" spc="-295">
                <a:solidFill>
                  <a:srgbClr val="565757"/>
                </a:solidFill>
              </a:rPr>
              <a:t>enormous </a:t>
            </a:r>
            <a:r>
              <a:rPr sz="3100" spc="-305">
                <a:solidFill>
                  <a:srgbClr val="565757"/>
                </a:solidFill>
              </a:rPr>
              <a:t>speed</a:t>
            </a:r>
            <a:r>
              <a:rPr sz="3100" spc="-75">
                <a:solidFill>
                  <a:srgbClr val="565757"/>
                </a:solidFill>
              </a:rPr>
              <a:t> </a:t>
            </a:r>
            <a:r>
              <a:rPr sz="3100" spc="-285">
                <a:solidFill>
                  <a:srgbClr val="565757"/>
                </a:solidFill>
              </a:rPr>
              <a:t>from</a:t>
            </a:r>
            <a:r>
              <a:rPr sz="3100" spc="30">
                <a:solidFill>
                  <a:srgbClr val="565757"/>
                </a:solidFill>
              </a:rPr>
              <a:t> </a:t>
            </a:r>
            <a:r>
              <a:rPr sz="3100" spc="-285">
                <a:solidFill>
                  <a:srgbClr val="565757"/>
                </a:solidFill>
              </a:rPr>
              <a:t>multiple</a:t>
            </a:r>
            <a:r>
              <a:rPr sz="3100" spc="-280">
                <a:solidFill>
                  <a:srgbClr val="565757"/>
                </a:solidFill>
              </a:rPr>
              <a:t> sources</a:t>
            </a:r>
            <a:endParaRPr sz="3100"/>
          </a:p>
          <a:p>
            <a:pPr marL="365125" marR="5080" indent="-353060">
              <a:lnSpc>
                <a:spcPct val="78400"/>
              </a:lnSpc>
              <a:spcBef>
                <a:spcPts val="1305"/>
              </a:spcBef>
              <a:buChar char="•"/>
              <a:tabLst>
                <a:tab pos="365125" algn="l"/>
              </a:tabLst>
            </a:pPr>
            <a:r>
              <a:rPr sz="3100" spc="-285">
                <a:solidFill>
                  <a:srgbClr val="565757"/>
                </a:solidFill>
              </a:rPr>
              <a:t>Comprises</a:t>
            </a:r>
            <a:r>
              <a:rPr sz="3100" spc="-95">
                <a:solidFill>
                  <a:srgbClr val="565757"/>
                </a:solidFill>
              </a:rPr>
              <a:t> </a:t>
            </a:r>
            <a:r>
              <a:rPr sz="3100" spc="-254">
                <a:solidFill>
                  <a:srgbClr val="565757"/>
                </a:solidFill>
              </a:rPr>
              <a:t>any</a:t>
            </a:r>
            <a:r>
              <a:rPr sz="3100" spc="-310">
                <a:solidFill>
                  <a:srgbClr val="565757"/>
                </a:solidFill>
              </a:rPr>
              <a:t> </a:t>
            </a:r>
            <a:r>
              <a:rPr sz="3100" spc="-285">
                <a:solidFill>
                  <a:srgbClr val="565757"/>
                </a:solidFill>
              </a:rPr>
              <a:t>form</a:t>
            </a:r>
            <a:r>
              <a:rPr sz="3100" spc="-60">
                <a:solidFill>
                  <a:srgbClr val="565757"/>
                </a:solidFill>
              </a:rPr>
              <a:t> </a:t>
            </a:r>
            <a:r>
              <a:rPr sz="3100" spc="-235">
                <a:solidFill>
                  <a:srgbClr val="565757"/>
                </a:solidFill>
              </a:rPr>
              <a:t>of</a:t>
            </a:r>
            <a:r>
              <a:rPr sz="3100" spc="-385">
                <a:solidFill>
                  <a:srgbClr val="565757"/>
                </a:solidFill>
              </a:rPr>
              <a:t> </a:t>
            </a:r>
            <a:r>
              <a:rPr sz="3100" spc="-20">
                <a:solidFill>
                  <a:srgbClr val="565757"/>
                </a:solidFill>
              </a:rPr>
              <a:t>data </a:t>
            </a:r>
            <a:r>
              <a:rPr sz="3100" spc="-285">
                <a:solidFill>
                  <a:srgbClr val="565757"/>
                </a:solidFill>
              </a:rPr>
              <a:t>including</a:t>
            </a:r>
            <a:r>
              <a:rPr sz="3100" spc="140">
                <a:solidFill>
                  <a:srgbClr val="565757"/>
                </a:solidFill>
              </a:rPr>
              <a:t> </a:t>
            </a:r>
            <a:r>
              <a:rPr sz="3100" spc="-285">
                <a:solidFill>
                  <a:srgbClr val="565757"/>
                </a:solidFill>
              </a:rPr>
              <a:t>video,</a:t>
            </a:r>
            <a:r>
              <a:rPr sz="3100" spc="-125">
                <a:solidFill>
                  <a:srgbClr val="565757"/>
                </a:solidFill>
              </a:rPr>
              <a:t> </a:t>
            </a:r>
            <a:r>
              <a:rPr sz="3100" spc="-285">
                <a:solidFill>
                  <a:srgbClr val="565757"/>
                </a:solidFill>
              </a:rPr>
              <a:t>photos,</a:t>
            </a:r>
            <a:r>
              <a:rPr sz="3100" spc="-360">
                <a:solidFill>
                  <a:srgbClr val="565757"/>
                </a:solidFill>
              </a:rPr>
              <a:t> </a:t>
            </a:r>
            <a:r>
              <a:rPr sz="3100" spc="-285">
                <a:solidFill>
                  <a:srgbClr val="565757"/>
                </a:solidFill>
              </a:rPr>
              <a:t>and</a:t>
            </a:r>
            <a:r>
              <a:rPr sz="3100" spc="-5">
                <a:solidFill>
                  <a:srgbClr val="565757"/>
                </a:solidFill>
              </a:rPr>
              <a:t> </a:t>
            </a:r>
            <a:r>
              <a:rPr sz="3100" spc="-290">
                <a:solidFill>
                  <a:srgbClr val="565757"/>
                </a:solidFill>
              </a:rPr>
              <a:t>more</a:t>
            </a:r>
            <a:endParaRPr sz="3100"/>
          </a:p>
          <a:p>
            <a:pPr marL="361950" marR="1054100" indent="-349885">
              <a:lnSpc>
                <a:spcPct val="78400"/>
              </a:lnSpc>
              <a:spcBef>
                <a:spcPts val="1310"/>
              </a:spcBef>
              <a:buChar char="•"/>
              <a:tabLst>
                <a:tab pos="371475" algn="l"/>
              </a:tabLst>
            </a:pPr>
            <a:r>
              <a:rPr sz="3100" spc="-305">
                <a:solidFill>
                  <a:srgbClr val="565757"/>
                </a:solidFill>
              </a:rPr>
              <a:t>Distributed</a:t>
            </a:r>
            <a:r>
              <a:rPr sz="3100" spc="195">
                <a:solidFill>
                  <a:srgbClr val="565757"/>
                </a:solidFill>
              </a:rPr>
              <a:t> </a:t>
            </a:r>
            <a:r>
              <a:rPr sz="3100" spc="-285">
                <a:solidFill>
                  <a:srgbClr val="565757"/>
                </a:solidFill>
              </a:rPr>
              <a:t>on</a:t>
            </a:r>
            <a:r>
              <a:rPr sz="3100" spc="-305">
                <a:solidFill>
                  <a:srgbClr val="565757"/>
                </a:solidFill>
              </a:rPr>
              <a:t> </a:t>
            </a:r>
            <a:r>
              <a:rPr sz="3100" spc="-195">
                <a:solidFill>
                  <a:srgbClr val="565757"/>
                </a:solidFill>
              </a:rPr>
              <a:t>the</a:t>
            </a:r>
            <a:r>
              <a:rPr sz="3100" spc="-405">
                <a:solidFill>
                  <a:srgbClr val="565757"/>
                </a:solidFill>
              </a:rPr>
              <a:t> </a:t>
            </a:r>
            <a:r>
              <a:rPr sz="3100" spc="-305">
                <a:solidFill>
                  <a:srgbClr val="565757"/>
                </a:solidFill>
              </a:rPr>
              <a:t>cloud</a:t>
            </a:r>
            <a:r>
              <a:rPr sz="3100" spc="-105">
                <a:solidFill>
                  <a:srgbClr val="565757"/>
                </a:solidFill>
              </a:rPr>
              <a:t> </a:t>
            </a:r>
            <a:r>
              <a:rPr sz="3100" spc="-310">
                <a:solidFill>
                  <a:srgbClr val="565757"/>
                </a:solidFill>
              </a:rPr>
              <a:t>and </a:t>
            </a:r>
            <a:r>
              <a:rPr sz="3100" spc="-265">
                <a:solidFill>
                  <a:srgbClr val="565757"/>
                </a:solidFill>
              </a:rPr>
              <a:t>server</a:t>
            </a:r>
            <a:r>
              <a:rPr sz="3100" spc="-270">
                <a:solidFill>
                  <a:srgbClr val="565757"/>
                </a:solidFill>
              </a:rPr>
              <a:t> </a:t>
            </a:r>
            <a:r>
              <a:rPr sz="3100" spc="-55">
                <a:solidFill>
                  <a:srgbClr val="565757"/>
                </a:solidFill>
              </a:rPr>
              <a:t>farms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6421" y="2503310"/>
            <a:ext cx="4968478" cy="49805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35"/>
              </a:spcBef>
            </a:pPr>
            <a:r>
              <a:rPr sz="6200" b="0" spc="-600">
                <a:solidFill>
                  <a:srgbClr val="004B91"/>
                </a:solidFill>
                <a:latin typeface="Courier New"/>
                <a:cs typeface="Courier New"/>
              </a:rPr>
              <a:t>Big</a:t>
            </a:r>
            <a:r>
              <a:rPr sz="6200" b="0" spc="-500">
                <a:solidFill>
                  <a:srgbClr val="004B91"/>
                </a:solidFill>
                <a:latin typeface="Courier New"/>
                <a:cs typeface="Courier New"/>
              </a:rPr>
              <a:t> </a:t>
            </a:r>
            <a:r>
              <a:rPr sz="6200" b="0" spc="-525">
                <a:solidFill>
                  <a:srgbClr val="004B91"/>
                </a:solidFill>
                <a:latin typeface="Courier New"/>
                <a:cs typeface="Courier New"/>
              </a:rPr>
              <a:t>Data</a:t>
            </a:r>
            <a:r>
              <a:rPr sz="6200" b="0" spc="-590">
                <a:solidFill>
                  <a:srgbClr val="004B91"/>
                </a:solidFill>
                <a:latin typeface="Courier New"/>
                <a:cs typeface="Courier New"/>
              </a:rPr>
              <a:t> </a:t>
            </a:r>
            <a:r>
              <a:rPr sz="6200" b="0" spc="-490">
                <a:solidFill>
                  <a:srgbClr val="004B91"/>
                </a:solidFill>
                <a:latin typeface="Courier New"/>
                <a:cs typeface="Courier New"/>
              </a:rPr>
              <a:t>life</a:t>
            </a:r>
            <a:r>
              <a:rPr sz="6200" b="0" spc="-710">
                <a:solidFill>
                  <a:srgbClr val="004B91"/>
                </a:solidFill>
                <a:latin typeface="Courier New"/>
                <a:cs typeface="Courier New"/>
              </a:rPr>
              <a:t> </a:t>
            </a:r>
            <a:r>
              <a:rPr sz="6200" b="0" spc="-500">
                <a:solidFill>
                  <a:srgbClr val="004B91"/>
                </a:solidFill>
                <a:latin typeface="Courier New"/>
                <a:cs typeface="Courier New"/>
              </a:rPr>
              <a:t>cycle</a:t>
            </a:r>
            <a:endParaRPr sz="6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8489" y="2886428"/>
            <a:ext cx="2624376" cy="155800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229576" y="1966948"/>
            <a:ext cx="10115550" cy="6922134"/>
            <a:chOff x="4229576" y="1966948"/>
            <a:chExt cx="10115550" cy="6922134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9576" y="1966948"/>
              <a:ext cx="8306276" cy="69216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7223" y="4010237"/>
              <a:ext cx="2267663" cy="740692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35"/>
              </a:spcBef>
            </a:pPr>
            <a:r>
              <a:rPr sz="6200" b="0" spc="-600">
                <a:solidFill>
                  <a:srgbClr val="01498E"/>
                </a:solidFill>
                <a:latin typeface="Courier New"/>
                <a:cs typeface="Courier New"/>
              </a:rPr>
              <a:t>Big</a:t>
            </a:r>
            <a:r>
              <a:rPr sz="6200" b="0" spc="-500">
                <a:solidFill>
                  <a:srgbClr val="01498E"/>
                </a:solidFill>
                <a:latin typeface="Courier New"/>
                <a:cs typeface="Courier New"/>
              </a:rPr>
              <a:t> </a:t>
            </a:r>
            <a:r>
              <a:rPr sz="6200" b="0" spc="-525">
                <a:solidFill>
                  <a:srgbClr val="01498E"/>
                </a:solidFill>
                <a:latin typeface="Courier New"/>
                <a:cs typeface="Courier New"/>
              </a:rPr>
              <a:t>Data</a:t>
            </a:r>
            <a:r>
              <a:rPr sz="6200" b="0" spc="-590">
                <a:solidFill>
                  <a:srgbClr val="01498E"/>
                </a:solidFill>
                <a:latin typeface="Courier New"/>
                <a:cs typeface="Courier New"/>
              </a:rPr>
              <a:t> </a:t>
            </a:r>
            <a:r>
              <a:rPr sz="6200" b="0" spc="-490">
                <a:solidFill>
                  <a:srgbClr val="01498E"/>
                </a:solidFill>
                <a:latin typeface="Courier New"/>
                <a:cs typeface="Courier New"/>
              </a:rPr>
              <a:t>life</a:t>
            </a:r>
            <a:r>
              <a:rPr sz="6200" b="0" spc="-710">
                <a:solidFill>
                  <a:srgbClr val="01498E"/>
                </a:solidFill>
                <a:latin typeface="Courier New"/>
                <a:cs typeface="Courier New"/>
              </a:rPr>
              <a:t> </a:t>
            </a:r>
            <a:r>
              <a:rPr sz="6200" b="0" spc="-500">
                <a:solidFill>
                  <a:srgbClr val="01498E"/>
                </a:solidFill>
                <a:latin typeface="Courier New"/>
                <a:cs typeface="Courier New"/>
              </a:rPr>
              <a:t>cycle</a:t>
            </a:r>
            <a:endParaRPr sz="6200">
              <a:latin typeface="Courier New"/>
              <a:cs typeface="Courier New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E57FE6-00EE-5DF1-6EFB-412EFB36C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906" y="6682282"/>
            <a:ext cx="32131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352" y="5798117"/>
            <a:ext cx="0" cy="1200785"/>
          </a:xfrm>
          <a:custGeom>
            <a:avLst/>
            <a:gdLst/>
            <a:ahLst/>
            <a:cxnLst/>
            <a:rect l="l" t="t" r="r" b="b"/>
            <a:pathLst>
              <a:path h="1200784">
                <a:moveTo>
                  <a:pt x="0" y="1200432"/>
                </a:moveTo>
                <a:lnTo>
                  <a:pt x="0" y="0"/>
                </a:lnTo>
              </a:path>
            </a:pathLst>
          </a:custGeom>
          <a:ln w="12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85707" y="2350065"/>
            <a:ext cx="0" cy="3576320"/>
          </a:xfrm>
          <a:custGeom>
            <a:avLst/>
            <a:gdLst/>
            <a:ahLst/>
            <a:cxnLst/>
            <a:rect l="l" t="t" r="r" b="b"/>
            <a:pathLst>
              <a:path h="3576320">
                <a:moveTo>
                  <a:pt x="0" y="3575757"/>
                </a:moveTo>
                <a:lnTo>
                  <a:pt x="0" y="0"/>
                </a:lnTo>
              </a:path>
            </a:pathLst>
          </a:custGeom>
          <a:ln w="3175">
            <a:solidFill>
              <a:srgbClr val="D8CF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0"/>
              </a:spcBef>
            </a:pPr>
            <a:r>
              <a:rPr spc="-360">
                <a:solidFill>
                  <a:srgbClr val="004B91"/>
                </a:solidFill>
              </a:rPr>
              <a:t>Characteristics</a:t>
            </a:r>
            <a:r>
              <a:rPr spc="-185">
                <a:solidFill>
                  <a:srgbClr val="004B91"/>
                </a:solidFill>
              </a:rPr>
              <a:t> </a:t>
            </a:r>
            <a:r>
              <a:rPr spc="-430">
                <a:solidFill>
                  <a:srgbClr val="004B91"/>
                </a:solidFill>
              </a:rPr>
              <a:t>of</a:t>
            </a:r>
            <a:r>
              <a:rPr spc="125">
                <a:solidFill>
                  <a:srgbClr val="004B91"/>
                </a:solidFill>
              </a:rPr>
              <a:t> </a:t>
            </a:r>
            <a:r>
              <a:rPr spc="-535">
                <a:solidFill>
                  <a:srgbClr val="004B91"/>
                </a:solidFill>
              </a:rPr>
              <a:t>Big</a:t>
            </a:r>
            <a:r>
              <a:rPr spc="275">
                <a:solidFill>
                  <a:srgbClr val="004B91"/>
                </a:solidFill>
              </a:rPr>
              <a:t> </a:t>
            </a:r>
            <a:r>
              <a:rPr spc="-490">
                <a:solidFill>
                  <a:srgbClr val="004B91"/>
                </a:solidFill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1037" y="2522537"/>
            <a:ext cx="13790294" cy="41402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95250" marR="362585" indent="-83185">
              <a:lnSpc>
                <a:spcPts val="4530"/>
              </a:lnSpc>
              <a:spcBef>
                <a:spcPts val="850"/>
              </a:spcBef>
              <a:tabLst>
                <a:tab pos="3844925" algn="l"/>
                <a:tab pos="7602855" algn="l"/>
                <a:tab pos="11659235" algn="l"/>
              </a:tabLst>
            </a:pPr>
            <a:r>
              <a:rPr sz="4350" spc="-765">
                <a:solidFill>
                  <a:srgbClr val="0F0C1A"/>
                </a:solidFill>
                <a:latin typeface="Courier New"/>
                <a:cs typeface="Courier New"/>
              </a:rPr>
              <a:t>''Big</a:t>
            </a:r>
            <a:r>
              <a:rPr sz="4350" spc="3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00">
                <a:solidFill>
                  <a:srgbClr val="0F0C1A"/>
                </a:solidFill>
                <a:latin typeface="Courier New"/>
                <a:cs typeface="Courier New"/>
              </a:rPr>
              <a:t>Data</a:t>
            </a:r>
            <a:r>
              <a:rPr sz="4350" spc="-335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290">
                <a:solidFill>
                  <a:srgbClr val="0F0C1A"/>
                </a:solidFill>
                <a:latin typeface="Courier New"/>
                <a:cs typeface="Courier New"/>
              </a:rPr>
              <a:t>is</a:t>
            </a:r>
            <a:r>
              <a:rPr sz="4350" spc="-27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3950" b="1" spc="330">
                <a:solidFill>
                  <a:srgbClr val="0F0C1A"/>
                </a:solidFill>
                <a:latin typeface="Times New Roman"/>
                <a:cs typeface="Times New Roman"/>
              </a:rPr>
              <a:t>high-</a:t>
            </a:r>
            <a:r>
              <a:rPr sz="3950" b="1" spc="345">
                <a:solidFill>
                  <a:srgbClr val="0F0C1A"/>
                </a:solidFill>
                <a:latin typeface="Times New Roman"/>
                <a:cs typeface="Times New Roman"/>
              </a:rPr>
              <a:t>volume,</a:t>
            </a:r>
            <a:r>
              <a:rPr sz="3950" b="1">
                <a:solidFill>
                  <a:srgbClr val="0F0C1A"/>
                </a:solidFill>
                <a:latin typeface="Times New Roman"/>
                <a:cs typeface="Times New Roman"/>
              </a:rPr>
              <a:t>	</a:t>
            </a:r>
            <a:r>
              <a:rPr sz="3950" b="1" spc="610">
                <a:solidFill>
                  <a:srgbClr val="0F0C1A"/>
                </a:solidFill>
                <a:latin typeface="Times New Roman"/>
                <a:cs typeface="Times New Roman"/>
              </a:rPr>
              <a:t>high-</a:t>
            </a:r>
            <a:r>
              <a:rPr sz="3950" b="1" spc="550">
                <a:solidFill>
                  <a:srgbClr val="0F0C1A"/>
                </a:solidFill>
                <a:latin typeface="Times New Roman"/>
                <a:cs typeface="Times New Roman"/>
              </a:rPr>
              <a:t>velocity</a:t>
            </a:r>
            <a:r>
              <a:rPr sz="3950" b="1">
                <a:solidFill>
                  <a:srgbClr val="0F0C1A"/>
                </a:solidFill>
                <a:latin typeface="Times New Roman"/>
                <a:cs typeface="Times New Roman"/>
              </a:rPr>
              <a:t>	</a:t>
            </a:r>
            <a:r>
              <a:rPr sz="4350" spc="-409">
                <a:solidFill>
                  <a:srgbClr val="0F0C1A"/>
                </a:solidFill>
                <a:latin typeface="Courier New"/>
                <a:cs typeface="Courier New"/>
              </a:rPr>
              <a:t>and/or </a:t>
            </a:r>
            <a:r>
              <a:rPr sz="3950" b="1" spc="540">
                <a:solidFill>
                  <a:srgbClr val="0F0C1A"/>
                </a:solidFill>
                <a:latin typeface="Times New Roman"/>
                <a:cs typeface="Times New Roman"/>
              </a:rPr>
              <a:t>high-</a:t>
            </a:r>
            <a:r>
              <a:rPr sz="3950" b="1" spc="509">
                <a:solidFill>
                  <a:srgbClr val="0F0C1A"/>
                </a:solidFill>
                <a:latin typeface="Times New Roman"/>
                <a:cs typeface="Times New Roman"/>
              </a:rPr>
              <a:t>variety</a:t>
            </a:r>
            <a:r>
              <a:rPr sz="3950" b="1">
                <a:solidFill>
                  <a:srgbClr val="0F0C1A"/>
                </a:solidFill>
                <a:latin typeface="Times New Roman"/>
                <a:cs typeface="Times New Roman"/>
              </a:rPr>
              <a:t>	</a:t>
            </a:r>
            <a:r>
              <a:rPr sz="4350" spc="-425">
                <a:solidFill>
                  <a:srgbClr val="0F0C1A"/>
                </a:solidFill>
                <a:latin typeface="Courier New"/>
                <a:cs typeface="Courier New"/>
              </a:rPr>
              <a:t>information</a:t>
            </a:r>
            <a:r>
              <a:rPr sz="4350" spc="11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00">
                <a:solidFill>
                  <a:srgbClr val="0F0C1A"/>
                </a:solidFill>
                <a:latin typeface="Courier New"/>
                <a:cs typeface="Courier New"/>
              </a:rPr>
              <a:t>assets</a:t>
            </a:r>
            <a:r>
              <a:rPr sz="4350" spc="-409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345">
                <a:solidFill>
                  <a:srgbClr val="0F0C1A"/>
                </a:solidFill>
                <a:latin typeface="Courier New"/>
                <a:cs typeface="Courier New"/>
              </a:rPr>
              <a:t>that</a:t>
            </a:r>
            <a:r>
              <a:rPr sz="4350" spc="-43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34">
                <a:solidFill>
                  <a:srgbClr val="0F0C1A"/>
                </a:solidFill>
                <a:latin typeface="Courier New"/>
                <a:cs typeface="Courier New"/>
              </a:rPr>
              <a:t>demand </a:t>
            </a:r>
            <a:r>
              <a:rPr sz="4350" spc="-375">
                <a:solidFill>
                  <a:srgbClr val="0F0C1A"/>
                </a:solidFill>
                <a:latin typeface="Courier New"/>
                <a:cs typeface="Courier New"/>
              </a:rPr>
              <a:t>cost-</a:t>
            </a:r>
            <a:r>
              <a:rPr sz="4350" spc="-370">
                <a:solidFill>
                  <a:srgbClr val="0F0C1A"/>
                </a:solidFill>
                <a:latin typeface="Courier New"/>
                <a:cs typeface="Courier New"/>
              </a:rPr>
              <a:t>effective,</a:t>
            </a:r>
            <a:r>
              <a:rPr sz="4350" spc="-50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5">
                <a:solidFill>
                  <a:srgbClr val="0F0C1A"/>
                </a:solidFill>
                <a:latin typeface="Courier New"/>
                <a:cs typeface="Courier New"/>
              </a:rPr>
              <a:t>innovative</a:t>
            </a:r>
            <a:r>
              <a:rPr sz="4350" spc="-65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345">
                <a:solidFill>
                  <a:srgbClr val="0F0C1A"/>
                </a:solidFill>
                <a:latin typeface="Courier New"/>
                <a:cs typeface="Courier New"/>
              </a:rPr>
              <a:t>forms</a:t>
            </a:r>
            <a:r>
              <a:rPr sz="4350" spc="-495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320">
                <a:solidFill>
                  <a:srgbClr val="0F0C1A"/>
                </a:solidFill>
                <a:latin typeface="Courier New"/>
                <a:cs typeface="Courier New"/>
              </a:rPr>
              <a:t>of</a:t>
            </a:r>
            <a:r>
              <a:rPr sz="4350" spc="-38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34">
                <a:solidFill>
                  <a:srgbClr val="0F0C1A"/>
                </a:solidFill>
                <a:latin typeface="Courier New"/>
                <a:cs typeface="Courier New"/>
              </a:rPr>
              <a:t>information </a:t>
            </a:r>
            <a:r>
              <a:rPr sz="4350" spc="-425">
                <a:solidFill>
                  <a:srgbClr val="0F0C1A"/>
                </a:solidFill>
                <a:latin typeface="Courier New"/>
                <a:cs typeface="Courier New"/>
              </a:rPr>
              <a:t>processing</a:t>
            </a:r>
            <a:r>
              <a:rPr sz="4350" spc="-325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345">
                <a:solidFill>
                  <a:srgbClr val="0F0C1A"/>
                </a:solidFill>
                <a:latin typeface="Courier New"/>
                <a:cs typeface="Courier New"/>
              </a:rPr>
              <a:t>that</a:t>
            </a:r>
            <a:r>
              <a:rPr sz="4350" spc="-34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00">
                <a:solidFill>
                  <a:srgbClr val="0F0C1A"/>
                </a:solidFill>
                <a:latin typeface="Courier New"/>
                <a:cs typeface="Courier New"/>
              </a:rPr>
              <a:t>enable</a:t>
            </a:r>
            <a:r>
              <a:rPr sz="4350" spc="-295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50">
                <a:solidFill>
                  <a:srgbClr val="0F0C1A"/>
                </a:solidFill>
                <a:latin typeface="Courier New"/>
                <a:cs typeface="Courier New"/>
              </a:rPr>
              <a:t>enhanced</a:t>
            </a:r>
            <a:r>
              <a:rPr sz="4350" spc="254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09">
                <a:solidFill>
                  <a:srgbClr val="0F0C1A"/>
                </a:solidFill>
                <a:latin typeface="Courier New"/>
                <a:cs typeface="Courier New"/>
              </a:rPr>
              <a:t>insight, </a:t>
            </a:r>
            <a:r>
              <a:rPr sz="4350" spc="-425">
                <a:solidFill>
                  <a:srgbClr val="0F0C1A"/>
                </a:solidFill>
                <a:latin typeface="Courier New"/>
                <a:cs typeface="Courier New"/>
              </a:rPr>
              <a:t>decision</a:t>
            </a:r>
            <a:r>
              <a:rPr sz="4350" spc="20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5">
                <a:solidFill>
                  <a:srgbClr val="0F0C1A"/>
                </a:solidFill>
                <a:latin typeface="Courier New"/>
                <a:cs typeface="Courier New"/>
              </a:rPr>
              <a:t>making,</a:t>
            </a:r>
            <a:r>
              <a:rPr sz="4350" spc="-295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75">
                <a:solidFill>
                  <a:srgbClr val="0F0C1A"/>
                </a:solidFill>
                <a:latin typeface="Courier New"/>
                <a:cs typeface="Courier New"/>
              </a:rPr>
              <a:t>and</a:t>
            </a:r>
            <a:r>
              <a:rPr sz="4350" spc="20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425">
                <a:solidFill>
                  <a:srgbClr val="0F0C1A"/>
                </a:solidFill>
                <a:latin typeface="Courier New"/>
                <a:cs typeface="Courier New"/>
              </a:rPr>
              <a:t>process</a:t>
            </a:r>
            <a:r>
              <a:rPr sz="4350" spc="-340">
                <a:solidFill>
                  <a:srgbClr val="0F0C1A"/>
                </a:solidFill>
                <a:latin typeface="Courier New"/>
                <a:cs typeface="Courier New"/>
              </a:rPr>
              <a:t> </a:t>
            </a:r>
            <a:r>
              <a:rPr sz="4350" spc="-565">
                <a:solidFill>
                  <a:srgbClr val="0F0C1A"/>
                </a:solidFill>
                <a:latin typeface="Courier New"/>
                <a:cs typeface="Courier New"/>
              </a:rPr>
              <a:t>automation.''</a:t>
            </a:r>
            <a:endParaRPr sz="43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3775"/>
              </a:spcBef>
            </a:pPr>
            <a:r>
              <a:rPr sz="4350" spc="-195">
                <a:solidFill>
                  <a:srgbClr val="0F0C1A"/>
                </a:solidFill>
                <a:latin typeface="Courier New"/>
                <a:cs typeface="Courier New"/>
              </a:rPr>
              <a:t>-</a:t>
            </a:r>
            <a:r>
              <a:rPr sz="4350" spc="-50">
                <a:solidFill>
                  <a:srgbClr val="0F0C1A"/>
                </a:solidFill>
                <a:latin typeface="Courier New"/>
                <a:cs typeface="Courier New"/>
              </a:rPr>
              <a:t>Gartner</a:t>
            </a:r>
            <a:endParaRPr sz="4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092" y="1647684"/>
            <a:ext cx="14064615" cy="0"/>
          </a:xfrm>
          <a:custGeom>
            <a:avLst/>
            <a:gdLst/>
            <a:ahLst/>
            <a:cxnLst/>
            <a:rect l="l" t="t" r="r" b="b"/>
            <a:pathLst>
              <a:path w="14064615">
                <a:moveTo>
                  <a:pt x="0" y="0"/>
                </a:moveTo>
                <a:lnTo>
                  <a:pt x="14064614" y="0"/>
                </a:lnTo>
              </a:path>
            </a:pathLst>
          </a:custGeom>
          <a:ln w="12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spc="-465">
                <a:solidFill>
                  <a:srgbClr val="004B93"/>
                </a:solidFill>
              </a:rPr>
              <a:t>Bit,</a:t>
            </a:r>
            <a:r>
              <a:rPr spc="285">
                <a:solidFill>
                  <a:srgbClr val="004B93"/>
                </a:solidFill>
              </a:rPr>
              <a:t> </a:t>
            </a:r>
            <a:r>
              <a:rPr spc="-465">
                <a:solidFill>
                  <a:srgbClr val="004B93"/>
                </a:solidFill>
              </a:rPr>
              <a:t>bytes</a:t>
            </a:r>
            <a:r>
              <a:rPr spc="-145">
                <a:solidFill>
                  <a:srgbClr val="004B93"/>
                </a:solidFill>
              </a:rPr>
              <a:t> </a:t>
            </a:r>
            <a:r>
              <a:rPr spc="-535">
                <a:solidFill>
                  <a:srgbClr val="004B93"/>
                </a:solidFill>
              </a:rPr>
              <a:t>and</a:t>
            </a:r>
            <a:r>
              <a:rPr spc="530">
                <a:solidFill>
                  <a:srgbClr val="004B93"/>
                </a:solidFill>
              </a:rPr>
              <a:t> </a:t>
            </a:r>
            <a:r>
              <a:rPr spc="-490">
                <a:solidFill>
                  <a:srgbClr val="004B93"/>
                </a:solidFill>
              </a:rPr>
              <a:t>more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0936" y="2056413"/>
            <a:ext cx="12620625" cy="5422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00" spc="-25">
                <a:solidFill>
                  <a:srgbClr val="4F4F4F"/>
                </a:solidFill>
                <a:latin typeface="Courier New"/>
                <a:cs typeface="Courier New"/>
              </a:rPr>
              <a:t>Bits=</a:t>
            </a:r>
            <a:r>
              <a:rPr sz="3800" spc="-55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>
                <a:solidFill>
                  <a:srgbClr val="4F4F4F"/>
                </a:solidFill>
                <a:latin typeface="Courier New"/>
                <a:cs typeface="Courier New"/>
              </a:rPr>
              <a:t>0</a:t>
            </a:r>
            <a:r>
              <a:rPr sz="3800" spc="-49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254">
                <a:solidFill>
                  <a:srgbClr val="4F4F4F"/>
                </a:solidFill>
                <a:latin typeface="Courier New"/>
                <a:cs typeface="Courier New"/>
              </a:rPr>
              <a:t>or</a:t>
            </a:r>
            <a:r>
              <a:rPr sz="3800" spc="-79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305">
                <a:solidFill>
                  <a:srgbClr val="4F4F4F"/>
                </a:solidFill>
                <a:latin typeface="Courier New"/>
                <a:cs typeface="Courier New"/>
              </a:rPr>
              <a:t>1</a:t>
            </a:r>
            <a:endParaRPr sz="3800">
              <a:latin typeface="Courier New"/>
              <a:cs typeface="Courier New"/>
            </a:endParaRPr>
          </a:p>
          <a:p>
            <a:pPr marL="806450">
              <a:lnSpc>
                <a:spcPct val="100000"/>
              </a:lnSpc>
              <a:spcBef>
                <a:spcPts val="165"/>
              </a:spcBef>
            </a:pPr>
            <a:r>
              <a:rPr sz="3800" spc="-254">
                <a:solidFill>
                  <a:srgbClr val="4F4F4F"/>
                </a:solidFill>
                <a:latin typeface="Courier New"/>
                <a:cs typeface="Courier New"/>
              </a:rPr>
              <a:t>8</a:t>
            </a:r>
            <a:r>
              <a:rPr sz="3800" spc="-15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25">
                <a:solidFill>
                  <a:srgbClr val="4F4F4F"/>
                </a:solidFill>
                <a:latin typeface="Courier New"/>
                <a:cs typeface="Courier New"/>
              </a:rPr>
              <a:t>Bits=</a:t>
            </a:r>
            <a:r>
              <a:rPr sz="3800" spc="-535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>
                <a:solidFill>
                  <a:srgbClr val="4F4F4F"/>
                </a:solidFill>
                <a:latin typeface="Courier New"/>
                <a:cs typeface="Courier New"/>
              </a:rPr>
              <a:t>1</a:t>
            </a:r>
            <a:r>
              <a:rPr sz="3800" spc="-28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440">
                <a:solidFill>
                  <a:srgbClr val="4F4F4F"/>
                </a:solidFill>
                <a:latin typeface="Courier New"/>
                <a:cs typeface="Courier New"/>
              </a:rPr>
              <a:t>Byte</a:t>
            </a:r>
            <a:endParaRPr sz="3800">
              <a:latin typeface="Courier New"/>
              <a:cs typeface="Courier New"/>
            </a:endParaRPr>
          </a:p>
          <a:p>
            <a:pPr marL="1635125">
              <a:lnSpc>
                <a:spcPct val="100000"/>
              </a:lnSpc>
              <a:spcBef>
                <a:spcPts val="165"/>
              </a:spcBef>
            </a:pPr>
            <a:r>
              <a:rPr sz="3800" spc="-240">
                <a:solidFill>
                  <a:srgbClr val="4F4F4F"/>
                </a:solidFill>
                <a:latin typeface="Courier New"/>
                <a:cs typeface="Courier New"/>
              </a:rPr>
              <a:t>1024</a:t>
            </a:r>
            <a:r>
              <a:rPr sz="3800" spc="-515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415">
                <a:solidFill>
                  <a:srgbClr val="4F4F4F"/>
                </a:solidFill>
                <a:latin typeface="Courier New"/>
                <a:cs typeface="Courier New"/>
              </a:rPr>
              <a:t>Bytes=</a:t>
            </a:r>
            <a:r>
              <a:rPr sz="3800" spc="-345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415">
                <a:solidFill>
                  <a:srgbClr val="4F4F4F"/>
                </a:solidFill>
                <a:latin typeface="Courier New"/>
                <a:cs typeface="Courier New"/>
              </a:rPr>
              <a:t>1</a:t>
            </a:r>
            <a:r>
              <a:rPr sz="3800" spc="3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405">
                <a:solidFill>
                  <a:srgbClr val="4F4F4F"/>
                </a:solidFill>
                <a:latin typeface="Courier New"/>
                <a:cs typeface="Courier New"/>
              </a:rPr>
              <a:t>Kilobyte(KB)</a:t>
            </a:r>
            <a:endParaRPr sz="3800">
              <a:latin typeface="Courier New"/>
              <a:cs typeface="Courier New"/>
            </a:endParaRPr>
          </a:p>
          <a:p>
            <a:pPr marL="2450465">
              <a:lnSpc>
                <a:spcPct val="100000"/>
              </a:lnSpc>
              <a:spcBef>
                <a:spcPts val="170"/>
              </a:spcBef>
            </a:pPr>
            <a:r>
              <a:rPr sz="3800" spc="-254">
                <a:solidFill>
                  <a:srgbClr val="4F4F4F"/>
                </a:solidFill>
                <a:latin typeface="Courier New"/>
                <a:cs typeface="Courier New"/>
              </a:rPr>
              <a:t>1024</a:t>
            </a:r>
            <a:r>
              <a:rPr sz="3800" spc="-535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254">
                <a:solidFill>
                  <a:srgbClr val="4F4F4F"/>
                </a:solidFill>
                <a:latin typeface="Courier New"/>
                <a:cs typeface="Courier New"/>
              </a:rPr>
              <a:t>KB=</a:t>
            </a:r>
            <a:r>
              <a:rPr sz="3800" spc="-650">
                <a:solidFill>
                  <a:srgbClr val="4F4F4F"/>
                </a:solidFill>
                <a:latin typeface="Courier New"/>
                <a:cs typeface="Courier New"/>
              </a:rPr>
              <a:t>  </a:t>
            </a:r>
            <a:r>
              <a:rPr sz="3800" spc="-254">
                <a:solidFill>
                  <a:srgbClr val="4F4F4F"/>
                </a:solidFill>
                <a:latin typeface="Courier New"/>
                <a:cs typeface="Courier New"/>
              </a:rPr>
              <a:t>1</a:t>
            </a:r>
            <a:r>
              <a:rPr sz="3800" spc="-125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405">
                <a:solidFill>
                  <a:srgbClr val="4F4F4F"/>
                </a:solidFill>
                <a:latin typeface="Courier New"/>
                <a:cs typeface="Courier New"/>
              </a:rPr>
              <a:t>Megabyte(MB)</a:t>
            </a:r>
            <a:endParaRPr sz="3800">
              <a:latin typeface="Courier New"/>
              <a:cs typeface="Courier New"/>
            </a:endParaRPr>
          </a:p>
          <a:p>
            <a:pPr marL="3278504">
              <a:lnSpc>
                <a:spcPct val="100000"/>
              </a:lnSpc>
              <a:spcBef>
                <a:spcPts val="165"/>
              </a:spcBef>
            </a:pPr>
            <a:r>
              <a:rPr sz="3800" spc="-254">
                <a:solidFill>
                  <a:srgbClr val="4F4F4F"/>
                </a:solidFill>
                <a:latin typeface="Courier New"/>
                <a:cs typeface="Courier New"/>
              </a:rPr>
              <a:t>1024</a:t>
            </a:r>
            <a:r>
              <a:rPr sz="3800" spc="-415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220">
                <a:solidFill>
                  <a:srgbClr val="4F4F4F"/>
                </a:solidFill>
                <a:latin typeface="Courier New"/>
                <a:cs typeface="Courier New"/>
              </a:rPr>
              <a:t>MB=</a:t>
            </a:r>
            <a:r>
              <a:rPr sz="3800" spc="-675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225">
                <a:solidFill>
                  <a:srgbClr val="4F4F4F"/>
                </a:solidFill>
                <a:latin typeface="Courier New"/>
                <a:cs typeface="Courier New"/>
              </a:rPr>
              <a:t>1</a:t>
            </a:r>
            <a:r>
              <a:rPr sz="3800" spc="-795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380">
                <a:solidFill>
                  <a:srgbClr val="4F4F4F"/>
                </a:solidFill>
                <a:latin typeface="Courier New"/>
                <a:cs typeface="Courier New"/>
              </a:rPr>
              <a:t>Gigabyte(GB)</a:t>
            </a:r>
            <a:endParaRPr sz="3800">
              <a:latin typeface="Courier New"/>
              <a:cs typeface="Courier New"/>
            </a:endParaRPr>
          </a:p>
          <a:p>
            <a:pPr marL="3890010">
              <a:lnSpc>
                <a:spcPct val="100000"/>
              </a:lnSpc>
              <a:spcBef>
                <a:spcPts val="265"/>
              </a:spcBef>
            </a:pPr>
            <a:r>
              <a:rPr sz="3800" spc="-254">
                <a:solidFill>
                  <a:srgbClr val="4F4F4F"/>
                </a:solidFill>
                <a:latin typeface="Courier New"/>
                <a:cs typeface="Courier New"/>
              </a:rPr>
              <a:t>1024</a:t>
            </a:r>
            <a:r>
              <a:rPr sz="3800" spc="-61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254">
                <a:solidFill>
                  <a:srgbClr val="4F4F4F"/>
                </a:solidFill>
                <a:latin typeface="Courier New"/>
                <a:cs typeface="Courier New"/>
              </a:rPr>
              <a:t>GB=</a:t>
            </a:r>
            <a:r>
              <a:rPr sz="3800" spc="-610">
                <a:solidFill>
                  <a:srgbClr val="4F4F4F"/>
                </a:solidFill>
                <a:latin typeface="Courier New"/>
                <a:cs typeface="Courier New"/>
              </a:rPr>
              <a:t>  </a:t>
            </a:r>
            <a:r>
              <a:rPr sz="3800" spc="-254">
                <a:solidFill>
                  <a:srgbClr val="4F4F4F"/>
                </a:solidFill>
                <a:latin typeface="Courier New"/>
                <a:cs typeface="Courier New"/>
              </a:rPr>
              <a:t>1</a:t>
            </a:r>
            <a:r>
              <a:rPr sz="3800" spc="-45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360">
                <a:solidFill>
                  <a:srgbClr val="4F4F4F"/>
                </a:solidFill>
                <a:latin typeface="Courier New"/>
                <a:cs typeface="Courier New"/>
              </a:rPr>
              <a:t>Terabyte(TB)</a:t>
            </a:r>
            <a:endParaRPr sz="3800">
              <a:latin typeface="Courier New"/>
              <a:cs typeface="Courier New"/>
            </a:endParaRPr>
          </a:p>
          <a:p>
            <a:pPr marL="5024120">
              <a:lnSpc>
                <a:spcPct val="100000"/>
              </a:lnSpc>
              <a:spcBef>
                <a:spcPts val="65"/>
              </a:spcBef>
            </a:pPr>
            <a:r>
              <a:rPr sz="3800" spc="-240">
                <a:solidFill>
                  <a:srgbClr val="4F4F4F"/>
                </a:solidFill>
                <a:latin typeface="Courier New"/>
                <a:cs typeface="Courier New"/>
              </a:rPr>
              <a:t>1024</a:t>
            </a:r>
            <a:r>
              <a:rPr sz="3800" spc="-83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>
                <a:solidFill>
                  <a:srgbClr val="4F4F4F"/>
                </a:solidFill>
                <a:latin typeface="Courier New"/>
                <a:cs typeface="Courier New"/>
              </a:rPr>
              <a:t>TB=</a:t>
            </a:r>
            <a:r>
              <a:rPr sz="3800" spc="455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>
                <a:solidFill>
                  <a:srgbClr val="4F4F4F"/>
                </a:solidFill>
                <a:latin typeface="Courier New"/>
                <a:cs typeface="Courier New"/>
              </a:rPr>
              <a:t>1</a:t>
            </a:r>
            <a:r>
              <a:rPr sz="3800" spc="-57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380">
                <a:solidFill>
                  <a:srgbClr val="4F4F4F"/>
                </a:solidFill>
                <a:latin typeface="Courier New"/>
                <a:cs typeface="Courier New"/>
              </a:rPr>
              <a:t>Petabyte(PB)</a:t>
            </a:r>
            <a:endParaRPr sz="3800">
              <a:latin typeface="Courier New"/>
              <a:cs typeface="Courier New"/>
            </a:endParaRPr>
          </a:p>
          <a:p>
            <a:pPr marL="5737225">
              <a:lnSpc>
                <a:spcPct val="100000"/>
              </a:lnSpc>
              <a:spcBef>
                <a:spcPts val="270"/>
              </a:spcBef>
            </a:pPr>
            <a:r>
              <a:rPr sz="3800" spc="-240">
                <a:solidFill>
                  <a:srgbClr val="4F4F4F"/>
                </a:solidFill>
                <a:latin typeface="Courier New"/>
                <a:cs typeface="Courier New"/>
              </a:rPr>
              <a:t>1024</a:t>
            </a:r>
            <a:r>
              <a:rPr sz="3800" spc="-695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>
                <a:solidFill>
                  <a:srgbClr val="4F4F4F"/>
                </a:solidFill>
                <a:latin typeface="Courier New"/>
                <a:cs typeface="Courier New"/>
              </a:rPr>
              <a:t>PB=</a:t>
            </a:r>
            <a:r>
              <a:rPr sz="3800" spc="36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>
                <a:solidFill>
                  <a:srgbClr val="4F4F4F"/>
                </a:solidFill>
                <a:latin typeface="Courier New"/>
                <a:cs typeface="Courier New"/>
              </a:rPr>
              <a:t>1</a:t>
            </a:r>
            <a:r>
              <a:rPr sz="3800" spc="-434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380">
                <a:solidFill>
                  <a:srgbClr val="4F4F4F"/>
                </a:solidFill>
                <a:latin typeface="Courier New"/>
                <a:cs typeface="Courier New"/>
              </a:rPr>
              <a:t>Exabyte(EB)</a:t>
            </a:r>
            <a:endParaRPr sz="3800">
              <a:latin typeface="Courier New"/>
              <a:cs typeface="Courier New"/>
            </a:endParaRPr>
          </a:p>
          <a:p>
            <a:pPr marL="6501765">
              <a:lnSpc>
                <a:spcPct val="100000"/>
              </a:lnSpc>
              <a:spcBef>
                <a:spcPts val="165"/>
              </a:spcBef>
            </a:pPr>
            <a:r>
              <a:rPr sz="3800" spc="-240">
                <a:solidFill>
                  <a:srgbClr val="4F4F4F"/>
                </a:solidFill>
                <a:latin typeface="Courier New"/>
                <a:cs typeface="Courier New"/>
              </a:rPr>
              <a:t>1024</a:t>
            </a:r>
            <a:r>
              <a:rPr sz="3800" spc="-525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>
                <a:solidFill>
                  <a:srgbClr val="4F4F4F"/>
                </a:solidFill>
                <a:latin typeface="Courier New"/>
                <a:cs typeface="Courier New"/>
              </a:rPr>
              <a:t>EB=</a:t>
            </a:r>
            <a:r>
              <a:rPr sz="3800" spc="155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235">
                <a:solidFill>
                  <a:srgbClr val="4F4F4F"/>
                </a:solidFill>
                <a:latin typeface="Courier New"/>
                <a:cs typeface="Courier New"/>
              </a:rPr>
              <a:t>1</a:t>
            </a:r>
            <a:r>
              <a:rPr sz="3800" spc="-505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380">
                <a:solidFill>
                  <a:srgbClr val="4F4F4F"/>
                </a:solidFill>
                <a:latin typeface="Courier New"/>
                <a:cs typeface="Courier New"/>
              </a:rPr>
              <a:t>Zettabyte(ZB)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0523" y="7471127"/>
            <a:ext cx="6145530" cy="60016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00" spc="-254">
                <a:solidFill>
                  <a:srgbClr val="4F4F4F"/>
                </a:solidFill>
                <a:latin typeface="Courier New"/>
                <a:cs typeface="Courier New"/>
              </a:rPr>
              <a:t>1024</a:t>
            </a:r>
            <a:r>
              <a:rPr sz="3800" spc="-869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190">
                <a:solidFill>
                  <a:srgbClr val="4F4F4F"/>
                </a:solidFill>
                <a:latin typeface="Courier New"/>
                <a:cs typeface="Courier New"/>
              </a:rPr>
              <a:t>ZB</a:t>
            </a:r>
            <a:r>
              <a:rPr sz="3800" spc="-459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300">
                <a:solidFill>
                  <a:srgbClr val="4F4F4F"/>
                </a:solidFill>
                <a:latin typeface="Courier New"/>
                <a:cs typeface="Courier New"/>
              </a:rPr>
              <a:t>=</a:t>
            </a:r>
            <a:r>
              <a:rPr sz="3800" spc="-59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300">
                <a:solidFill>
                  <a:srgbClr val="4F4F4F"/>
                </a:solidFill>
                <a:latin typeface="Courier New"/>
                <a:cs typeface="Courier New"/>
              </a:rPr>
              <a:t>1</a:t>
            </a:r>
            <a:r>
              <a:rPr sz="3800" spc="-315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800" spc="-380">
                <a:solidFill>
                  <a:srgbClr val="4F4F4F"/>
                </a:solidFill>
                <a:latin typeface="Courier New"/>
                <a:cs typeface="Courier New"/>
              </a:rPr>
              <a:t>Yottabyte(YB)</a:t>
            </a:r>
            <a:endParaRPr sz="3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1864</Words>
  <Application>Microsoft Macintosh PowerPoint</Application>
  <PresentationFormat>Custom</PresentationFormat>
  <Paragraphs>184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-webkit-standard</vt:lpstr>
      <vt:lpstr>Arial</vt:lpstr>
      <vt:lpstr>Calibri</vt:lpstr>
      <vt:lpstr>Courier New</vt:lpstr>
      <vt:lpstr>Times New Roman</vt:lpstr>
      <vt:lpstr>Wingdings</vt:lpstr>
      <vt:lpstr>Office Theme</vt:lpstr>
      <vt:lpstr>What is Big Data?</vt:lpstr>
      <vt:lpstr>Objectives</vt:lpstr>
      <vt:lpstr>What is Big Data?</vt:lpstr>
      <vt:lpstr>Big Data vs. Small Data</vt:lpstr>
      <vt:lpstr>Big Data vs. Small Data</vt:lpstr>
      <vt:lpstr>Big Data life cycle</vt:lpstr>
      <vt:lpstr>Big Data life cycle</vt:lpstr>
      <vt:lpstr>Characteristics of Big Data</vt:lpstr>
      <vt:lpstr>Bit, bytes and more</vt:lpstr>
      <vt:lpstr>The four V's of Big Data</vt:lpstr>
      <vt:lpstr>Velocity</vt:lpstr>
      <vt:lpstr>Volume</vt:lpstr>
      <vt:lpstr>Variety</vt:lpstr>
      <vt:lpstr>Veracity</vt:lpstr>
      <vt:lpstr>Adding the fifth V of Big Data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Big Data?</dc:title>
  <cp:lastModifiedBy>António Gonçalves</cp:lastModifiedBy>
  <cp:revision>1</cp:revision>
  <dcterms:created xsi:type="dcterms:W3CDTF">2022-12-17T13:06:01Z</dcterms:created>
  <dcterms:modified xsi:type="dcterms:W3CDTF">2022-12-17T14:12:33Z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2022-12-17T00:00:00Z</vt:filetime>
  </property>
  <property fmtid="{D5CDD505-2E9C-101B-9397-08002B2CF9AE}" pid="3" name="Creator">
    <vt:lpwstr>Foxit Quick PDF Library 18.11 (www.debenu.com)</vt:lpwstr>
  </property>
  <property fmtid="{D5CDD505-2E9C-101B-9397-08002B2CF9AE}" pid="4" name="LastSaved">
    <vt:filetime>2022-12-17T00:00:00Z</vt:filetime>
  </property>
  <property fmtid="{D5CDD505-2E9C-101B-9397-08002B2CF9AE}" pid="5" name="Producer">
    <vt:lpwstr>Foxit Quick PDF Library 18.11 (www.debenu.com)</vt:lpwstr>
  </property>
</Properties>
</file>