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2" r:id="rId10"/>
    <p:sldId id="263" r:id="rId11"/>
    <p:sldId id="264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66" r:id="rId31"/>
    <p:sldId id="267" r:id="rId32"/>
    <p:sldId id="268" r:id="rId33"/>
    <p:sldId id="269" r:id="rId34"/>
    <p:sldId id="270" r:id="rId35"/>
  </p:sldIdLst>
  <p:sldSz cx="16256000" cy="9144000"/>
  <p:notesSz cx="16256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013CE-CC49-7743-A8EB-89A4A1FAC7A3}" v="5" dt="2022-12-17T16:35:43.776"/>
    <p1510:client id="{E5572EDF-F08F-9D41-A0AD-E5D7DE80D896}" v="14" dt="2022-12-17T16:20:43.6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91" d="100"/>
          <a:sy n="91" d="100"/>
        </p:scale>
        <p:origin x="7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Gonçalves" userId="78fffafe-1b89-4629-a5b6-2aadb2b26810" providerId="ADAL" clId="{36B013CE-CC49-7743-A8EB-89A4A1FAC7A3}"/>
    <pc:docChg chg="custSel addSld delSld modSld">
      <pc:chgData name="António Gonçalves" userId="78fffafe-1b89-4629-a5b6-2aadb2b26810" providerId="ADAL" clId="{36B013CE-CC49-7743-A8EB-89A4A1FAC7A3}" dt="2022-12-17T16:35:43.765" v="100"/>
      <pc:docMkLst>
        <pc:docMk/>
      </pc:docMkLst>
      <pc:sldChg chg="del">
        <pc:chgData name="António Gonçalves" userId="78fffafe-1b89-4629-a5b6-2aadb2b26810" providerId="ADAL" clId="{36B013CE-CC49-7743-A8EB-89A4A1FAC7A3}" dt="2022-12-17T16:34:23.842" v="97" actId="2696"/>
        <pc:sldMkLst>
          <pc:docMk/>
          <pc:sldMk cId="0" sldId="265"/>
        </pc:sldMkLst>
      </pc:sldChg>
      <pc:sldChg chg="add">
        <pc:chgData name="António Gonçalves" userId="78fffafe-1b89-4629-a5b6-2aadb2b26810" providerId="ADAL" clId="{36B013CE-CC49-7743-A8EB-89A4A1FAC7A3}" dt="2022-12-17T16:34:35.439" v="98"/>
        <pc:sldMkLst>
          <pc:docMk/>
          <pc:sldMk cId="3468211461" sldId="265"/>
        </pc:sldMkLst>
      </pc:sldChg>
      <pc:sldChg chg="del">
        <pc:chgData name="António Gonçalves" userId="78fffafe-1b89-4629-a5b6-2aadb2b26810" providerId="ADAL" clId="{36B013CE-CC49-7743-A8EB-89A4A1FAC7A3}" dt="2022-12-17T16:35:11.022" v="99" actId="2696"/>
        <pc:sldMkLst>
          <pc:docMk/>
          <pc:sldMk cId="0" sldId="266"/>
        </pc:sldMkLst>
      </pc:sldChg>
      <pc:sldChg chg="add">
        <pc:chgData name="António Gonçalves" userId="78fffafe-1b89-4629-a5b6-2aadb2b26810" providerId="ADAL" clId="{36B013CE-CC49-7743-A8EB-89A4A1FAC7A3}" dt="2022-12-17T16:35:43.765" v="100"/>
        <pc:sldMkLst>
          <pc:docMk/>
          <pc:sldMk cId="3366045631" sldId="266"/>
        </pc:sldMkLst>
      </pc:sldChg>
      <pc:sldChg chg="del">
        <pc:chgData name="António Gonçalves" userId="78fffafe-1b89-4629-a5b6-2aadb2b26810" providerId="ADAL" clId="{36B013CE-CC49-7743-A8EB-89A4A1FAC7A3}" dt="2022-12-17T16:35:11.022" v="99" actId="2696"/>
        <pc:sldMkLst>
          <pc:docMk/>
          <pc:sldMk cId="0" sldId="267"/>
        </pc:sldMkLst>
      </pc:sldChg>
      <pc:sldChg chg="add">
        <pc:chgData name="António Gonçalves" userId="78fffafe-1b89-4629-a5b6-2aadb2b26810" providerId="ADAL" clId="{36B013CE-CC49-7743-A8EB-89A4A1FAC7A3}" dt="2022-12-17T16:35:43.765" v="100"/>
        <pc:sldMkLst>
          <pc:docMk/>
          <pc:sldMk cId="1378794410" sldId="267"/>
        </pc:sldMkLst>
      </pc:sldChg>
      <pc:sldChg chg="del">
        <pc:chgData name="António Gonçalves" userId="78fffafe-1b89-4629-a5b6-2aadb2b26810" providerId="ADAL" clId="{36B013CE-CC49-7743-A8EB-89A4A1FAC7A3}" dt="2022-12-17T16:35:11.022" v="99" actId="2696"/>
        <pc:sldMkLst>
          <pc:docMk/>
          <pc:sldMk cId="0" sldId="268"/>
        </pc:sldMkLst>
      </pc:sldChg>
      <pc:sldChg chg="add">
        <pc:chgData name="António Gonçalves" userId="78fffafe-1b89-4629-a5b6-2aadb2b26810" providerId="ADAL" clId="{36B013CE-CC49-7743-A8EB-89A4A1FAC7A3}" dt="2022-12-17T16:35:43.765" v="100"/>
        <pc:sldMkLst>
          <pc:docMk/>
          <pc:sldMk cId="2406869279" sldId="268"/>
        </pc:sldMkLst>
      </pc:sldChg>
      <pc:sldChg chg="del">
        <pc:chgData name="António Gonçalves" userId="78fffafe-1b89-4629-a5b6-2aadb2b26810" providerId="ADAL" clId="{36B013CE-CC49-7743-A8EB-89A4A1FAC7A3}" dt="2022-12-17T16:35:11.022" v="99" actId="2696"/>
        <pc:sldMkLst>
          <pc:docMk/>
          <pc:sldMk cId="0" sldId="269"/>
        </pc:sldMkLst>
      </pc:sldChg>
      <pc:sldChg chg="add">
        <pc:chgData name="António Gonçalves" userId="78fffafe-1b89-4629-a5b6-2aadb2b26810" providerId="ADAL" clId="{36B013CE-CC49-7743-A8EB-89A4A1FAC7A3}" dt="2022-12-17T16:35:43.765" v="100"/>
        <pc:sldMkLst>
          <pc:docMk/>
          <pc:sldMk cId="1023836213" sldId="269"/>
        </pc:sldMkLst>
      </pc:sldChg>
      <pc:sldChg chg="modSp add mod">
        <pc:chgData name="António Gonçalves" userId="78fffafe-1b89-4629-a5b6-2aadb2b26810" providerId="ADAL" clId="{36B013CE-CC49-7743-A8EB-89A4A1FAC7A3}" dt="2022-12-17T16:27:55.923" v="7" actId="403"/>
        <pc:sldMkLst>
          <pc:docMk/>
          <pc:sldMk cId="0" sldId="271"/>
        </pc:sldMkLst>
        <pc:spChg chg="mod">
          <ac:chgData name="António Gonçalves" userId="78fffafe-1b89-4629-a5b6-2aadb2b26810" providerId="ADAL" clId="{36B013CE-CC49-7743-A8EB-89A4A1FAC7A3}" dt="2022-12-17T16:27:55.923" v="7" actId="403"/>
          <ac:spMkLst>
            <pc:docMk/>
            <pc:sldMk cId="0" sldId="271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28:32.348" v="9" actId="108"/>
        <pc:sldMkLst>
          <pc:docMk/>
          <pc:sldMk cId="0" sldId="272"/>
        </pc:sldMkLst>
        <pc:spChg chg="mod">
          <ac:chgData name="António Gonçalves" userId="78fffafe-1b89-4629-a5b6-2aadb2b26810" providerId="ADAL" clId="{36B013CE-CC49-7743-A8EB-89A4A1FAC7A3}" dt="2022-12-17T16:28:32.348" v="9" actId="108"/>
          <ac:spMkLst>
            <pc:docMk/>
            <pc:sldMk cId="0" sldId="272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2:55.398" v="89" actId="1076"/>
        <pc:sldMkLst>
          <pc:docMk/>
          <pc:sldMk cId="0" sldId="273"/>
        </pc:sldMkLst>
        <pc:spChg chg="mod">
          <ac:chgData name="António Gonçalves" userId="78fffafe-1b89-4629-a5b6-2aadb2b26810" providerId="ADAL" clId="{36B013CE-CC49-7743-A8EB-89A4A1FAC7A3}" dt="2022-12-17T16:32:55.398" v="89" actId="1076"/>
          <ac:spMkLst>
            <pc:docMk/>
            <pc:sldMk cId="0" sldId="273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0:13.925" v="31" actId="113"/>
        <pc:sldMkLst>
          <pc:docMk/>
          <pc:sldMk cId="0" sldId="274"/>
        </pc:sldMkLst>
        <pc:spChg chg="mod">
          <ac:chgData name="António Gonçalves" userId="78fffafe-1b89-4629-a5b6-2aadb2b26810" providerId="ADAL" clId="{36B013CE-CC49-7743-A8EB-89A4A1FAC7A3}" dt="2022-12-17T16:30:13.925" v="31" actId="113"/>
          <ac:spMkLst>
            <pc:docMk/>
            <pc:sldMk cId="0" sldId="274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0:24.293" v="36" actId="403"/>
        <pc:sldMkLst>
          <pc:docMk/>
          <pc:sldMk cId="0" sldId="275"/>
        </pc:sldMkLst>
        <pc:spChg chg="mod">
          <ac:chgData name="António Gonçalves" userId="78fffafe-1b89-4629-a5b6-2aadb2b26810" providerId="ADAL" clId="{36B013CE-CC49-7743-A8EB-89A4A1FAC7A3}" dt="2022-12-17T16:30:24.293" v="36" actId="403"/>
          <ac:spMkLst>
            <pc:docMk/>
            <pc:sldMk cId="0" sldId="275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0:30.353" v="38" actId="255"/>
        <pc:sldMkLst>
          <pc:docMk/>
          <pc:sldMk cId="0" sldId="276"/>
        </pc:sldMkLst>
        <pc:spChg chg="mod">
          <ac:chgData name="António Gonçalves" userId="78fffafe-1b89-4629-a5b6-2aadb2b26810" providerId="ADAL" clId="{36B013CE-CC49-7743-A8EB-89A4A1FAC7A3}" dt="2022-12-17T16:30:30.353" v="38" actId="255"/>
          <ac:spMkLst>
            <pc:docMk/>
            <pc:sldMk cId="0" sldId="276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0:38.652" v="41" actId="113"/>
        <pc:sldMkLst>
          <pc:docMk/>
          <pc:sldMk cId="0" sldId="277"/>
        </pc:sldMkLst>
        <pc:spChg chg="mod">
          <ac:chgData name="António Gonçalves" userId="78fffafe-1b89-4629-a5b6-2aadb2b26810" providerId="ADAL" clId="{36B013CE-CC49-7743-A8EB-89A4A1FAC7A3}" dt="2022-12-17T16:30:38.652" v="41" actId="113"/>
          <ac:spMkLst>
            <pc:docMk/>
            <pc:sldMk cId="0" sldId="277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0:46.811" v="44" actId="113"/>
        <pc:sldMkLst>
          <pc:docMk/>
          <pc:sldMk cId="0" sldId="278"/>
        </pc:sldMkLst>
        <pc:spChg chg="mod">
          <ac:chgData name="António Gonçalves" userId="78fffafe-1b89-4629-a5b6-2aadb2b26810" providerId="ADAL" clId="{36B013CE-CC49-7743-A8EB-89A4A1FAC7A3}" dt="2022-12-17T16:30:46.811" v="44" actId="113"/>
          <ac:spMkLst>
            <pc:docMk/>
            <pc:sldMk cId="0" sldId="278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0:55.352" v="47" actId="255"/>
        <pc:sldMkLst>
          <pc:docMk/>
          <pc:sldMk cId="0" sldId="279"/>
        </pc:sldMkLst>
        <pc:spChg chg="mod">
          <ac:chgData name="António Gonçalves" userId="78fffafe-1b89-4629-a5b6-2aadb2b26810" providerId="ADAL" clId="{36B013CE-CC49-7743-A8EB-89A4A1FAC7A3}" dt="2022-12-17T16:30:55.352" v="47" actId="255"/>
          <ac:spMkLst>
            <pc:docMk/>
            <pc:sldMk cId="0" sldId="279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1:01.939" v="50" actId="113"/>
        <pc:sldMkLst>
          <pc:docMk/>
          <pc:sldMk cId="0" sldId="280"/>
        </pc:sldMkLst>
        <pc:spChg chg="mod">
          <ac:chgData name="António Gonçalves" userId="78fffafe-1b89-4629-a5b6-2aadb2b26810" providerId="ADAL" clId="{36B013CE-CC49-7743-A8EB-89A4A1FAC7A3}" dt="2022-12-17T16:31:01.939" v="50" actId="113"/>
          <ac:spMkLst>
            <pc:docMk/>
            <pc:sldMk cId="0" sldId="280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3:04.558" v="90" actId="113"/>
        <pc:sldMkLst>
          <pc:docMk/>
          <pc:sldMk cId="0" sldId="281"/>
        </pc:sldMkLst>
        <pc:spChg chg="mod">
          <ac:chgData name="António Gonçalves" userId="78fffafe-1b89-4629-a5b6-2aadb2b26810" providerId="ADAL" clId="{36B013CE-CC49-7743-A8EB-89A4A1FAC7A3}" dt="2022-12-17T16:33:04.558" v="90" actId="113"/>
          <ac:spMkLst>
            <pc:docMk/>
            <pc:sldMk cId="0" sldId="281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3:09.070" v="93" actId="403"/>
        <pc:sldMkLst>
          <pc:docMk/>
          <pc:sldMk cId="0" sldId="282"/>
        </pc:sldMkLst>
        <pc:spChg chg="mod">
          <ac:chgData name="António Gonçalves" userId="78fffafe-1b89-4629-a5b6-2aadb2b26810" providerId="ADAL" clId="{36B013CE-CC49-7743-A8EB-89A4A1FAC7A3}" dt="2022-12-17T16:33:09.070" v="93" actId="403"/>
          <ac:spMkLst>
            <pc:docMk/>
            <pc:sldMk cId="0" sldId="282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3:14.534" v="96" actId="403"/>
        <pc:sldMkLst>
          <pc:docMk/>
          <pc:sldMk cId="0" sldId="283"/>
        </pc:sldMkLst>
        <pc:spChg chg="mod">
          <ac:chgData name="António Gonçalves" userId="78fffafe-1b89-4629-a5b6-2aadb2b26810" providerId="ADAL" clId="{36B013CE-CC49-7743-A8EB-89A4A1FAC7A3}" dt="2022-12-17T16:33:14.534" v="96" actId="403"/>
          <ac:spMkLst>
            <pc:docMk/>
            <pc:sldMk cId="0" sldId="283"/>
            <ac:spMk id="2" creationId="{00000000-0000-0000-0000-000000000000}"/>
          </ac:spMkLst>
        </pc:spChg>
      </pc:sldChg>
      <pc:sldChg chg="delSp modSp add mod">
        <pc:chgData name="António Gonçalves" userId="78fffafe-1b89-4629-a5b6-2aadb2b26810" providerId="ADAL" clId="{36B013CE-CC49-7743-A8EB-89A4A1FAC7A3}" dt="2022-12-17T16:31:37.589" v="64" actId="478"/>
        <pc:sldMkLst>
          <pc:docMk/>
          <pc:sldMk cId="0" sldId="284"/>
        </pc:sldMkLst>
        <pc:spChg chg="mod">
          <ac:chgData name="António Gonçalves" userId="78fffafe-1b89-4629-a5b6-2aadb2b26810" providerId="ADAL" clId="{36B013CE-CC49-7743-A8EB-89A4A1FAC7A3}" dt="2022-12-17T16:31:35.131" v="63" actId="403"/>
          <ac:spMkLst>
            <pc:docMk/>
            <pc:sldMk cId="0" sldId="284"/>
            <ac:spMk id="2" creationId="{00000000-0000-0000-0000-000000000000}"/>
          </ac:spMkLst>
        </pc:spChg>
        <pc:grpChg chg="del">
          <ac:chgData name="António Gonçalves" userId="78fffafe-1b89-4629-a5b6-2aadb2b26810" providerId="ADAL" clId="{36B013CE-CC49-7743-A8EB-89A4A1FAC7A3}" dt="2022-12-17T16:31:37.589" v="64" actId="478"/>
          <ac:grpSpMkLst>
            <pc:docMk/>
            <pc:sldMk cId="0" sldId="284"/>
            <ac:grpSpMk id="3" creationId="{00000000-0000-0000-0000-000000000000}"/>
          </ac:grpSpMkLst>
        </pc:grpChg>
      </pc:sldChg>
      <pc:sldChg chg="modSp add mod">
        <pc:chgData name="António Gonçalves" userId="78fffafe-1b89-4629-a5b6-2aadb2b26810" providerId="ADAL" clId="{36B013CE-CC49-7743-A8EB-89A4A1FAC7A3}" dt="2022-12-17T16:31:45.310" v="67" actId="255"/>
        <pc:sldMkLst>
          <pc:docMk/>
          <pc:sldMk cId="0" sldId="285"/>
        </pc:sldMkLst>
        <pc:spChg chg="mod">
          <ac:chgData name="António Gonçalves" userId="78fffafe-1b89-4629-a5b6-2aadb2b26810" providerId="ADAL" clId="{36B013CE-CC49-7743-A8EB-89A4A1FAC7A3}" dt="2022-12-17T16:31:45.310" v="67" actId="255"/>
          <ac:spMkLst>
            <pc:docMk/>
            <pc:sldMk cId="0" sldId="285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1:53.961" v="70" actId="113"/>
        <pc:sldMkLst>
          <pc:docMk/>
          <pc:sldMk cId="0" sldId="286"/>
        </pc:sldMkLst>
        <pc:spChg chg="mod">
          <ac:chgData name="António Gonçalves" userId="78fffafe-1b89-4629-a5b6-2aadb2b26810" providerId="ADAL" clId="{36B013CE-CC49-7743-A8EB-89A4A1FAC7A3}" dt="2022-12-17T16:31:53.961" v="70" actId="113"/>
          <ac:spMkLst>
            <pc:docMk/>
            <pc:sldMk cId="0" sldId="286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2:07.197" v="73" actId="255"/>
        <pc:sldMkLst>
          <pc:docMk/>
          <pc:sldMk cId="0" sldId="287"/>
        </pc:sldMkLst>
        <pc:spChg chg="mod">
          <ac:chgData name="António Gonçalves" userId="78fffafe-1b89-4629-a5b6-2aadb2b26810" providerId="ADAL" clId="{36B013CE-CC49-7743-A8EB-89A4A1FAC7A3}" dt="2022-12-17T16:32:07.197" v="73" actId="255"/>
          <ac:spMkLst>
            <pc:docMk/>
            <pc:sldMk cId="0" sldId="287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2:18.477" v="76" actId="255"/>
        <pc:sldMkLst>
          <pc:docMk/>
          <pc:sldMk cId="0" sldId="288"/>
        </pc:sldMkLst>
        <pc:spChg chg="mod">
          <ac:chgData name="António Gonçalves" userId="78fffafe-1b89-4629-a5b6-2aadb2b26810" providerId="ADAL" clId="{36B013CE-CC49-7743-A8EB-89A4A1FAC7A3}" dt="2022-12-17T16:32:18.477" v="76" actId="255"/>
          <ac:spMkLst>
            <pc:docMk/>
            <pc:sldMk cId="0" sldId="288"/>
            <ac:spMk id="2" creationId="{00000000-0000-0000-0000-000000000000}"/>
          </ac:spMkLst>
        </pc:spChg>
      </pc:sldChg>
      <pc:sldChg chg="modSp add mod">
        <pc:chgData name="António Gonçalves" userId="78fffafe-1b89-4629-a5b6-2aadb2b26810" providerId="ADAL" clId="{36B013CE-CC49-7743-A8EB-89A4A1FAC7A3}" dt="2022-12-17T16:32:28.004" v="79" actId="255"/>
        <pc:sldMkLst>
          <pc:docMk/>
          <pc:sldMk cId="0" sldId="289"/>
        </pc:sldMkLst>
        <pc:spChg chg="mod">
          <ac:chgData name="António Gonçalves" userId="78fffafe-1b89-4629-a5b6-2aadb2b26810" providerId="ADAL" clId="{36B013CE-CC49-7743-A8EB-89A4A1FAC7A3}" dt="2022-12-17T16:32:28.004" v="79" actId="255"/>
          <ac:spMkLst>
            <pc:docMk/>
            <pc:sldMk cId="0" sldId="289"/>
            <ac:spMk id="2" creationId="{00000000-0000-0000-0000-000000000000}"/>
          </ac:spMkLst>
        </pc:spChg>
      </pc:sldChg>
    </pc:docChg>
  </pc:docChgLst>
  <pc:docChgLst>
    <pc:chgData name="António Gonçalves" userId="78fffafe-1b89-4629-a5b6-2aadb2b26810" providerId="ADAL" clId="{E5572EDF-F08F-9D41-A0AD-E5D7DE80D896}"/>
    <pc:docChg chg="modSld">
      <pc:chgData name="António Gonçalves" userId="78fffafe-1b89-4629-a5b6-2aadb2b26810" providerId="ADAL" clId="{E5572EDF-F08F-9D41-A0AD-E5D7DE80D896}" dt="2022-12-17T16:20:47.132" v="17" actId="1076"/>
      <pc:docMkLst>
        <pc:docMk/>
      </pc:docMkLst>
      <pc:sldChg chg="addSp modSp mod">
        <pc:chgData name="António Gonçalves" userId="78fffafe-1b89-4629-a5b6-2aadb2b26810" providerId="ADAL" clId="{E5572EDF-F08F-9D41-A0AD-E5D7DE80D896}" dt="2022-12-17T16:20:47.132" v="17" actId="1076"/>
        <pc:sldMkLst>
          <pc:docMk/>
          <pc:sldMk cId="0" sldId="257"/>
        </pc:sldMkLst>
        <pc:spChg chg="add mod">
          <ac:chgData name="António Gonçalves" userId="78fffafe-1b89-4629-a5b6-2aadb2b26810" providerId="ADAL" clId="{E5572EDF-F08F-9D41-A0AD-E5D7DE80D896}" dt="2022-12-17T16:19:49.258" v="2" actId="692"/>
          <ac:spMkLst>
            <pc:docMk/>
            <pc:sldMk cId="0" sldId="257"/>
            <ac:spMk id="3" creationId="{F1577989-063F-9FF1-6A6C-AD665B95FDCE}"/>
          </ac:spMkLst>
        </pc:spChg>
        <pc:spChg chg="add mod">
          <ac:chgData name="António Gonçalves" userId="78fffafe-1b89-4629-a5b6-2aadb2b26810" providerId="ADAL" clId="{E5572EDF-F08F-9D41-A0AD-E5D7DE80D896}" dt="2022-12-17T16:20:47.132" v="17" actId="1076"/>
          <ac:spMkLst>
            <pc:docMk/>
            <pc:sldMk cId="0" sldId="257"/>
            <ac:spMk id="4" creationId="{CC074DA8-6BF6-B4AB-53BA-6D07D80B98B7}"/>
          </ac:spMkLst>
        </pc:spChg>
      </pc:sldChg>
      <pc:sldChg chg="addSp modSp">
        <pc:chgData name="António Gonçalves" userId="78fffafe-1b89-4629-a5b6-2aadb2b26810" providerId="ADAL" clId="{E5572EDF-F08F-9D41-A0AD-E5D7DE80D896}" dt="2022-12-17T16:19:54.533" v="3"/>
        <pc:sldMkLst>
          <pc:docMk/>
          <pc:sldMk cId="0" sldId="258"/>
        </pc:sldMkLst>
        <pc:spChg chg="add mod">
          <ac:chgData name="António Gonçalves" userId="78fffafe-1b89-4629-a5b6-2aadb2b26810" providerId="ADAL" clId="{E5572EDF-F08F-9D41-A0AD-E5D7DE80D896}" dt="2022-12-17T16:19:54.533" v="3"/>
          <ac:spMkLst>
            <pc:docMk/>
            <pc:sldMk cId="0" sldId="258"/>
            <ac:spMk id="3" creationId="{185806A2-40D1-9EAB-D4CE-5920C65A09EA}"/>
          </ac:spMkLst>
        </pc:spChg>
      </pc:sldChg>
      <pc:sldChg chg="addSp modSp">
        <pc:chgData name="António Gonçalves" userId="78fffafe-1b89-4629-a5b6-2aadb2b26810" providerId="ADAL" clId="{E5572EDF-F08F-9D41-A0AD-E5D7DE80D896}" dt="2022-12-17T16:19:57.394" v="4"/>
        <pc:sldMkLst>
          <pc:docMk/>
          <pc:sldMk cId="0" sldId="259"/>
        </pc:sldMkLst>
        <pc:spChg chg="add mod">
          <ac:chgData name="António Gonçalves" userId="78fffafe-1b89-4629-a5b6-2aadb2b26810" providerId="ADAL" clId="{E5572EDF-F08F-9D41-A0AD-E5D7DE80D896}" dt="2022-12-17T16:19:57.394" v="4"/>
          <ac:spMkLst>
            <pc:docMk/>
            <pc:sldMk cId="0" sldId="259"/>
            <ac:spMk id="3" creationId="{DDD40F36-22D2-FA82-8207-A9BE39147D9F}"/>
          </ac:spMkLst>
        </pc:spChg>
      </pc:sldChg>
      <pc:sldChg chg="addSp modSp">
        <pc:chgData name="António Gonçalves" userId="78fffafe-1b89-4629-a5b6-2aadb2b26810" providerId="ADAL" clId="{E5572EDF-F08F-9D41-A0AD-E5D7DE80D896}" dt="2022-12-17T16:19:59.687" v="5"/>
        <pc:sldMkLst>
          <pc:docMk/>
          <pc:sldMk cId="0" sldId="260"/>
        </pc:sldMkLst>
        <pc:spChg chg="add mod">
          <ac:chgData name="António Gonçalves" userId="78fffafe-1b89-4629-a5b6-2aadb2b26810" providerId="ADAL" clId="{E5572EDF-F08F-9D41-A0AD-E5D7DE80D896}" dt="2022-12-17T16:19:59.687" v="5"/>
          <ac:spMkLst>
            <pc:docMk/>
            <pc:sldMk cId="0" sldId="260"/>
            <ac:spMk id="3" creationId="{04890AC6-B845-B2B3-FD04-0DCD7FF777C2}"/>
          </ac:spMkLst>
        </pc:spChg>
      </pc:sldChg>
      <pc:sldChg chg="addSp modSp">
        <pc:chgData name="António Gonçalves" userId="78fffafe-1b89-4629-a5b6-2aadb2b26810" providerId="ADAL" clId="{E5572EDF-F08F-9D41-A0AD-E5D7DE80D896}" dt="2022-12-17T16:20:01.780" v="6"/>
        <pc:sldMkLst>
          <pc:docMk/>
          <pc:sldMk cId="0" sldId="261"/>
        </pc:sldMkLst>
        <pc:spChg chg="add mod">
          <ac:chgData name="António Gonçalves" userId="78fffafe-1b89-4629-a5b6-2aadb2b26810" providerId="ADAL" clId="{E5572EDF-F08F-9D41-A0AD-E5D7DE80D896}" dt="2022-12-17T16:20:01.780" v="6"/>
          <ac:spMkLst>
            <pc:docMk/>
            <pc:sldMk cId="0" sldId="261"/>
            <ac:spMk id="3" creationId="{6687F549-1C23-DE74-00EC-6A6EFC8D5531}"/>
          </ac:spMkLst>
        </pc:spChg>
      </pc:sldChg>
      <pc:sldChg chg="addSp modSp">
        <pc:chgData name="António Gonçalves" userId="78fffafe-1b89-4629-a5b6-2aadb2b26810" providerId="ADAL" clId="{E5572EDF-F08F-9D41-A0AD-E5D7DE80D896}" dt="2022-12-17T16:20:04.323" v="7"/>
        <pc:sldMkLst>
          <pc:docMk/>
          <pc:sldMk cId="0" sldId="262"/>
        </pc:sldMkLst>
        <pc:spChg chg="add mod">
          <ac:chgData name="António Gonçalves" userId="78fffafe-1b89-4629-a5b6-2aadb2b26810" providerId="ADAL" clId="{E5572EDF-F08F-9D41-A0AD-E5D7DE80D896}" dt="2022-12-17T16:20:04.323" v="7"/>
          <ac:spMkLst>
            <pc:docMk/>
            <pc:sldMk cId="0" sldId="262"/>
            <ac:spMk id="3" creationId="{2444CC77-B664-EAAF-40A7-BFF2F31B1495}"/>
          </ac:spMkLst>
        </pc:spChg>
      </pc:sldChg>
      <pc:sldChg chg="addSp modSp">
        <pc:chgData name="António Gonçalves" userId="78fffafe-1b89-4629-a5b6-2aadb2b26810" providerId="ADAL" clId="{E5572EDF-F08F-9D41-A0AD-E5D7DE80D896}" dt="2022-12-17T16:20:06.596" v="8"/>
        <pc:sldMkLst>
          <pc:docMk/>
          <pc:sldMk cId="0" sldId="263"/>
        </pc:sldMkLst>
        <pc:spChg chg="add mod">
          <ac:chgData name="António Gonçalves" userId="78fffafe-1b89-4629-a5b6-2aadb2b26810" providerId="ADAL" clId="{E5572EDF-F08F-9D41-A0AD-E5D7DE80D896}" dt="2022-12-17T16:20:06.596" v="8"/>
          <ac:spMkLst>
            <pc:docMk/>
            <pc:sldMk cId="0" sldId="263"/>
            <ac:spMk id="3" creationId="{297C013A-A9B6-CB43-5567-78DADAE14721}"/>
          </ac:spMkLst>
        </pc:spChg>
      </pc:sldChg>
      <pc:sldChg chg="addSp modSp">
        <pc:chgData name="António Gonçalves" userId="78fffafe-1b89-4629-a5b6-2aadb2b26810" providerId="ADAL" clId="{E5572EDF-F08F-9D41-A0AD-E5D7DE80D896}" dt="2022-12-17T16:20:09.768" v="9"/>
        <pc:sldMkLst>
          <pc:docMk/>
          <pc:sldMk cId="0" sldId="264"/>
        </pc:sldMkLst>
        <pc:spChg chg="add mod">
          <ac:chgData name="António Gonçalves" userId="78fffafe-1b89-4629-a5b6-2aadb2b26810" providerId="ADAL" clId="{E5572EDF-F08F-9D41-A0AD-E5D7DE80D896}" dt="2022-12-17T16:20:09.768" v="9"/>
          <ac:spMkLst>
            <pc:docMk/>
            <pc:sldMk cId="0" sldId="264"/>
            <ac:spMk id="3" creationId="{EA9A7D53-F94F-684E-62A1-273A7D45A413}"/>
          </ac:spMkLst>
        </pc:spChg>
      </pc:sldChg>
      <pc:sldChg chg="addSp modSp">
        <pc:chgData name="António Gonçalves" userId="78fffafe-1b89-4629-a5b6-2aadb2b26810" providerId="ADAL" clId="{E5572EDF-F08F-9D41-A0AD-E5D7DE80D896}" dt="2022-12-17T16:20:12.346" v="10"/>
        <pc:sldMkLst>
          <pc:docMk/>
          <pc:sldMk cId="0" sldId="265"/>
        </pc:sldMkLst>
        <pc:spChg chg="add mod">
          <ac:chgData name="António Gonçalves" userId="78fffafe-1b89-4629-a5b6-2aadb2b26810" providerId="ADAL" clId="{E5572EDF-F08F-9D41-A0AD-E5D7DE80D896}" dt="2022-12-17T16:20:12.346" v="10"/>
          <ac:spMkLst>
            <pc:docMk/>
            <pc:sldMk cId="0" sldId="265"/>
            <ac:spMk id="3" creationId="{2BAFF32D-450A-772E-81CE-4AFA2BB73077}"/>
          </ac:spMkLst>
        </pc:spChg>
      </pc:sldChg>
      <pc:sldChg chg="addSp modSp">
        <pc:chgData name="António Gonçalves" userId="78fffafe-1b89-4629-a5b6-2aadb2b26810" providerId="ADAL" clId="{E5572EDF-F08F-9D41-A0AD-E5D7DE80D896}" dt="2022-12-17T16:20:14.818" v="11"/>
        <pc:sldMkLst>
          <pc:docMk/>
          <pc:sldMk cId="0" sldId="266"/>
        </pc:sldMkLst>
        <pc:spChg chg="add mod">
          <ac:chgData name="António Gonçalves" userId="78fffafe-1b89-4629-a5b6-2aadb2b26810" providerId="ADAL" clId="{E5572EDF-F08F-9D41-A0AD-E5D7DE80D896}" dt="2022-12-17T16:20:14.818" v="11"/>
          <ac:spMkLst>
            <pc:docMk/>
            <pc:sldMk cId="0" sldId="266"/>
            <ac:spMk id="3" creationId="{2421043D-86D4-C8A3-47D9-9ACCBC879245}"/>
          </ac:spMkLst>
        </pc:spChg>
      </pc:sldChg>
      <pc:sldChg chg="addSp modSp">
        <pc:chgData name="António Gonçalves" userId="78fffafe-1b89-4629-a5b6-2aadb2b26810" providerId="ADAL" clId="{E5572EDF-F08F-9D41-A0AD-E5D7DE80D896}" dt="2022-12-17T16:20:16.878" v="12"/>
        <pc:sldMkLst>
          <pc:docMk/>
          <pc:sldMk cId="0" sldId="267"/>
        </pc:sldMkLst>
        <pc:spChg chg="add mod">
          <ac:chgData name="António Gonçalves" userId="78fffafe-1b89-4629-a5b6-2aadb2b26810" providerId="ADAL" clId="{E5572EDF-F08F-9D41-A0AD-E5D7DE80D896}" dt="2022-12-17T16:20:16.878" v="12"/>
          <ac:spMkLst>
            <pc:docMk/>
            <pc:sldMk cId="0" sldId="267"/>
            <ac:spMk id="3" creationId="{8D452B7D-B95B-495B-57B0-05C0E185CA55}"/>
          </ac:spMkLst>
        </pc:spChg>
      </pc:sldChg>
      <pc:sldChg chg="addSp modSp">
        <pc:chgData name="António Gonçalves" userId="78fffafe-1b89-4629-a5b6-2aadb2b26810" providerId="ADAL" clId="{E5572EDF-F08F-9D41-A0AD-E5D7DE80D896}" dt="2022-12-17T16:20:19.162" v="13"/>
        <pc:sldMkLst>
          <pc:docMk/>
          <pc:sldMk cId="0" sldId="268"/>
        </pc:sldMkLst>
        <pc:spChg chg="add mod">
          <ac:chgData name="António Gonçalves" userId="78fffafe-1b89-4629-a5b6-2aadb2b26810" providerId="ADAL" clId="{E5572EDF-F08F-9D41-A0AD-E5D7DE80D896}" dt="2022-12-17T16:20:19.162" v="13"/>
          <ac:spMkLst>
            <pc:docMk/>
            <pc:sldMk cId="0" sldId="268"/>
            <ac:spMk id="3" creationId="{0236FB2A-3775-0EF5-D2BA-C2EE31ED4917}"/>
          </ac:spMkLst>
        </pc:spChg>
      </pc:sldChg>
      <pc:sldChg chg="addSp modSp">
        <pc:chgData name="António Gonçalves" userId="78fffafe-1b89-4629-a5b6-2aadb2b26810" providerId="ADAL" clId="{E5572EDF-F08F-9D41-A0AD-E5D7DE80D896}" dt="2022-12-17T16:20:21.478" v="14"/>
        <pc:sldMkLst>
          <pc:docMk/>
          <pc:sldMk cId="0" sldId="269"/>
        </pc:sldMkLst>
        <pc:spChg chg="add mod">
          <ac:chgData name="António Gonçalves" userId="78fffafe-1b89-4629-a5b6-2aadb2b26810" providerId="ADAL" clId="{E5572EDF-F08F-9D41-A0AD-E5D7DE80D896}" dt="2022-12-17T16:20:21.478" v="14"/>
          <ac:spMkLst>
            <pc:docMk/>
            <pc:sldMk cId="0" sldId="269"/>
            <ac:spMk id="3" creationId="{4E687705-E795-AA50-E7C0-1E1B5A039FFB}"/>
          </ac:spMkLst>
        </pc:spChg>
      </pc:sldChg>
      <pc:sldChg chg="addSp modSp">
        <pc:chgData name="António Gonçalves" userId="78fffafe-1b89-4629-a5b6-2aadb2b26810" providerId="ADAL" clId="{E5572EDF-F08F-9D41-A0AD-E5D7DE80D896}" dt="2022-12-17T16:20:23.773" v="15"/>
        <pc:sldMkLst>
          <pc:docMk/>
          <pc:sldMk cId="0" sldId="270"/>
        </pc:sldMkLst>
        <pc:spChg chg="add mod">
          <ac:chgData name="António Gonçalves" userId="78fffafe-1b89-4629-a5b6-2aadb2b26810" providerId="ADAL" clId="{E5572EDF-F08F-9D41-A0AD-E5D7DE80D896}" dt="2022-12-17T16:20:23.773" v="15"/>
          <ac:spMkLst>
            <pc:docMk/>
            <pc:sldMk cId="0" sldId="270"/>
            <ac:spMk id="3" creationId="{7EA3C279-4757-2C6B-ABA7-30032DF335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4000"/>
            <a:ext cx="16256000" cy="7626350"/>
            <a:chOff x="0" y="1524000"/>
            <a:chExt cx="16256000" cy="7626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000"/>
              <a:ext cx="16256000" cy="7620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8792" y="9114754"/>
              <a:ext cx="3662679" cy="29845"/>
            </a:xfrm>
            <a:custGeom>
              <a:avLst/>
              <a:gdLst/>
              <a:ahLst/>
              <a:cxnLst/>
              <a:rect l="l" t="t" r="r" b="b"/>
              <a:pathLst>
                <a:path w="3662679" h="29845">
                  <a:moveTo>
                    <a:pt x="0" y="29245"/>
                  </a:moveTo>
                  <a:lnTo>
                    <a:pt x="3662316" y="29245"/>
                  </a:lnTo>
                  <a:lnTo>
                    <a:pt x="3662316" y="0"/>
                  </a:lnTo>
                  <a:lnTo>
                    <a:pt x="0" y="0"/>
                  </a:lnTo>
                  <a:lnTo>
                    <a:pt x="0" y="29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792" y="7878070"/>
              <a:ext cx="3662679" cy="1266190"/>
            </a:xfrm>
            <a:custGeom>
              <a:avLst/>
              <a:gdLst/>
              <a:ahLst/>
              <a:cxnLst/>
              <a:rect l="l" t="t" r="r" b="b"/>
              <a:pathLst>
                <a:path w="3662679" h="1266190">
                  <a:moveTo>
                    <a:pt x="141660" y="1265929"/>
                  </a:moveTo>
                  <a:lnTo>
                    <a:pt x="3662316" y="0"/>
                  </a:lnTo>
                </a:path>
                <a:path w="3662679" h="1266190">
                  <a:moveTo>
                    <a:pt x="0" y="0"/>
                  </a:moveTo>
                  <a:lnTo>
                    <a:pt x="3520656" y="1265929"/>
                  </a:lnTo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4785" y="9114754"/>
              <a:ext cx="5205730" cy="29845"/>
            </a:xfrm>
            <a:custGeom>
              <a:avLst/>
              <a:gdLst/>
              <a:ahLst/>
              <a:cxnLst/>
              <a:rect l="l" t="t" r="r" b="b"/>
              <a:pathLst>
                <a:path w="5205730" h="29845">
                  <a:moveTo>
                    <a:pt x="0" y="29245"/>
                  </a:moveTo>
                  <a:lnTo>
                    <a:pt x="5205676" y="29245"/>
                  </a:lnTo>
                  <a:lnTo>
                    <a:pt x="5205676" y="0"/>
                  </a:lnTo>
                  <a:lnTo>
                    <a:pt x="0" y="0"/>
                  </a:lnTo>
                  <a:lnTo>
                    <a:pt x="0" y="29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74785" y="8110039"/>
              <a:ext cx="5205730" cy="1034415"/>
            </a:xfrm>
            <a:custGeom>
              <a:avLst/>
              <a:gdLst/>
              <a:ahLst/>
              <a:cxnLst/>
              <a:rect l="l" t="t" r="r" b="b"/>
              <a:pathLst>
                <a:path w="5205730" h="1034415">
                  <a:moveTo>
                    <a:pt x="342356" y="1033961"/>
                  </a:moveTo>
                  <a:lnTo>
                    <a:pt x="5205675" y="0"/>
                  </a:lnTo>
                </a:path>
                <a:path w="5205730" h="1034415">
                  <a:moveTo>
                    <a:pt x="0" y="0"/>
                  </a:moveTo>
                  <a:lnTo>
                    <a:pt x="4863318" y="1033961"/>
                  </a:lnTo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494" y="7079789"/>
              <a:ext cx="15977869" cy="2035175"/>
            </a:xfrm>
            <a:custGeom>
              <a:avLst/>
              <a:gdLst/>
              <a:ahLst/>
              <a:cxnLst/>
              <a:rect l="l" t="t" r="r" b="b"/>
              <a:pathLst>
                <a:path w="15977869" h="2035175">
                  <a:moveTo>
                    <a:pt x="15977541" y="0"/>
                  </a:moveTo>
                  <a:lnTo>
                    <a:pt x="0" y="0"/>
                  </a:lnTo>
                  <a:lnTo>
                    <a:pt x="0" y="2034964"/>
                  </a:lnTo>
                  <a:lnTo>
                    <a:pt x="15977541" y="2034964"/>
                  </a:lnTo>
                  <a:lnTo>
                    <a:pt x="15977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494" y="7079789"/>
              <a:ext cx="15977869" cy="2035175"/>
            </a:xfrm>
            <a:custGeom>
              <a:avLst/>
              <a:gdLst/>
              <a:ahLst/>
              <a:cxnLst/>
              <a:rect l="l" t="t" r="r" b="b"/>
              <a:pathLst>
                <a:path w="15977869" h="2035175">
                  <a:moveTo>
                    <a:pt x="0" y="2034964"/>
                  </a:moveTo>
                  <a:lnTo>
                    <a:pt x="15977541" y="2034964"/>
                  </a:lnTo>
                  <a:lnTo>
                    <a:pt x="15977541" y="0"/>
                  </a:lnTo>
                  <a:lnTo>
                    <a:pt x="0" y="0"/>
                  </a:lnTo>
                  <a:lnTo>
                    <a:pt x="0" y="2034964"/>
                  </a:lnTo>
                  <a:close/>
                </a:path>
              </a:pathLst>
            </a:custGeom>
            <a:ln w="66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000"/>
            <a:ext cx="16256000" cy="812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C013A-A9B6-CB43-5567-78DADAE14721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16256000" cy="815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9A7D53-F94F-684E-62A1-273A7D45A413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624170"/>
          </a:xfrm>
          <a:prstGeom prst="rect">
            <a:avLst/>
          </a:prstGeom>
        </p:spPr>
        <p:txBody>
          <a:bodyPr vert="horz" wrap="square" lIns="0" tIns="69494" rIns="0" bIns="0" rtlCol="0">
            <a:spAutoFit/>
          </a:bodyPr>
          <a:lstStyle/>
          <a:p>
            <a:pPr marL="13252">
              <a:spcBef>
                <a:spcPts val="104"/>
              </a:spcBef>
            </a:pPr>
            <a:r>
              <a:rPr sz="3600" b="1" spc="119" dirty="0">
                <a:solidFill>
                  <a:srgbClr val="0070C0"/>
                </a:solidFill>
              </a:rPr>
              <a:t>Create</a:t>
            </a:r>
            <a:r>
              <a:rPr sz="3600" b="1" spc="-83" dirty="0">
                <a:solidFill>
                  <a:srgbClr val="0070C0"/>
                </a:solidFill>
              </a:rPr>
              <a:t> </a:t>
            </a:r>
            <a:r>
              <a:rPr sz="3600" b="1" spc="261" dirty="0">
                <a:solidFill>
                  <a:srgbClr val="0070C0"/>
                </a:solidFill>
              </a:rPr>
              <a:t>a</a:t>
            </a:r>
            <a:r>
              <a:rPr sz="3600" b="1" spc="-78" dirty="0">
                <a:solidFill>
                  <a:srgbClr val="0070C0"/>
                </a:solidFill>
              </a:rPr>
              <a:t> </a:t>
            </a:r>
            <a:r>
              <a:rPr sz="3600" b="1" spc="104" dirty="0">
                <a:solidFill>
                  <a:srgbClr val="0070C0"/>
                </a:solidFill>
              </a:rPr>
              <a:t>DataFrame</a:t>
            </a:r>
            <a:r>
              <a:rPr sz="3600" b="1" spc="-78" dirty="0">
                <a:solidFill>
                  <a:srgbClr val="0070C0"/>
                </a:solidFill>
              </a:rPr>
              <a:t> </a:t>
            </a:r>
            <a:r>
              <a:rPr sz="3600" b="1" spc="167" dirty="0">
                <a:solidFill>
                  <a:srgbClr val="0070C0"/>
                </a:solidFill>
              </a:rPr>
              <a:t>from</a:t>
            </a:r>
            <a:r>
              <a:rPr sz="3600" b="1" spc="-78" dirty="0">
                <a:solidFill>
                  <a:srgbClr val="0070C0"/>
                </a:solidFill>
              </a:rPr>
              <a:t> </a:t>
            </a:r>
            <a:r>
              <a:rPr sz="3600" b="1" spc="-26" dirty="0">
                <a:solidFill>
                  <a:srgbClr val="0070C0"/>
                </a:solidFill>
              </a:rPr>
              <a:t>RDD</a:t>
            </a:r>
          </a:p>
        </p:txBody>
      </p:sp>
      <p:sp>
        <p:nvSpPr>
          <p:cNvPr id="3" name="object 3"/>
          <p:cNvSpPr/>
          <p:nvPr/>
        </p:nvSpPr>
        <p:spPr>
          <a:xfrm>
            <a:off x="523694" y="1217540"/>
            <a:ext cx="15208857" cy="2563633"/>
          </a:xfrm>
          <a:custGeom>
            <a:avLst/>
            <a:gdLst/>
            <a:ahLst/>
            <a:cxnLst/>
            <a:rect l="l" t="t" r="r" b="b"/>
            <a:pathLst>
              <a:path w="14575155" h="2456815">
                <a:moveTo>
                  <a:pt x="14498413" y="2456447"/>
                </a:moveTo>
                <a:lnTo>
                  <a:pt x="76505" y="2456447"/>
                </a:lnTo>
                <a:lnTo>
                  <a:pt x="71180" y="2455922"/>
                </a:lnTo>
                <a:lnTo>
                  <a:pt x="31920" y="2439660"/>
                </a:lnTo>
                <a:lnTo>
                  <a:pt x="4175" y="2400932"/>
                </a:lnTo>
                <a:lnTo>
                  <a:pt x="0" y="2379941"/>
                </a:lnTo>
                <a:lnTo>
                  <a:pt x="0" y="237456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379941"/>
                </a:lnTo>
                <a:lnTo>
                  <a:pt x="14558132" y="2424526"/>
                </a:lnTo>
                <a:lnTo>
                  <a:pt x="14519404" y="2452271"/>
                </a:lnTo>
                <a:lnTo>
                  <a:pt x="14503737" y="2455922"/>
                </a:lnTo>
                <a:lnTo>
                  <a:pt x="14498413" y="245644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4" name="object 4"/>
          <p:cNvSpPr/>
          <p:nvPr/>
        </p:nvSpPr>
        <p:spPr>
          <a:xfrm>
            <a:off x="523694" y="4037114"/>
            <a:ext cx="15208857" cy="683812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5"/>
                </a:lnTo>
                <a:lnTo>
                  <a:pt x="4175" y="599538"/>
                </a:lnTo>
                <a:lnTo>
                  <a:pt x="0" y="578547"/>
                </a:lnTo>
                <a:lnTo>
                  <a:pt x="0" y="57317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78547"/>
                </a:lnTo>
                <a:lnTo>
                  <a:pt x="14558132" y="623131"/>
                </a:lnTo>
                <a:lnTo>
                  <a:pt x="14519404" y="650876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5" name="object 5"/>
          <p:cNvSpPr/>
          <p:nvPr/>
        </p:nvSpPr>
        <p:spPr>
          <a:xfrm>
            <a:off x="523694" y="4976972"/>
            <a:ext cx="15208857" cy="1111195"/>
          </a:xfrm>
          <a:custGeom>
            <a:avLst/>
            <a:gdLst/>
            <a:ahLst/>
            <a:cxnLst/>
            <a:rect l="l" t="t" r="r" b="b"/>
            <a:pathLst>
              <a:path w="14575155" h="1064895">
                <a:moveTo>
                  <a:pt x="14498413" y="1064460"/>
                </a:moveTo>
                <a:lnTo>
                  <a:pt x="76505" y="1064460"/>
                </a:lnTo>
                <a:lnTo>
                  <a:pt x="71180" y="1063935"/>
                </a:lnTo>
                <a:lnTo>
                  <a:pt x="31920" y="1047673"/>
                </a:lnTo>
                <a:lnTo>
                  <a:pt x="4175" y="1008946"/>
                </a:lnTo>
                <a:lnTo>
                  <a:pt x="0" y="987954"/>
                </a:lnTo>
                <a:lnTo>
                  <a:pt x="0" y="982578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987954"/>
                </a:lnTo>
                <a:lnTo>
                  <a:pt x="14558132" y="1032539"/>
                </a:lnTo>
                <a:lnTo>
                  <a:pt x="14519404" y="1060283"/>
                </a:lnTo>
                <a:lnTo>
                  <a:pt x="14503737" y="1063935"/>
                </a:lnTo>
                <a:lnTo>
                  <a:pt x="14498413" y="106446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6" name="object 6"/>
          <p:cNvSpPr/>
          <p:nvPr/>
        </p:nvSpPr>
        <p:spPr>
          <a:xfrm>
            <a:off x="523694" y="6344038"/>
            <a:ext cx="15208857" cy="683812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4"/>
                </a:lnTo>
                <a:lnTo>
                  <a:pt x="4175" y="599537"/>
                </a:lnTo>
                <a:lnTo>
                  <a:pt x="0" y="578546"/>
                </a:lnTo>
                <a:lnTo>
                  <a:pt x="0" y="573170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78546"/>
                </a:lnTo>
                <a:lnTo>
                  <a:pt x="14558132" y="623131"/>
                </a:lnTo>
                <a:lnTo>
                  <a:pt x="14519404" y="650875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7" name="object 7"/>
          <p:cNvSpPr txBox="1"/>
          <p:nvPr/>
        </p:nvSpPr>
        <p:spPr>
          <a:xfrm>
            <a:off x="638604" y="1249144"/>
            <a:ext cx="8235563" cy="4695561"/>
          </a:xfrm>
          <a:prstGeom prst="rect">
            <a:avLst/>
          </a:prstGeom>
        </p:spPr>
        <p:txBody>
          <a:bodyPr vert="horz" wrap="square" lIns="0" tIns="13252" rIns="0" bIns="0" rtlCol="0">
            <a:spAutoFit/>
          </a:bodyPr>
          <a:lstStyle/>
          <a:p>
            <a:pPr marL="551302" marR="3505936" indent="-538712">
              <a:lnSpc>
                <a:spcPct val="142200"/>
              </a:lnSpc>
              <a:spcBef>
                <a:spcPts val="104"/>
              </a:spcBef>
            </a:pP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iphones_RDD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74" spc="-68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spc="-10" dirty="0">
                <a:solidFill>
                  <a:srgbClr val="04182D"/>
                </a:solidFill>
                <a:latin typeface="Courier New"/>
                <a:cs typeface="Courier New"/>
              </a:rPr>
              <a:t>sc.parallelize([ 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"XS"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spc="-10" dirty="0">
                <a:solidFill>
                  <a:srgbClr val="BE2F72"/>
                </a:solidFill>
                <a:latin typeface="Courier New"/>
                <a:cs typeface="Courier New"/>
              </a:rPr>
              <a:t>6.24</a:t>
            </a:r>
            <a:r>
              <a:rPr sz="1774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74" dirty="0">
              <a:latin typeface="Courier New"/>
              <a:cs typeface="Courier New"/>
            </a:endParaRPr>
          </a:p>
          <a:p>
            <a:pPr marL="551302">
              <a:spcBef>
                <a:spcPts val="897"/>
              </a:spcBef>
            </a:pP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"XR"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5.94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2.98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spc="-10" dirty="0">
                <a:solidFill>
                  <a:srgbClr val="BE2F72"/>
                </a:solidFill>
                <a:latin typeface="Courier New"/>
                <a:cs typeface="Courier New"/>
              </a:rPr>
              <a:t>6.84</a:t>
            </a:r>
            <a:r>
              <a:rPr sz="1774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74" dirty="0">
              <a:latin typeface="Courier New"/>
              <a:cs typeface="Courier New"/>
            </a:endParaRPr>
          </a:p>
          <a:p>
            <a:pPr marL="551302">
              <a:spcBef>
                <a:spcPts val="903"/>
              </a:spcBef>
            </a:pP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"X10"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8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8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spc="-10" dirty="0">
                <a:solidFill>
                  <a:srgbClr val="BE2F72"/>
                </a:solidFill>
                <a:latin typeface="Courier New"/>
                <a:cs typeface="Courier New"/>
              </a:rPr>
              <a:t>6.13</a:t>
            </a:r>
            <a:r>
              <a:rPr sz="1774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74" dirty="0">
              <a:latin typeface="Courier New"/>
              <a:cs typeface="Courier New"/>
            </a:endParaRPr>
          </a:p>
          <a:p>
            <a:pPr marL="551302">
              <a:spcBef>
                <a:spcPts val="897"/>
              </a:spcBef>
            </a:pP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"8Plus"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8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8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6.23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8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3.07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78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spc="-10" dirty="0">
                <a:solidFill>
                  <a:srgbClr val="BE2F72"/>
                </a:solidFill>
                <a:latin typeface="Courier New"/>
                <a:cs typeface="Courier New"/>
              </a:rPr>
              <a:t>7.12</a:t>
            </a:r>
            <a:r>
              <a:rPr sz="1774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774" dirty="0">
              <a:latin typeface="Courier New"/>
              <a:cs typeface="Courier New"/>
            </a:endParaRPr>
          </a:p>
          <a:p>
            <a:pPr marL="13252">
              <a:spcBef>
                <a:spcPts val="897"/>
              </a:spcBef>
            </a:pPr>
            <a:r>
              <a:rPr sz="1774" spc="-26" dirty="0">
                <a:solidFill>
                  <a:srgbClr val="04182D"/>
                </a:solidFill>
                <a:latin typeface="Courier New"/>
                <a:cs typeface="Courier New"/>
              </a:rPr>
              <a:t>])</a:t>
            </a:r>
            <a:endParaRPr sz="177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91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452" dirty="0">
              <a:latin typeface="Courier New"/>
              <a:cs typeface="Courier New"/>
            </a:endParaRPr>
          </a:p>
          <a:p>
            <a:pPr marL="13252"/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names</a:t>
            </a:r>
            <a:r>
              <a:rPr sz="1774" spc="-8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74" spc="-78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[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'Model'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8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'Year'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8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'Height'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8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BE2F72"/>
                </a:solidFill>
                <a:latin typeface="Courier New"/>
                <a:cs typeface="Courier New"/>
              </a:rPr>
              <a:t>'Width'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74" spc="-8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spc="-10" dirty="0">
                <a:solidFill>
                  <a:srgbClr val="BE2F72"/>
                </a:solidFill>
                <a:latin typeface="Courier New"/>
                <a:cs typeface="Courier New"/>
              </a:rPr>
              <a:t>'Weight'</a:t>
            </a:r>
            <a:r>
              <a:rPr sz="1774" spc="-10" dirty="0">
                <a:solidFill>
                  <a:srgbClr val="04182D"/>
                </a:solidFill>
                <a:latin typeface="Courier New"/>
                <a:cs typeface="Courier New"/>
              </a:rPr>
              <a:t>]</a:t>
            </a:r>
            <a:endParaRPr sz="177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91" dirty="0">
              <a:latin typeface="Courier New"/>
              <a:cs typeface="Courier New"/>
            </a:endParaRPr>
          </a:p>
          <a:p>
            <a:pPr marL="13252" marR="5301">
              <a:lnSpc>
                <a:spcPct val="158000"/>
              </a:lnSpc>
              <a:spcBef>
                <a:spcPts val="1555"/>
              </a:spcBef>
            </a:pP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iphones_df</a:t>
            </a:r>
            <a:r>
              <a:rPr sz="1774" spc="-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74" spc="-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spc="-10" dirty="0">
                <a:solidFill>
                  <a:srgbClr val="04182D"/>
                </a:solidFill>
                <a:latin typeface="Courier New"/>
                <a:cs typeface="Courier New"/>
              </a:rPr>
              <a:t>spark.createDataFrame(iphones_RDD,</a:t>
            </a:r>
            <a:r>
              <a:rPr sz="1774" spc="-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74" spc="-10" dirty="0">
                <a:solidFill>
                  <a:srgbClr val="04182D"/>
                </a:solidFill>
                <a:latin typeface="Courier New"/>
                <a:cs typeface="Courier New"/>
              </a:rPr>
              <a:t>schema=names) </a:t>
            </a:r>
            <a:r>
              <a:rPr sz="1774" spc="-10" dirty="0">
                <a:solidFill>
                  <a:srgbClr val="008600"/>
                </a:solidFill>
                <a:latin typeface="Courier New"/>
                <a:cs typeface="Courier New"/>
              </a:rPr>
              <a:t>type</a:t>
            </a:r>
            <a:r>
              <a:rPr sz="1774" spc="-10" dirty="0">
                <a:solidFill>
                  <a:srgbClr val="04182D"/>
                </a:solidFill>
                <a:latin typeface="Courier New"/>
                <a:cs typeface="Courier New"/>
              </a:rPr>
              <a:t>(iphones_df)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603" y="6533710"/>
            <a:ext cx="4198289" cy="285067"/>
          </a:xfrm>
          <a:prstGeom prst="rect">
            <a:avLst/>
          </a:prstGeom>
        </p:spPr>
        <p:txBody>
          <a:bodyPr vert="horz" wrap="square" lIns="0" tIns="11927" rIns="0" bIns="0" rtlCol="0">
            <a:spAutoFit/>
          </a:bodyPr>
          <a:lstStyle/>
          <a:p>
            <a:pPr marL="13252">
              <a:spcBef>
                <a:spcPts val="94"/>
              </a:spcBef>
            </a:pPr>
            <a:r>
              <a:rPr sz="1774" spc="-10" dirty="0">
                <a:solidFill>
                  <a:srgbClr val="FFFFFF"/>
                </a:solidFill>
                <a:latin typeface="Courier New"/>
                <a:cs typeface="Courier New"/>
              </a:rPr>
              <a:t>pyspark.sql.dataframe.DataFrame</a:t>
            </a:r>
            <a:endParaRPr sz="177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94748" y="4114800"/>
            <a:ext cx="15266504" cy="1139999"/>
          </a:xfrm>
          <a:prstGeom prst="rect">
            <a:avLst/>
          </a:prstGeom>
        </p:spPr>
        <p:txBody>
          <a:bodyPr vert="horz" wrap="square" lIns="0" tIns="227274" rIns="0" bIns="0" rtlCol="0">
            <a:spAutoFit/>
          </a:bodyPr>
          <a:lstStyle/>
          <a:p>
            <a:pPr marL="765329" marR="693103" algn="ctr">
              <a:lnSpc>
                <a:spcPts val="7064"/>
              </a:lnSpc>
              <a:spcBef>
                <a:spcPts val="1789"/>
              </a:spcBef>
            </a:pPr>
            <a:r>
              <a:rPr sz="6000" b="1" spc="198" dirty="0">
                <a:solidFill>
                  <a:srgbClr val="0070C0"/>
                </a:solidFill>
              </a:rPr>
              <a:t>Interacting</a:t>
            </a:r>
            <a:r>
              <a:rPr sz="6000" b="1" spc="-213" dirty="0">
                <a:solidFill>
                  <a:srgbClr val="0070C0"/>
                </a:solidFill>
              </a:rPr>
              <a:t> </a:t>
            </a:r>
            <a:r>
              <a:rPr sz="6000" b="1" spc="213" dirty="0">
                <a:solidFill>
                  <a:srgbClr val="0070C0"/>
                </a:solidFill>
              </a:rPr>
              <a:t>with </a:t>
            </a:r>
            <a:r>
              <a:rPr sz="6000" b="1" spc="-10" dirty="0" err="1">
                <a:solidFill>
                  <a:srgbClr val="0070C0"/>
                </a:solidFill>
              </a:rPr>
              <a:t>PySpark</a:t>
            </a:r>
            <a:r>
              <a:rPr sz="6000" b="1" spc="-10" dirty="0">
                <a:solidFill>
                  <a:srgbClr val="0070C0"/>
                </a:solidFill>
              </a:rPr>
              <a:t> </a:t>
            </a:r>
            <a:r>
              <a:rPr sz="6000" b="1" spc="78" dirty="0" err="1">
                <a:solidFill>
                  <a:srgbClr val="0070C0"/>
                </a:solidFill>
              </a:rPr>
              <a:t>DataFrames</a:t>
            </a:r>
            <a:endParaRPr sz="6000" b="1" dirty="0">
              <a:solidFill>
                <a:srgbClr val="0070C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558" y="6461789"/>
            <a:ext cx="3561522" cy="914325"/>
          </a:xfrm>
          <a:prstGeom prst="rect">
            <a:avLst/>
          </a:prstGeom>
        </p:spPr>
        <p:txBody>
          <a:bodyPr vert="horz" wrap="square" lIns="0" tIns="45057" rIns="0" bIns="0" rtlCol="0">
            <a:spAutoFit/>
          </a:bodyPr>
          <a:lstStyle/>
          <a:p>
            <a:pPr marL="13252">
              <a:spcBef>
                <a:spcPts val="355"/>
              </a:spcBef>
            </a:pPr>
            <a:r>
              <a:rPr sz="2661" spc="94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661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1" spc="188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922" spc="188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661" spc="188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557" spc="18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922" spc="188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922">
              <a:latin typeface="Arial"/>
              <a:cs typeface="Arial"/>
            </a:endParaRPr>
          </a:p>
          <a:p>
            <a:pPr marL="13252">
              <a:spcBef>
                <a:spcPts val="224"/>
              </a:spcBef>
            </a:pPr>
            <a:r>
              <a:rPr sz="2296" spc="47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96" spc="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96" spc="47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557" spc="47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96" spc="47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557" spc="47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557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96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557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96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441" y="231361"/>
            <a:ext cx="9117496" cy="570056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3600" b="1" spc="104" dirty="0">
                <a:solidFill>
                  <a:srgbClr val="0070C0"/>
                </a:solidFill>
              </a:rPr>
              <a:t>DataFrame</a:t>
            </a:r>
            <a:r>
              <a:rPr sz="3600" b="1" spc="-68" dirty="0">
                <a:solidFill>
                  <a:srgbClr val="0070C0"/>
                </a:solidFill>
              </a:rPr>
              <a:t> </a:t>
            </a:r>
            <a:r>
              <a:rPr sz="3600" b="1" spc="94" dirty="0">
                <a:solidFill>
                  <a:srgbClr val="0070C0"/>
                </a:solidFill>
              </a:rPr>
              <a:t>operators</a:t>
            </a:r>
            <a:r>
              <a:rPr sz="3600" b="1" spc="-68" dirty="0">
                <a:solidFill>
                  <a:srgbClr val="0070C0"/>
                </a:solidFill>
              </a:rPr>
              <a:t> </a:t>
            </a:r>
            <a:r>
              <a:rPr sz="3600" b="1" spc="188" dirty="0">
                <a:solidFill>
                  <a:srgbClr val="0070C0"/>
                </a:solidFill>
              </a:rPr>
              <a:t>in</a:t>
            </a:r>
            <a:r>
              <a:rPr sz="3600" b="1" spc="-63" dirty="0">
                <a:solidFill>
                  <a:srgbClr val="0070C0"/>
                </a:solidFill>
              </a:rPr>
              <a:t> </a:t>
            </a:r>
            <a:r>
              <a:rPr sz="3600" b="1" spc="-10" dirty="0">
                <a:solidFill>
                  <a:srgbClr val="0070C0"/>
                </a:solidFill>
              </a:rPr>
              <a:t>PySpark</a:t>
            </a:r>
            <a:endParaRPr sz="3600" b="1" dirty="0">
              <a:solidFill>
                <a:srgbClr val="0070C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80"/>
            <a:ext cx="106802" cy="1068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53" y="2093314"/>
            <a:ext cx="106802" cy="1068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860" y="2595283"/>
            <a:ext cx="128162" cy="1281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3289497"/>
            <a:ext cx="106802" cy="1068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8860" y="3791466"/>
            <a:ext cx="128162" cy="1281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4928" y="958452"/>
            <a:ext cx="14845748" cy="3118628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13252" marR="6483099">
              <a:lnSpc>
                <a:spcPct val="153500"/>
              </a:lnSpc>
              <a:spcBef>
                <a:spcPts val="99"/>
              </a:spcBef>
            </a:pP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83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922" spc="83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922" spc="-16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89" dirty="0">
                <a:solidFill>
                  <a:srgbClr val="04182D"/>
                </a:solidFill>
                <a:latin typeface="Arial"/>
                <a:cs typeface="Arial"/>
              </a:rPr>
              <a:t>Actions 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922" spc="52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922" dirty="0">
              <a:latin typeface="Arial"/>
              <a:cs typeface="Arial"/>
            </a:endParaRPr>
          </a:p>
          <a:p>
            <a:pPr marL="397574">
              <a:spcBef>
                <a:spcPts val="531"/>
              </a:spcBef>
            </a:pP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select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922" spc="99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lter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922" spc="1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47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922" spc="47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47" dirty="0">
                <a:solidFill>
                  <a:srgbClr val="04182D"/>
                </a:solidFill>
                <a:latin typeface="Arial"/>
                <a:cs typeface="Arial"/>
              </a:rPr>
              <a:t>pb</a:t>
            </a:r>
            <a:r>
              <a:rPr sz="2922" spc="47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922" spc="1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47" dirty="0">
                <a:solidFill>
                  <a:srgbClr val="04182D"/>
                </a:solidFill>
                <a:latin typeface="Arial"/>
                <a:cs typeface="Arial"/>
              </a:rPr>
              <a:t>orderb</a:t>
            </a:r>
            <a:r>
              <a:rPr sz="2922" spc="47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922" spc="1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89" dirty="0">
                <a:solidFill>
                  <a:srgbClr val="04182D"/>
                </a:solidFill>
                <a:latin typeface="Arial"/>
                <a:cs typeface="Arial"/>
              </a:rPr>
              <a:t>dropD</a:t>
            </a:r>
            <a:r>
              <a:rPr sz="2922" spc="89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89" dirty="0">
                <a:solidFill>
                  <a:srgbClr val="04182D"/>
                </a:solidFill>
                <a:latin typeface="Arial"/>
                <a:cs typeface="Arial"/>
              </a:rPr>
              <a:t>plicates</a:t>
            </a:r>
            <a:r>
              <a:rPr sz="2922" spc="89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922" spc="1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609" spc="19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spc="63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ithCol</a:t>
            </a:r>
            <a:r>
              <a:rPr sz="2922" spc="63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mnRenamed</a:t>
            </a:r>
            <a:r>
              <a:rPr sz="2922" spc="63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sz="2922" dirty="0">
              <a:latin typeface="Arial"/>
              <a:cs typeface="Arial"/>
            </a:endParaRPr>
          </a:p>
          <a:p>
            <a:pPr marL="13252">
              <a:spcBef>
                <a:spcPts val="1873"/>
              </a:spcBef>
            </a:pP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spc="-52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922" dirty="0">
              <a:latin typeface="Arial"/>
              <a:cs typeface="Arial"/>
            </a:endParaRPr>
          </a:p>
          <a:p>
            <a:pPr marL="397574">
              <a:spcBef>
                <a:spcPts val="531"/>
              </a:spcBef>
            </a:pPr>
            <a:r>
              <a:rPr sz="2609" spc="47" dirty="0">
                <a:solidFill>
                  <a:srgbClr val="04182D"/>
                </a:solidFill>
                <a:latin typeface="Arial"/>
                <a:cs typeface="Arial"/>
              </a:rPr>
              <a:t>head</a:t>
            </a:r>
            <a:r>
              <a:rPr sz="2922" spc="47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922" spc="21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sho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w(),</a:t>
            </a:r>
            <a:r>
              <a:rPr sz="2922" spc="21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nt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922" spc="21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922" spc="63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describe</a:t>
            </a:r>
            <a:r>
              <a:rPr sz="2922" spc="63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lang="en-PT" sz="2922" spc="63" dirty="0">
              <a:solidFill>
                <a:srgbClr val="04182D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570056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3600" b="1" dirty="0">
                <a:solidFill>
                  <a:srgbClr val="0070C0"/>
                </a:solidFill>
              </a:rPr>
              <a:t>select()</a:t>
            </a:r>
            <a:r>
              <a:rPr sz="3600" b="1" spc="-125" dirty="0">
                <a:solidFill>
                  <a:srgbClr val="0070C0"/>
                </a:solidFill>
              </a:rPr>
              <a:t> </a:t>
            </a:r>
            <a:r>
              <a:rPr sz="3600" b="1" spc="162" dirty="0">
                <a:solidFill>
                  <a:srgbClr val="0070C0"/>
                </a:solidFill>
              </a:rPr>
              <a:t>and</a:t>
            </a:r>
            <a:r>
              <a:rPr sz="3600" b="1" spc="-5" dirty="0">
                <a:solidFill>
                  <a:srgbClr val="0070C0"/>
                </a:solidFill>
              </a:rPr>
              <a:t> </a:t>
            </a:r>
            <a:r>
              <a:rPr sz="3600" b="1" spc="-10" dirty="0">
                <a:solidFill>
                  <a:srgbClr val="0070C0"/>
                </a:solidFill>
              </a:rPr>
              <a:t>show()</a:t>
            </a:r>
            <a:r>
              <a:rPr sz="3600" b="1" spc="-125" dirty="0">
                <a:solidFill>
                  <a:srgbClr val="0070C0"/>
                </a:solidFill>
              </a:rPr>
              <a:t> </a:t>
            </a:r>
            <a:r>
              <a:rPr sz="3600" b="1" spc="73" dirty="0">
                <a:solidFill>
                  <a:srgbClr val="0070C0"/>
                </a:solidFill>
              </a:rPr>
              <a:t>operations</a:t>
            </a:r>
            <a:endParaRPr sz="36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901070"/>
            <a:ext cx="15208857" cy="619539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4" name="object 4"/>
          <p:cNvSpPr/>
          <p:nvPr/>
        </p:nvSpPr>
        <p:spPr>
          <a:xfrm>
            <a:off x="523694" y="3460380"/>
            <a:ext cx="15208857" cy="619539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0"/>
                </a:moveTo>
                <a:lnTo>
                  <a:pt x="76505" y="593640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5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5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5" name="object 5"/>
          <p:cNvSpPr/>
          <p:nvPr/>
        </p:nvSpPr>
        <p:spPr>
          <a:xfrm>
            <a:off x="523694" y="4336156"/>
            <a:ext cx="15208857" cy="2991016"/>
          </a:xfrm>
          <a:custGeom>
            <a:avLst/>
            <a:gdLst/>
            <a:ahLst/>
            <a:cxnLst/>
            <a:rect l="l" t="t" r="r" b="b"/>
            <a:pathLst>
              <a:path w="14575155" h="2866390">
                <a:moveTo>
                  <a:pt x="14498413" y="2865854"/>
                </a:moveTo>
                <a:lnTo>
                  <a:pt x="76505" y="2865854"/>
                </a:lnTo>
                <a:lnTo>
                  <a:pt x="71180" y="2865329"/>
                </a:lnTo>
                <a:lnTo>
                  <a:pt x="31920" y="2849067"/>
                </a:lnTo>
                <a:lnTo>
                  <a:pt x="4175" y="2810340"/>
                </a:lnTo>
                <a:lnTo>
                  <a:pt x="0" y="2789350"/>
                </a:lnTo>
                <a:lnTo>
                  <a:pt x="0" y="278397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789350"/>
                </a:lnTo>
                <a:lnTo>
                  <a:pt x="14558132" y="2833933"/>
                </a:lnTo>
                <a:lnTo>
                  <a:pt x="14519404" y="2861678"/>
                </a:lnTo>
                <a:lnTo>
                  <a:pt x="14503737" y="2865329"/>
                </a:lnTo>
                <a:lnTo>
                  <a:pt x="14498413" y="2865854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80"/>
            <a:ext cx="106802" cy="1068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50902" y="1260258"/>
            <a:ext cx="1516711" cy="448586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8" name="object 8"/>
          <p:cNvSpPr txBox="1"/>
          <p:nvPr/>
        </p:nvSpPr>
        <p:spPr>
          <a:xfrm>
            <a:off x="980371" y="1268366"/>
            <a:ext cx="1462377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select()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3473" y="1194544"/>
            <a:ext cx="8634453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125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bsets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922" spc="63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 DataFrame</a:t>
            </a:r>
            <a:endParaRPr sz="260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925" y="2084333"/>
            <a:ext cx="3792772" cy="266247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df_id_age</a:t>
            </a:r>
            <a:r>
              <a:rPr sz="1617" spc="4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617" spc="4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test.select(</a:t>
            </a:r>
            <a:r>
              <a:rPr sz="1617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17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53" y="2969091"/>
            <a:ext cx="106802" cy="1068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50902" y="2819568"/>
            <a:ext cx="1153602" cy="448586"/>
          </a:xfrm>
          <a:custGeom>
            <a:avLst/>
            <a:gdLst/>
            <a:ahLst/>
            <a:cxnLst/>
            <a:rect l="l" t="t" r="r" b="b"/>
            <a:pathLst>
              <a:path w="1105535" h="429894">
                <a:moveTo>
                  <a:pt x="1028895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028895" y="0"/>
                </a:lnTo>
                <a:lnTo>
                  <a:pt x="1073480" y="16786"/>
                </a:lnTo>
                <a:lnTo>
                  <a:pt x="1101225" y="55513"/>
                </a:lnTo>
                <a:lnTo>
                  <a:pt x="1105401" y="76505"/>
                </a:lnTo>
                <a:lnTo>
                  <a:pt x="1105401" y="353372"/>
                </a:lnTo>
                <a:lnTo>
                  <a:pt x="1088614" y="397957"/>
                </a:lnTo>
                <a:lnTo>
                  <a:pt x="1049886" y="425702"/>
                </a:lnTo>
                <a:lnTo>
                  <a:pt x="1034220" y="429353"/>
                </a:lnTo>
                <a:lnTo>
                  <a:pt x="1028895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3" name="object 13"/>
          <p:cNvSpPr txBox="1"/>
          <p:nvPr/>
        </p:nvSpPr>
        <p:spPr>
          <a:xfrm>
            <a:off x="980371" y="2827677"/>
            <a:ext cx="1103243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show()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4685" y="2753854"/>
            <a:ext cx="6994496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action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spc="78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rst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20</a:t>
            </a:r>
            <a:r>
              <a:rPr sz="2922" spc="-26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60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926" y="3643643"/>
            <a:ext cx="2160767" cy="266247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df_id_age.show(</a:t>
            </a:r>
            <a:r>
              <a:rPr sz="1617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9926" y="4386130"/>
            <a:ext cx="2914816" cy="2804514"/>
          </a:xfrm>
          <a:prstGeom prst="rect">
            <a:avLst/>
          </a:prstGeom>
        </p:spPr>
        <p:txBody>
          <a:bodyPr vert="horz" wrap="square" lIns="0" tIns="107343" rIns="0" bIns="0" rtlCol="0">
            <a:spAutoFit/>
          </a:bodyPr>
          <a:lstStyle/>
          <a:p>
            <a:pPr marL="13252">
              <a:spcBef>
                <a:spcPts val="845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spc="2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46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spc="2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spc="2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21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61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spc="130" dirty="0">
                <a:solidFill>
                  <a:srgbClr val="0070C0"/>
                </a:solidFill>
              </a:rPr>
              <a:t>filter()</a:t>
            </a:r>
            <a:r>
              <a:rPr sz="2800" spc="-230" dirty="0">
                <a:solidFill>
                  <a:srgbClr val="0070C0"/>
                </a:solidFill>
              </a:rPr>
              <a:t> </a:t>
            </a:r>
            <a:r>
              <a:rPr sz="2800" spc="162" dirty="0">
                <a:solidFill>
                  <a:srgbClr val="0070C0"/>
                </a:solidFill>
              </a:rPr>
              <a:t>and</a:t>
            </a:r>
            <a:r>
              <a:rPr sz="2800" spc="-110" dirty="0">
                <a:solidFill>
                  <a:srgbClr val="0070C0"/>
                </a:solidFill>
              </a:rPr>
              <a:t> </a:t>
            </a:r>
            <a:r>
              <a:rPr sz="2800" spc="-10" dirty="0">
                <a:solidFill>
                  <a:srgbClr val="0070C0"/>
                </a:solidFill>
              </a:rPr>
              <a:t>show()</a:t>
            </a:r>
            <a:r>
              <a:rPr sz="2800" spc="-230" dirty="0">
                <a:solidFill>
                  <a:srgbClr val="0070C0"/>
                </a:solidFill>
              </a:rPr>
              <a:t> </a:t>
            </a:r>
            <a:r>
              <a:rPr sz="2800" spc="73" dirty="0">
                <a:solidFill>
                  <a:srgbClr val="0070C0"/>
                </a:solidFill>
              </a:rPr>
              <a:t>operations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901076"/>
            <a:ext cx="15208857" cy="1089991"/>
          </a:xfrm>
          <a:custGeom>
            <a:avLst/>
            <a:gdLst/>
            <a:ahLst/>
            <a:cxnLst/>
            <a:rect l="l" t="t" r="r" b="b"/>
            <a:pathLst>
              <a:path w="14575155" h="1044575">
                <a:moveTo>
                  <a:pt x="14498413" y="1043990"/>
                </a:moveTo>
                <a:lnTo>
                  <a:pt x="76505" y="1043990"/>
                </a:lnTo>
                <a:lnTo>
                  <a:pt x="71180" y="1043465"/>
                </a:lnTo>
                <a:lnTo>
                  <a:pt x="31920" y="1027202"/>
                </a:lnTo>
                <a:lnTo>
                  <a:pt x="4175" y="988475"/>
                </a:lnTo>
                <a:lnTo>
                  <a:pt x="0" y="967484"/>
                </a:lnTo>
                <a:lnTo>
                  <a:pt x="0" y="962108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967484"/>
                </a:lnTo>
                <a:lnTo>
                  <a:pt x="14558132" y="1012069"/>
                </a:lnTo>
                <a:lnTo>
                  <a:pt x="14519404" y="1039814"/>
                </a:lnTo>
                <a:lnTo>
                  <a:pt x="14503737" y="1043465"/>
                </a:lnTo>
                <a:lnTo>
                  <a:pt x="14498413" y="104399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grpSp>
        <p:nvGrpSpPr>
          <p:cNvPr id="4" name="object 4"/>
          <p:cNvGrpSpPr/>
          <p:nvPr/>
        </p:nvGrpSpPr>
        <p:grpSpPr>
          <a:xfrm>
            <a:off x="523694" y="3246782"/>
            <a:ext cx="15208857" cy="3525078"/>
            <a:chOff x="491289" y="3111499"/>
            <a:chExt cx="14575155" cy="3378200"/>
          </a:xfrm>
        </p:grpSpPr>
        <p:sp>
          <p:nvSpPr>
            <p:cNvPr id="5" name="object 5"/>
            <p:cNvSpPr/>
            <p:nvPr/>
          </p:nvSpPr>
          <p:spPr>
            <a:xfrm>
              <a:off x="491289" y="3111499"/>
              <a:ext cx="14575155" cy="3378200"/>
            </a:xfrm>
            <a:custGeom>
              <a:avLst/>
              <a:gdLst/>
              <a:ahLst/>
              <a:cxnLst/>
              <a:rect l="l" t="t" r="r" b="b"/>
              <a:pathLst>
                <a:path w="14575155" h="3378200">
                  <a:moveTo>
                    <a:pt x="14498413" y="3377614"/>
                  </a:moveTo>
                  <a:lnTo>
                    <a:pt x="76505" y="3377614"/>
                  </a:lnTo>
                  <a:lnTo>
                    <a:pt x="71180" y="3377089"/>
                  </a:lnTo>
                  <a:lnTo>
                    <a:pt x="31920" y="3360827"/>
                  </a:lnTo>
                  <a:lnTo>
                    <a:pt x="4175" y="3322100"/>
                  </a:lnTo>
                  <a:lnTo>
                    <a:pt x="0" y="3301109"/>
                  </a:lnTo>
                  <a:lnTo>
                    <a:pt x="0" y="3295733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301109"/>
                  </a:lnTo>
                  <a:lnTo>
                    <a:pt x="14558132" y="3345693"/>
                  </a:lnTo>
                  <a:lnTo>
                    <a:pt x="14519404" y="3373437"/>
                  </a:lnTo>
                  <a:lnTo>
                    <a:pt x="14503737" y="3377089"/>
                  </a:lnTo>
                  <a:lnTo>
                    <a:pt x="14498413" y="3377614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6" name="object 6"/>
            <p:cNvSpPr/>
            <p:nvPr/>
          </p:nvSpPr>
          <p:spPr>
            <a:xfrm>
              <a:off x="759516" y="3424778"/>
              <a:ext cx="2473960" cy="0"/>
            </a:xfrm>
            <a:custGeom>
              <a:avLst/>
              <a:gdLst/>
              <a:ahLst/>
              <a:cxnLst/>
              <a:rect l="l" t="t" r="r" b="b"/>
              <a:pathLst>
                <a:path w="2473960">
                  <a:moveTo>
                    <a:pt x="0" y="0"/>
                  </a:moveTo>
                  <a:lnTo>
                    <a:pt x="962010" y="0"/>
                  </a:lnTo>
                </a:path>
                <a:path w="2473960">
                  <a:moveTo>
                    <a:pt x="1099266" y="0"/>
                  </a:moveTo>
                  <a:lnTo>
                    <a:pt x="1923869" y="0"/>
                  </a:lnTo>
                </a:path>
                <a:path w="2473960">
                  <a:moveTo>
                    <a:pt x="2061124" y="0"/>
                  </a:moveTo>
                  <a:lnTo>
                    <a:pt x="2473502" y="0"/>
                  </a:lnTo>
                </a:path>
              </a:pathLst>
            </a:custGeom>
            <a:ln w="18341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87"/>
            <a:ext cx="106802" cy="10680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50902" y="1260265"/>
            <a:ext cx="1516711" cy="448586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9" name="object 9"/>
          <p:cNvSpPr txBox="1"/>
          <p:nvPr/>
        </p:nvSpPr>
        <p:spPr>
          <a:xfrm>
            <a:off x="980371" y="1268373"/>
            <a:ext cx="1462377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filter()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3473" y="1194550"/>
            <a:ext cx="8927990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125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spc="68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lters</a:t>
            </a:r>
            <a:r>
              <a:rPr sz="2609" spc="8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922" spc="99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8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609" spc="8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8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609" spc="8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25" dirty="0">
                <a:solidFill>
                  <a:srgbClr val="04182D"/>
                </a:solidFill>
                <a:latin typeface="Arial"/>
                <a:cs typeface="Arial"/>
              </a:rPr>
              <a:t>condition</a:t>
            </a:r>
            <a:endParaRPr sz="260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947" y="1935671"/>
            <a:ext cx="6478988" cy="803122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13252" marR="5301">
              <a:lnSpc>
                <a:spcPct val="141800"/>
              </a:lnSpc>
              <a:spcBef>
                <a:spcPts val="99"/>
              </a:spcBef>
            </a:pPr>
            <a:r>
              <a:rPr sz="1878" dirty="0">
                <a:solidFill>
                  <a:srgbClr val="04182D"/>
                </a:solidFill>
                <a:latin typeface="Courier New"/>
                <a:cs typeface="Courier New"/>
              </a:rPr>
              <a:t>new_df_age21</a:t>
            </a:r>
            <a:r>
              <a:rPr sz="1878" spc="-5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78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878" spc="-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78" dirty="0">
                <a:solidFill>
                  <a:srgbClr val="04182D"/>
                </a:solidFill>
                <a:latin typeface="Courier New"/>
                <a:cs typeface="Courier New"/>
              </a:rPr>
              <a:t>new_df.</a:t>
            </a:r>
            <a:r>
              <a:rPr sz="1878" dirty="0">
                <a:solidFill>
                  <a:srgbClr val="008600"/>
                </a:solidFill>
                <a:latin typeface="Courier New"/>
                <a:cs typeface="Courier New"/>
              </a:rPr>
              <a:t>filter</a:t>
            </a:r>
            <a:r>
              <a:rPr sz="1878" dirty="0">
                <a:solidFill>
                  <a:srgbClr val="04182D"/>
                </a:solidFill>
                <a:latin typeface="Courier New"/>
                <a:cs typeface="Courier New"/>
              </a:rPr>
              <a:t>(new_df.Age</a:t>
            </a:r>
            <a:r>
              <a:rPr sz="1878" spc="-4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78" dirty="0">
                <a:solidFill>
                  <a:srgbClr val="04182D"/>
                </a:solidFill>
                <a:latin typeface="Courier New"/>
                <a:cs typeface="Courier New"/>
              </a:rPr>
              <a:t>&gt;</a:t>
            </a:r>
            <a:r>
              <a:rPr sz="1878" spc="-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78" spc="-26" dirty="0">
                <a:solidFill>
                  <a:srgbClr val="BE2F72"/>
                </a:solidFill>
                <a:latin typeface="Courier New"/>
                <a:cs typeface="Courier New"/>
              </a:rPr>
              <a:t>21</a:t>
            </a:r>
            <a:r>
              <a:rPr sz="1878" spc="-26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878" spc="-10" dirty="0">
                <a:solidFill>
                  <a:srgbClr val="04182D"/>
                </a:solidFill>
                <a:latin typeface="Courier New"/>
                <a:cs typeface="Courier New"/>
              </a:rPr>
              <a:t>new_df_age21.show(</a:t>
            </a:r>
            <a:r>
              <a:rPr sz="1878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878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878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948" y="3281377"/>
            <a:ext cx="2894937" cy="827211"/>
          </a:xfrm>
          <a:prstGeom prst="rect">
            <a:avLst/>
          </a:prstGeom>
        </p:spPr>
        <p:txBody>
          <a:bodyPr vert="horz" wrap="square" lIns="0" tIns="132522" rIns="0" bIns="0" rtlCol="0">
            <a:spAutoFit/>
          </a:bodyPr>
          <a:lstStyle/>
          <a:p>
            <a:pPr marL="13252">
              <a:spcBef>
                <a:spcPts val="1044"/>
              </a:spcBef>
              <a:tabLst>
                <a:tab pos="1160252" algn="l"/>
                <a:tab pos="2163462" algn="l"/>
                <a:tab pos="2737294" algn="l"/>
              </a:tabLst>
            </a:pPr>
            <a:r>
              <a:rPr sz="187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7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7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7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78">
              <a:latin typeface="Courier New"/>
              <a:cs typeface="Courier New"/>
            </a:endParaRPr>
          </a:p>
          <a:p>
            <a:pPr marL="13252">
              <a:spcBef>
                <a:spcPts val="939"/>
              </a:spcBef>
            </a:pPr>
            <a:r>
              <a:rPr sz="1878" spc="-10" dirty="0">
                <a:solidFill>
                  <a:srgbClr val="FFFFFF"/>
                </a:solidFill>
                <a:latin typeface="Courier New"/>
                <a:cs typeface="Courier New"/>
              </a:rPr>
              <a:t>|User_ID|Gender|Age|</a:t>
            </a:r>
            <a:endParaRPr sz="1878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3582" y="4385377"/>
            <a:ext cx="2581523" cy="1623391"/>
          </a:xfrm>
          <a:custGeom>
            <a:avLst/>
            <a:gdLst/>
            <a:ahLst/>
            <a:cxnLst/>
            <a:rect l="l" t="t" r="r" b="b"/>
            <a:pathLst>
              <a:path w="2473960" h="1555750">
                <a:moveTo>
                  <a:pt x="0" y="0"/>
                </a:moveTo>
                <a:lnTo>
                  <a:pt x="962010" y="0"/>
                </a:lnTo>
              </a:path>
              <a:path w="2473960" h="1555750">
                <a:moveTo>
                  <a:pt x="1099266" y="0"/>
                </a:moveTo>
                <a:lnTo>
                  <a:pt x="1923869" y="0"/>
                </a:lnTo>
              </a:path>
              <a:path w="2473960" h="1555750">
                <a:moveTo>
                  <a:pt x="2061124" y="0"/>
                </a:moveTo>
                <a:lnTo>
                  <a:pt x="2473502" y="0"/>
                </a:lnTo>
              </a:path>
              <a:path w="2473960" h="1555750">
                <a:moveTo>
                  <a:pt x="0" y="1555749"/>
                </a:moveTo>
                <a:lnTo>
                  <a:pt x="962010" y="1555749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4" name="object 14"/>
          <p:cNvSpPr txBox="1"/>
          <p:nvPr/>
        </p:nvSpPr>
        <p:spPr>
          <a:xfrm>
            <a:off x="646948" y="4093073"/>
            <a:ext cx="1317266" cy="2040428"/>
          </a:xfrm>
          <a:prstGeom prst="rect">
            <a:avLst/>
          </a:prstGeom>
        </p:spPr>
        <p:txBody>
          <a:bodyPr vert="horz" wrap="square" lIns="0" tIns="132522" rIns="0" bIns="0" rtlCol="0">
            <a:spAutoFit/>
          </a:bodyPr>
          <a:lstStyle/>
          <a:p>
            <a:pPr marL="13252">
              <a:spcBef>
                <a:spcPts val="1044"/>
              </a:spcBef>
              <a:tabLst>
                <a:tab pos="1160252" algn="l"/>
              </a:tabLst>
            </a:pPr>
            <a:r>
              <a:rPr sz="187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7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78">
              <a:latin typeface="Courier New"/>
              <a:cs typeface="Courier New"/>
            </a:endParaRPr>
          </a:p>
          <a:p>
            <a:pPr marL="13252">
              <a:spcBef>
                <a:spcPts val="939"/>
              </a:spcBef>
            </a:pPr>
            <a:r>
              <a:rPr sz="1878" spc="-10" dirty="0">
                <a:solidFill>
                  <a:srgbClr val="FFFFFF"/>
                </a:solidFill>
                <a:latin typeface="Courier New"/>
                <a:cs typeface="Courier New"/>
              </a:rPr>
              <a:t>|1000002|</a:t>
            </a:r>
            <a:endParaRPr sz="1878">
              <a:latin typeface="Courier New"/>
              <a:cs typeface="Courier New"/>
            </a:endParaRPr>
          </a:p>
          <a:p>
            <a:pPr marL="13252">
              <a:spcBef>
                <a:spcPts val="944"/>
              </a:spcBef>
            </a:pPr>
            <a:r>
              <a:rPr sz="1878" spc="-10" dirty="0">
                <a:solidFill>
                  <a:srgbClr val="FFFFFF"/>
                </a:solidFill>
                <a:latin typeface="Courier New"/>
                <a:cs typeface="Courier New"/>
              </a:rPr>
              <a:t>|1000003|</a:t>
            </a:r>
            <a:endParaRPr sz="1878">
              <a:latin typeface="Courier New"/>
              <a:cs typeface="Courier New"/>
            </a:endParaRPr>
          </a:p>
          <a:p>
            <a:pPr marL="13252">
              <a:spcBef>
                <a:spcPts val="939"/>
              </a:spcBef>
            </a:pPr>
            <a:r>
              <a:rPr sz="1878" spc="-10" dirty="0">
                <a:solidFill>
                  <a:srgbClr val="FFFFFF"/>
                </a:solidFill>
                <a:latin typeface="Courier New"/>
                <a:cs typeface="Courier New"/>
              </a:rPr>
              <a:t>|1000004|</a:t>
            </a:r>
            <a:endParaRPr sz="1878">
              <a:latin typeface="Courier New"/>
              <a:cs typeface="Courier New"/>
            </a:endParaRPr>
          </a:p>
          <a:p>
            <a:pPr marL="13252">
              <a:spcBef>
                <a:spcPts val="944"/>
              </a:spcBef>
              <a:tabLst>
                <a:tab pos="1160252" algn="l"/>
              </a:tabLst>
            </a:pPr>
            <a:r>
              <a:rPr sz="187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7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78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50643" y="6008768"/>
            <a:ext cx="1434548" cy="0"/>
          </a:xfrm>
          <a:custGeom>
            <a:avLst/>
            <a:gdLst/>
            <a:ahLst/>
            <a:cxnLst/>
            <a:rect l="l" t="t" r="r" b="b"/>
            <a:pathLst>
              <a:path w="1374775">
                <a:moveTo>
                  <a:pt x="0" y="0"/>
                </a:moveTo>
                <a:lnTo>
                  <a:pt x="824602" y="0"/>
                </a:lnTo>
              </a:path>
              <a:path w="1374775">
                <a:moveTo>
                  <a:pt x="961858" y="0"/>
                </a:moveTo>
                <a:lnTo>
                  <a:pt x="1374235" y="0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6" name="object 16"/>
          <p:cNvSpPr txBox="1"/>
          <p:nvPr/>
        </p:nvSpPr>
        <p:spPr>
          <a:xfrm>
            <a:off x="2654304" y="4093073"/>
            <a:ext cx="887233" cy="2058317"/>
          </a:xfrm>
          <a:prstGeom prst="rect">
            <a:avLst/>
          </a:prstGeom>
        </p:spPr>
        <p:txBody>
          <a:bodyPr vert="horz" wrap="square" lIns="0" tIns="132522" rIns="0" bIns="0" rtlCol="0">
            <a:spAutoFit/>
          </a:bodyPr>
          <a:lstStyle/>
          <a:p>
            <a:pPr marL="156379" algn="just">
              <a:spcBef>
                <a:spcPts val="1044"/>
              </a:spcBef>
            </a:pP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7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78">
              <a:latin typeface="Courier New"/>
              <a:cs typeface="Courier New"/>
            </a:endParaRPr>
          </a:p>
          <a:p>
            <a:pPr marL="13252" marR="5301" algn="just">
              <a:lnSpc>
                <a:spcPct val="141800"/>
              </a:lnSpc>
            </a:pP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78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78" spc="-26" dirty="0">
                <a:solidFill>
                  <a:srgbClr val="FFFFFF"/>
                </a:solidFill>
                <a:latin typeface="Courier New"/>
                <a:cs typeface="Courier New"/>
              </a:rPr>
              <a:t>55| </a:t>
            </a: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78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78" spc="-26" dirty="0">
                <a:solidFill>
                  <a:srgbClr val="FFFFFF"/>
                </a:solidFill>
                <a:latin typeface="Courier New"/>
                <a:cs typeface="Courier New"/>
              </a:rPr>
              <a:t>26| </a:t>
            </a: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78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78" spc="-26" dirty="0">
                <a:solidFill>
                  <a:srgbClr val="FFFFFF"/>
                </a:solidFill>
                <a:latin typeface="Courier New"/>
                <a:cs typeface="Courier New"/>
              </a:rPr>
              <a:t>46|</a:t>
            </a:r>
            <a:endParaRPr sz="1878">
              <a:latin typeface="Courier New"/>
              <a:cs typeface="Courier New"/>
            </a:endParaRPr>
          </a:p>
          <a:p>
            <a:pPr marL="156379" algn="just">
              <a:spcBef>
                <a:spcPts val="939"/>
              </a:spcBef>
            </a:pP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7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78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948" y="6241075"/>
            <a:ext cx="3324970" cy="303041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878" spc="-16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878" spc="-16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878" spc="-16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78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878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78" spc="-21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87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b="1" spc="63" dirty="0">
                <a:solidFill>
                  <a:srgbClr val="0070C0"/>
                </a:solidFill>
              </a:rPr>
              <a:t>groupby()</a:t>
            </a:r>
            <a:r>
              <a:rPr sz="2800" b="1" spc="-193" dirty="0">
                <a:solidFill>
                  <a:srgbClr val="0070C0"/>
                </a:solidFill>
              </a:rPr>
              <a:t> </a:t>
            </a:r>
            <a:r>
              <a:rPr sz="2800" b="1" spc="162" dirty="0">
                <a:solidFill>
                  <a:srgbClr val="0070C0"/>
                </a:solidFill>
              </a:rPr>
              <a:t>and</a:t>
            </a:r>
            <a:r>
              <a:rPr sz="2800" b="1" spc="-73" dirty="0">
                <a:solidFill>
                  <a:srgbClr val="0070C0"/>
                </a:solidFill>
              </a:rPr>
              <a:t> </a:t>
            </a:r>
            <a:r>
              <a:rPr sz="2800" b="1" spc="68" dirty="0">
                <a:solidFill>
                  <a:srgbClr val="0070C0"/>
                </a:solidFill>
              </a:rPr>
              <a:t>count()</a:t>
            </a:r>
            <a:r>
              <a:rPr sz="2800" b="1" spc="-193" dirty="0">
                <a:solidFill>
                  <a:srgbClr val="0070C0"/>
                </a:solidFill>
              </a:rPr>
              <a:t> </a:t>
            </a:r>
            <a:r>
              <a:rPr sz="2800" b="1" spc="73" dirty="0">
                <a:solidFill>
                  <a:srgbClr val="0070C0"/>
                </a:solidFill>
              </a:rPr>
              <a:t>operations</a:t>
            </a:r>
            <a:endParaRPr sz="28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901076"/>
            <a:ext cx="15208857" cy="1196671"/>
          </a:xfrm>
          <a:custGeom>
            <a:avLst/>
            <a:gdLst/>
            <a:ahLst/>
            <a:cxnLst/>
            <a:rect l="l" t="t" r="r" b="b"/>
            <a:pathLst>
              <a:path w="14575155" h="1146810">
                <a:moveTo>
                  <a:pt x="14498413" y="1146341"/>
                </a:moveTo>
                <a:lnTo>
                  <a:pt x="76505" y="1146341"/>
                </a:lnTo>
                <a:lnTo>
                  <a:pt x="71180" y="1145817"/>
                </a:lnTo>
                <a:lnTo>
                  <a:pt x="31920" y="1129555"/>
                </a:lnTo>
                <a:lnTo>
                  <a:pt x="4175" y="1090827"/>
                </a:lnTo>
                <a:lnTo>
                  <a:pt x="0" y="1069836"/>
                </a:lnTo>
                <a:lnTo>
                  <a:pt x="0" y="1064460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069836"/>
                </a:lnTo>
                <a:lnTo>
                  <a:pt x="14558132" y="1114421"/>
                </a:lnTo>
                <a:lnTo>
                  <a:pt x="14519404" y="1142166"/>
                </a:lnTo>
                <a:lnTo>
                  <a:pt x="14503737" y="1145817"/>
                </a:lnTo>
                <a:lnTo>
                  <a:pt x="14498413" y="11463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grpSp>
        <p:nvGrpSpPr>
          <p:cNvPr id="4" name="object 4"/>
          <p:cNvGrpSpPr/>
          <p:nvPr/>
        </p:nvGrpSpPr>
        <p:grpSpPr>
          <a:xfrm>
            <a:off x="523694" y="3353584"/>
            <a:ext cx="15208857" cy="3909391"/>
            <a:chOff x="491289" y="3213851"/>
            <a:chExt cx="14575155" cy="3746500"/>
          </a:xfrm>
        </p:grpSpPr>
        <p:sp>
          <p:nvSpPr>
            <p:cNvPr id="5" name="object 5"/>
            <p:cNvSpPr/>
            <p:nvPr/>
          </p:nvSpPr>
          <p:spPr>
            <a:xfrm>
              <a:off x="491289" y="3213851"/>
              <a:ext cx="14575155" cy="3746500"/>
            </a:xfrm>
            <a:custGeom>
              <a:avLst/>
              <a:gdLst/>
              <a:ahLst/>
              <a:cxnLst/>
              <a:rect l="l" t="t" r="r" b="b"/>
              <a:pathLst>
                <a:path w="14575155" h="3746500">
                  <a:moveTo>
                    <a:pt x="14498413" y="3746081"/>
                  </a:moveTo>
                  <a:lnTo>
                    <a:pt x="76505" y="3746081"/>
                  </a:lnTo>
                  <a:lnTo>
                    <a:pt x="71180" y="3745557"/>
                  </a:lnTo>
                  <a:lnTo>
                    <a:pt x="31920" y="3729294"/>
                  </a:lnTo>
                  <a:lnTo>
                    <a:pt x="4175" y="3690567"/>
                  </a:lnTo>
                  <a:lnTo>
                    <a:pt x="0" y="3669575"/>
                  </a:lnTo>
                  <a:lnTo>
                    <a:pt x="0" y="366420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69575"/>
                  </a:lnTo>
                  <a:lnTo>
                    <a:pt x="14558132" y="3714161"/>
                  </a:lnTo>
                  <a:lnTo>
                    <a:pt x="14519404" y="3741905"/>
                  </a:lnTo>
                  <a:lnTo>
                    <a:pt x="14503737" y="3745557"/>
                  </a:lnTo>
                  <a:lnTo>
                    <a:pt x="14498413" y="374608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599554"/>
              <a:ext cx="1547495" cy="2579370"/>
            </a:xfrm>
            <a:custGeom>
              <a:avLst/>
              <a:gdLst/>
              <a:ahLst/>
              <a:cxnLst/>
              <a:rect l="l" t="t" r="r" b="b"/>
              <a:pathLst>
                <a:path w="1547495" h="2579370">
                  <a:moveTo>
                    <a:pt x="0" y="0"/>
                  </a:moveTo>
                  <a:lnTo>
                    <a:pt x="464114" y="0"/>
                  </a:lnTo>
                </a:path>
                <a:path w="1547495" h="2579370">
                  <a:moveTo>
                    <a:pt x="618717" y="0"/>
                  </a:moveTo>
                  <a:lnTo>
                    <a:pt x="1546869" y="0"/>
                  </a:lnTo>
                </a:path>
                <a:path w="1547495" h="2579370">
                  <a:moveTo>
                    <a:pt x="0" y="859756"/>
                  </a:moveTo>
                  <a:lnTo>
                    <a:pt x="464114" y="859756"/>
                  </a:lnTo>
                </a:path>
                <a:path w="1547495" h="2579370">
                  <a:moveTo>
                    <a:pt x="618717" y="859756"/>
                  </a:moveTo>
                  <a:lnTo>
                    <a:pt x="1546869" y="859756"/>
                  </a:lnTo>
                </a:path>
                <a:path w="1547495" h="2579370">
                  <a:moveTo>
                    <a:pt x="0" y="2579269"/>
                  </a:moveTo>
                  <a:lnTo>
                    <a:pt x="464114" y="2579269"/>
                  </a:lnTo>
                </a:path>
                <a:path w="1547495" h="2579370">
                  <a:moveTo>
                    <a:pt x="618717" y="2579269"/>
                  </a:moveTo>
                  <a:lnTo>
                    <a:pt x="1546869" y="2579269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87"/>
            <a:ext cx="106802" cy="10680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50901" y="1260265"/>
            <a:ext cx="1708867" cy="448586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9" name="object 9"/>
          <p:cNvSpPr txBox="1"/>
          <p:nvPr/>
        </p:nvSpPr>
        <p:spPr>
          <a:xfrm>
            <a:off x="980370" y="1268373"/>
            <a:ext cx="1641944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groupby()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3034" y="1194551"/>
            <a:ext cx="6783125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130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36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3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922" spc="9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609" spc="8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8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609" spc="7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spc="83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609" spc="83" dirty="0">
                <a:solidFill>
                  <a:srgbClr val="04182D"/>
                </a:solidFill>
                <a:latin typeface="Arial"/>
                <a:cs typeface="Arial"/>
              </a:rPr>
              <a:t>ariable</a:t>
            </a:r>
            <a:endParaRPr sz="260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969" y="1963013"/>
            <a:ext cx="6805653" cy="88558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13252" marR="5301">
              <a:lnSpc>
                <a:spcPct val="141000"/>
              </a:lnSpc>
              <a:spcBef>
                <a:spcPts val="99"/>
              </a:spcBef>
            </a:pPr>
            <a:r>
              <a:rPr sz="2087" dirty="0">
                <a:solidFill>
                  <a:srgbClr val="04182D"/>
                </a:solidFill>
                <a:latin typeface="Courier New"/>
                <a:cs typeface="Courier New"/>
              </a:rPr>
              <a:t>test_df_age_group</a:t>
            </a:r>
            <a:r>
              <a:rPr sz="2087" spc="83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87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087" spc="89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87" spc="-10" dirty="0">
                <a:solidFill>
                  <a:srgbClr val="04182D"/>
                </a:solidFill>
                <a:latin typeface="Courier New"/>
                <a:cs typeface="Courier New"/>
              </a:rPr>
              <a:t>test_df.groupby(</a:t>
            </a:r>
            <a:r>
              <a:rPr sz="2087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087" spc="-10" dirty="0">
                <a:solidFill>
                  <a:srgbClr val="04182D"/>
                </a:solidFill>
                <a:latin typeface="Courier New"/>
                <a:cs typeface="Courier New"/>
              </a:rPr>
              <a:t>) test_df_age_group.count().show(</a:t>
            </a:r>
            <a:r>
              <a:rPr sz="2087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087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969" y="3436881"/>
            <a:ext cx="3739100" cy="3610955"/>
          </a:xfrm>
          <a:prstGeom prst="rect">
            <a:avLst/>
          </a:prstGeom>
        </p:spPr>
        <p:txBody>
          <a:bodyPr vert="horz" wrap="square" lIns="0" tIns="142461" rIns="0" bIns="0" rtlCol="0">
            <a:spAutoFit/>
          </a:bodyPr>
          <a:lstStyle/>
          <a:p>
            <a:pPr marL="13252">
              <a:spcBef>
                <a:spcPts val="1122"/>
              </a:spcBef>
              <a:tabLst>
                <a:tab pos="658647" algn="l"/>
                <a:tab pos="1788417" algn="l"/>
              </a:tabLst>
            </a:pP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</a:pP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r>
              <a:rPr sz="2087" spc="5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  <a:tabLst>
                <a:tab pos="658647" algn="l"/>
                <a:tab pos="1788417" algn="l"/>
              </a:tabLst>
            </a:pP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</a:pP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87" spc="26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26|219587|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  <a:tabLst>
                <a:tab pos="1626738" algn="l"/>
              </a:tabLst>
            </a:pP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87" spc="26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87" spc="-26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26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</a:pP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87" spc="3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r>
              <a:rPr sz="208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21504|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  <a:tabLst>
                <a:tab pos="658647" algn="l"/>
                <a:tab pos="1788417" algn="l"/>
              </a:tabLst>
            </a:pP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</a:pP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087" spc="4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2087" spc="4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2087" spc="4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2087" spc="5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87" spc="-21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08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b="1" spc="78" dirty="0">
                <a:solidFill>
                  <a:srgbClr val="0070C0"/>
                </a:solidFill>
              </a:rPr>
              <a:t>orderby()</a:t>
            </a:r>
            <a:r>
              <a:rPr sz="2800" b="1" spc="-188" dirty="0">
                <a:solidFill>
                  <a:srgbClr val="0070C0"/>
                </a:solidFill>
              </a:rPr>
              <a:t> </a:t>
            </a:r>
            <a:r>
              <a:rPr sz="2800" b="1" spc="52" dirty="0">
                <a:solidFill>
                  <a:srgbClr val="0070C0"/>
                </a:solidFill>
              </a:rPr>
              <a:t>Transformations</a:t>
            </a:r>
            <a:endParaRPr sz="28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901076"/>
            <a:ext cx="15208857" cy="854765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grpSp>
        <p:nvGrpSpPr>
          <p:cNvPr id="4" name="object 4"/>
          <p:cNvGrpSpPr/>
          <p:nvPr/>
        </p:nvGrpSpPr>
        <p:grpSpPr>
          <a:xfrm>
            <a:off x="523694" y="3011817"/>
            <a:ext cx="15208857" cy="4443454"/>
            <a:chOff x="491289" y="2886325"/>
            <a:chExt cx="14575155" cy="4258310"/>
          </a:xfrm>
        </p:grpSpPr>
        <p:sp>
          <p:nvSpPr>
            <p:cNvPr id="5" name="object 5"/>
            <p:cNvSpPr/>
            <p:nvPr/>
          </p:nvSpPr>
          <p:spPr>
            <a:xfrm>
              <a:off x="491289" y="2886325"/>
              <a:ext cx="14575155" cy="4258310"/>
            </a:xfrm>
            <a:custGeom>
              <a:avLst/>
              <a:gdLst/>
              <a:ahLst/>
              <a:cxnLst/>
              <a:rect l="l" t="t" r="r" b="b"/>
              <a:pathLst>
                <a:path w="14575155" h="4258309">
                  <a:moveTo>
                    <a:pt x="14498413" y="4257841"/>
                  </a:moveTo>
                  <a:lnTo>
                    <a:pt x="76505" y="4257841"/>
                  </a:lnTo>
                  <a:lnTo>
                    <a:pt x="71180" y="4257316"/>
                  </a:lnTo>
                  <a:lnTo>
                    <a:pt x="31920" y="4241054"/>
                  </a:lnTo>
                  <a:lnTo>
                    <a:pt x="4175" y="4202326"/>
                  </a:lnTo>
                  <a:lnTo>
                    <a:pt x="0" y="4181336"/>
                  </a:lnTo>
                  <a:lnTo>
                    <a:pt x="0" y="4175960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181336"/>
                  </a:lnTo>
                  <a:lnTo>
                    <a:pt x="14558132" y="4225919"/>
                  </a:lnTo>
                  <a:lnTo>
                    <a:pt x="14519404" y="4253664"/>
                  </a:lnTo>
                  <a:lnTo>
                    <a:pt x="14503737" y="4257316"/>
                  </a:lnTo>
                  <a:lnTo>
                    <a:pt x="14498413" y="425784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303512"/>
              <a:ext cx="1548130" cy="982980"/>
            </a:xfrm>
            <a:custGeom>
              <a:avLst/>
              <a:gdLst/>
              <a:ahLst/>
              <a:cxnLst/>
              <a:rect l="l" t="t" r="r" b="b"/>
              <a:pathLst>
                <a:path w="1548130" h="982979">
                  <a:moveTo>
                    <a:pt x="0" y="0"/>
                  </a:moveTo>
                  <a:lnTo>
                    <a:pt x="515852" y="0"/>
                  </a:lnTo>
                </a:path>
                <a:path w="1548130" h="982979">
                  <a:moveTo>
                    <a:pt x="687802" y="0"/>
                  </a:moveTo>
                  <a:lnTo>
                    <a:pt x="1547555" y="0"/>
                  </a:lnTo>
                </a:path>
                <a:path w="1548130" h="982979">
                  <a:moveTo>
                    <a:pt x="0" y="982578"/>
                  </a:moveTo>
                  <a:lnTo>
                    <a:pt x="515852" y="982578"/>
                  </a:lnTo>
                </a:path>
                <a:path w="1548130" h="982979">
                  <a:moveTo>
                    <a:pt x="687802" y="982578"/>
                  </a:moveTo>
                  <a:lnTo>
                    <a:pt x="1547555" y="982578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7" name="object 7"/>
            <p:cNvSpPr/>
            <p:nvPr/>
          </p:nvSpPr>
          <p:spPr>
            <a:xfrm>
              <a:off x="827003" y="6251248"/>
              <a:ext cx="1548130" cy="0"/>
            </a:xfrm>
            <a:custGeom>
              <a:avLst/>
              <a:gdLst/>
              <a:ahLst/>
              <a:cxnLst/>
              <a:rect l="l" t="t" r="r" b="b"/>
              <a:pathLst>
                <a:path w="1548130">
                  <a:moveTo>
                    <a:pt x="0" y="0"/>
                  </a:moveTo>
                  <a:lnTo>
                    <a:pt x="515852" y="0"/>
                  </a:lnTo>
                </a:path>
                <a:path w="1548130">
                  <a:moveTo>
                    <a:pt x="687802" y="0"/>
                  </a:moveTo>
                  <a:lnTo>
                    <a:pt x="1547555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87"/>
            <a:ext cx="106802" cy="10680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50901" y="1260265"/>
            <a:ext cx="1708867" cy="448586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0" name="object 10"/>
          <p:cNvSpPr txBox="1"/>
          <p:nvPr/>
        </p:nvSpPr>
        <p:spPr>
          <a:xfrm>
            <a:off x="980370" y="1268373"/>
            <a:ext cx="1641944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orderby()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3034" y="1194550"/>
            <a:ext cx="9976899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130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sorts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one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922" spc="52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60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324" y="2122789"/>
            <a:ext cx="8638430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test_df_age_group.count().orderBy(</a:t>
            </a:r>
            <a:r>
              <a:rPr sz="2348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).show(</a:t>
            </a:r>
            <a:r>
              <a:rPr sz="2348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324" y="3079734"/>
            <a:ext cx="4153894" cy="413703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3252">
              <a:spcBef>
                <a:spcPts val="1320"/>
              </a:spcBef>
              <a:tabLst>
                <a:tab pos="730873" algn="l"/>
                <a:tab pos="1806972" algn="l"/>
              </a:tabLst>
            </a:pP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</a:pP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|Age|count|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16"/>
              </a:spcBef>
              <a:tabLst>
                <a:tab pos="730873" algn="l"/>
                <a:tab pos="1806972" algn="l"/>
              </a:tabLst>
            </a:pP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  <a:tabLst>
                <a:tab pos="551302" algn="l"/>
              </a:tabLst>
            </a:pP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0|15098|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  <a:tabLst>
                <a:tab pos="1628063" algn="l"/>
              </a:tabLst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348" spc="-26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26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18|99660|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16"/>
              </a:spcBef>
              <a:tabLst>
                <a:tab pos="730873" algn="l"/>
                <a:tab pos="1806972" algn="l"/>
              </a:tabLst>
            </a:pP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only showing top 3 </a:t>
            </a:r>
            <a:r>
              <a:rPr sz="2348" spc="-21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34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b="1" spc="68" dirty="0">
                <a:solidFill>
                  <a:srgbClr val="0070C0"/>
                </a:solidFill>
              </a:rPr>
              <a:t>dropDuplicates()</a:t>
            </a:r>
            <a:endParaRPr sz="28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901076"/>
            <a:ext cx="15208857" cy="1367624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4" name="object 4"/>
          <p:cNvSpPr/>
          <p:nvPr/>
        </p:nvSpPr>
        <p:spPr>
          <a:xfrm>
            <a:off x="523694" y="3524467"/>
            <a:ext cx="15208857" cy="854765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9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87"/>
            <a:ext cx="106802" cy="1068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50902" y="1260265"/>
            <a:ext cx="2947946" cy="448586"/>
          </a:xfrm>
          <a:custGeom>
            <a:avLst/>
            <a:gdLst/>
            <a:ahLst/>
            <a:cxnLst/>
            <a:rect l="l" t="t" r="r" b="b"/>
            <a:pathLst>
              <a:path w="2825115" h="429894">
                <a:moveTo>
                  <a:pt x="274840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8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3"/>
                </a:lnTo>
                <a:lnTo>
                  <a:pt x="2808127" y="397957"/>
                </a:lnTo>
                <a:lnTo>
                  <a:pt x="2769399" y="425702"/>
                </a:lnTo>
                <a:lnTo>
                  <a:pt x="2753733" y="429353"/>
                </a:lnTo>
                <a:lnTo>
                  <a:pt x="274840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7" name="object 7"/>
          <p:cNvSpPr txBox="1"/>
          <p:nvPr/>
        </p:nvSpPr>
        <p:spPr>
          <a:xfrm>
            <a:off x="980371" y="1268373"/>
            <a:ext cx="2897588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dropDuplicates()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8959" y="1194550"/>
            <a:ext cx="7044856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remo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es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1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d</a:t>
            </a:r>
            <a:r>
              <a:rPr sz="2922" spc="119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plicate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609" spc="1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41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609" spc="1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8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60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324" y="1968993"/>
            <a:ext cx="13482762" cy="100728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13252" marR="5301">
              <a:lnSpc>
                <a:spcPct val="143300"/>
              </a:lnSpc>
              <a:spcBef>
                <a:spcPts val="99"/>
              </a:spcBef>
            </a:pP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test_df_no_dup</a:t>
            </a: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348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test_df.select(</a:t>
            </a:r>
            <a:r>
              <a:rPr sz="2348" dirty="0">
                <a:solidFill>
                  <a:srgbClr val="BE2F72"/>
                </a:solidFill>
                <a:latin typeface="Courier New"/>
                <a:cs typeface="Courier New"/>
              </a:rPr>
              <a:t>'User_ID'</a:t>
            </a: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348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348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348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).dropDuplicates() test_df_no_dup.count()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324" y="3746181"/>
            <a:ext cx="744772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21" dirty="0">
                <a:solidFill>
                  <a:srgbClr val="FFFFFF"/>
                </a:solidFill>
                <a:latin typeface="Courier New"/>
                <a:cs typeface="Courier New"/>
              </a:rPr>
              <a:t>5892</a:t>
            </a:r>
            <a:endParaRPr sz="234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000"/>
            <a:ext cx="16256000" cy="812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577989-063F-9FF1-6A6C-AD665B95FDCE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74DA8-6BF6-B4AB-53BA-6D07D80B98B7}"/>
              </a:ext>
            </a:extLst>
          </p:cNvPr>
          <p:cNvSpPr/>
          <p:nvPr/>
        </p:nvSpPr>
        <p:spPr>
          <a:xfrm>
            <a:off x="0" y="2133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b="1" spc="57" dirty="0">
                <a:solidFill>
                  <a:srgbClr val="0070C0"/>
                </a:solidFill>
              </a:rPr>
              <a:t>withColumnRenamed</a:t>
            </a:r>
            <a:r>
              <a:rPr sz="2800" b="1" spc="-42" dirty="0">
                <a:solidFill>
                  <a:srgbClr val="0070C0"/>
                </a:solidFill>
              </a:rPr>
              <a:t> </a:t>
            </a:r>
            <a:r>
              <a:rPr sz="2800" b="1" spc="52" dirty="0">
                <a:solidFill>
                  <a:srgbClr val="0070C0"/>
                </a:solidFill>
              </a:rPr>
              <a:t>Transformations</a:t>
            </a:r>
            <a:endParaRPr sz="28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901076"/>
            <a:ext cx="15208857" cy="1367624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grpSp>
        <p:nvGrpSpPr>
          <p:cNvPr id="4" name="object 4"/>
          <p:cNvGrpSpPr/>
          <p:nvPr/>
        </p:nvGrpSpPr>
        <p:grpSpPr>
          <a:xfrm>
            <a:off x="523694" y="3524467"/>
            <a:ext cx="15208857" cy="3930595"/>
            <a:chOff x="491289" y="3377614"/>
            <a:chExt cx="14575155" cy="3766820"/>
          </a:xfrm>
        </p:grpSpPr>
        <p:sp>
          <p:nvSpPr>
            <p:cNvPr id="5" name="object 5"/>
            <p:cNvSpPr/>
            <p:nvPr/>
          </p:nvSpPr>
          <p:spPr>
            <a:xfrm>
              <a:off x="491289" y="3377614"/>
              <a:ext cx="14575155" cy="3766820"/>
            </a:xfrm>
            <a:custGeom>
              <a:avLst/>
              <a:gdLst/>
              <a:ahLst/>
              <a:cxnLst/>
              <a:rect l="l" t="t" r="r" b="b"/>
              <a:pathLst>
                <a:path w="14575155" h="3766820">
                  <a:moveTo>
                    <a:pt x="14498413" y="3766552"/>
                  </a:moveTo>
                  <a:lnTo>
                    <a:pt x="76505" y="3766552"/>
                  </a:lnTo>
                  <a:lnTo>
                    <a:pt x="71180" y="3766027"/>
                  </a:lnTo>
                  <a:lnTo>
                    <a:pt x="31920" y="3749765"/>
                  </a:lnTo>
                  <a:lnTo>
                    <a:pt x="4175" y="3711036"/>
                  </a:lnTo>
                  <a:lnTo>
                    <a:pt x="0" y="3690046"/>
                  </a:lnTo>
                  <a:lnTo>
                    <a:pt x="0" y="368467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90046"/>
                  </a:lnTo>
                  <a:lnTo>
                    <a:pt x="14558132" y="3734630"/>
                  </a:lnTo>
                  <a:lnTo>
                    <a:pt x="14519404" y="3762375"/>
                  </a:lnTo>
                  <a:lnTo>
                    <a:pt x="14503737" y="3766027"/>
                  </a:lnTo>
                  <a:lnTo>
                    <a:pt x="14498413" y="3766552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7" name="object 7"/>
            <p:cNvSpPr/>
            <p:nvPr/>
          </p:nvSpPr>
          <p:spPr>
            <a:xfrm>
              <a:off x="2202607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87"/>
            <a:ext cx="106802" cy="10680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50902" y="1260265"/>
            <a:ext cx="3503212" cy="448586"/>
          </a:xfrm>
          <a:custGeom>
            <a:avLst/>
            <a:gdLst/>
            <a:ahLst/>
            <a:cxnLst/>
            <a:rect l="l" t="t" r="r" b="b"/>
            <a:pathLst>
              <a:path w="3357245" h="429894">
                <a:moveTo>
                  <a:pt x="328063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8" y="55513"/>
                </a:lnTo>
                <a:lnTo>
                  <a:pt x="3357144" y="76505"/>
                </a:lnTo>
                <a:lnTo>
                  <a:pt x="3357144" y="353373"/>
                </a:lnTo>
                <a:lnTo>
                  <a:pt x="3340357" y="397957"/>
                </a:lnTo>
                <a:lnTo>
                  <a:pt x="3301629" y="425702"/>
                </a:lnTo>
                <a:lnTo>
                  <a:pt x="3285963" y="429353"/>
                </a:lnTo>
                <a:lnTo>
                  <a:pt x="328063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0" name="object 10"/>
          <p:cNvSpPr txBox="1"/>
          <p:nvPr/>
        </p:nvSpPr>
        <p:spPr>
          <a:xfrm>
            <a:off x="980371" y="1268373"/>
            <a:ext cx="3435626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withColumnRenamed()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7309" y="1194550"/>
            <a:ext cx="5885953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83" dirty="0">
                <a:solidFill>
                  <a:srgbClr val="04182D"/>
                </a:solidFill>
                <a:latin typeface="Arial"/>
                <a:cs typeface="Arial"/>
              </a:rPr>
              <a:t>renames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8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922" spc="9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60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324" y="1968993"/>
            <a:ext cx="10073640" cy="100728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13252" marR="5301">
              <a:lnSpc>
                <a:spcPct val="143300"/>
              </a:lnSpc>
              <a:spcBef>
                <a:spcPts val="99"/>
              </a:spcBef>
            </a:pP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test_df_sex</a:t>
            </a:r>
            <a:r>
              <a:rPr sz="2348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348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test_df.withColumnRenamed(</a:t>
            </a:r>
            <a:r>
              <a:rPr sz="2348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348" spc="-10" dirty="0">
                <a:solidFill>
                  <a:srgbClr val="BE2F72"/>
                </a:solidFill>
                <a:latin typeface="Courier New"/>
                <a:cs typeface="Courier New"/>
              </a:rPr>
              <a:t>'Sex'</a:t>
            </a: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) test_df_sex.show(</a:t>
            </a:r>
            <a:r>
              <a:rPr sz="2348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324" y="3592385"/>
            <a:ext cx="3077155" cy="104579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3252">
              <a:spcBef>
                <a:spcPts val="1320"/>
              </a:spcBef>
              <a:tabLst>
                <a:tab pos="1448493" algn="l"/>
                <a:tab pos="2166112" algn="l"/>
                <a:tab pos="2883733" algn="l"/>
              </a:tabLst>
            </a:pP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</a:pP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|User_ID|Sex|Age|</a:t>
            </a:r>
            <a:endParaRPr sz="2348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1745" y="4972834"/>
            <a:ext cx="2716033" cy="24517"/>
            <a:chOff x="815255" y="4765632"/>
            <a:chExt cx="2602865" cy="23495"/>
          </a:xfrm>
        </p:grpSpPr>
        <p:sp>
          <p:nvSpPr>
            <p:cNvPr id="15" name="object 15"/>
            <p:cNvSpPr/>
            <p:nvPr/>
          </p:nvSpPr>
          <p:spPr>
            <a:xfrm>
              <a:off x="827003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2607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1324" y="4617685"/>
            <a:ext cx="1641944" cy="207620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3252">
              <a:spcBef>
                <a:spcPts val="1320"/>
              </a:spcBef>
              <a:tabLst>
                <a:tab pos="1448493" algn="l"/>
              </a:tabLst>
            </a:pP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</a:pP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16"/>
              </a:spcBef>
            </a:pP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</a:pP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5018" y="4617685"/>
            <a:ext cx="1103243" cy="2041841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2161" algn="just">
              <a:spcBef>
                <a:spcPts val="1320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spc="-5" dirty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348">
              <a:latin typeface="Courier New"/>
              <a:cs typeface="Courier New"/>
            </a:endParaRPr>
          </a:p>
          <a:p>
            <a:pPr marL="13252" marR="5301" algn="just">
              <a:lnSpc>
                <a:spcPct val="143300"/>
              </a:lnSpc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348" spc="-26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348" spc="-26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348" spc="-26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2348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4003" y="7023730"/>
            <a:ext cx="2691517" cy="24517"/>
            <a:chOff x="827003" y="6731074"/>
            <a:chExt cx="2579370" cy="23495"/>
          </a:xfrm>
        </p:grpSpPr>
        <p:sp>
          <p:nvSpPr>
            <p:cNvPr id="20" name="object 20"/>
            <p:cNvSpPr/>
            <p:nvPr/>
          </p:nvSpPr>
          <p:spPr>
            <a:xfrm>
              <a:off x="827003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2607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1324" y="6822079"/>
            <a:ext cx="3077155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  <a:tabLst>
                <a:tab pos="1448493" algn="l"/>
                <a:tab pos="2166112" algn="l"/>
                <a:tab pos="2883733" algn="l"/>
              </a:tabLst>
            </a:pP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48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34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b="1" spc="73" dirty="0">
                <a:solidFill>
                  <a:srgbClr val="0070C0"/>
                </a:solidFill>
              </a:rPr>
              <a:t>printSchema()</a:t>
            </a:r>
            <a:endParaRPr sz="28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901076"/>
            <a:ext cx="15208857" cy="854765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4" name="object 4"/>
          <p:cNvSpPr/>
          <p:nvPr/>
        </p:nvSpPr>
        <p:spPr>
          <a:xfrm>
            <a:off x="523694" y="3011818"/>
            <a:ext cx="15208857" cy="3417735"/>
          </a:xfrm>
          <a:custGeom>
            <a:avLst/>
            <a:gdLst/>
            <a:ahLst/>
            <a:cxnLst/>
            <a:rect l="l" t="t" r="r" b="b"/>
            <a:pathLst>
              <a:path w="14575155" h="3275329">
                <a:moveTo>
                  <a:pt x="14498413" y="3275262"/>
                </a:moveTo>
                <a:lnTo>
                  <a:pt x="76505" y="3275262"/>
                </a:lnTo>
                <a:lnTo>
                  <a:pt x="71180" y="3274738"/>
                </a:lnTo>
                <a:lnTo>
                  <a:pt x="31920" y="3258475"/>
                </a:lnTo>
                <a:lnTo>
                  <a:pt x="4175" y="3219748"/>
                </a:lnTo>
                <a:lnTo>
                  <a:pt x="0" y="3198757"/>
                </a:lnTo>
                <a:lnTo>
                  <a:pt x="0" y="319338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198757"/>
                </a:lnTo>
                <a:lnTo>
                  <a:pt x="14558132" y="3243341"/>
                </a:lnTo>
                <a:lnTo>
                  <a:pt x="14519404" y="3271085"/>
                </a:lnTo>
                <a:lnTo>
                  <a:pt x="14503737" y="3274738"/>
                </a:lnTo>
                <a:lnTo>
                  <a:pt x="14498413" y="327526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87"/>
            <a:ext cx="106802" cy="1068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50902" y="1260265"/>
            <a:ext cx="2413883" cy="448586"/>
          </a:xfrm>
          <a:custGeom>
            <a:avLst/>
            <a:gdLst/>
            <a:ahLst/>
            <a:cxnLst/>
            <a:rect l="l" t="t" r="r" b="b"/>
            <a:pathLst>
              <a:path w="2313305" h="429894">
                <a:moveTo>
                  <a:pt x="223664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236649" y="0"/>
                </a:lnTo>
                <a:lnTo>
                  <a:pt x="2281233" y="16786"/>
                </a:lnTo>
                <a:lnTo>
                  <a:pt x="2308978" y="55513"/>
                </a:lnTo>
                <a:lnTo>
                  <a:pt x="2313154" y="76505"/>
                </a:lnTo>
                <a:lnTo>
                  <a:pt x="2313154" y="353373"/>
                </a:lnTo>
                <a:lnTo>
                  <a:pt x="2296367" y="397957"/>
                </a:lnTo>
                <a:lnTo>
                  <a:pt x="2257639" y="425702"/>
                </a:lnTo>
                <a:lnTo>
                  <a:pt x="2241973" y="429353"/>
                </a:lnTo>
                <a:lnTo>
                  <a:pt x="223664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7" name="object 7"/>
          <p:cNvSpPr txBox="1"/>
          <p:nvPr/>
        </p:nvSpPr>
        <p:spPr>
          <a:xfrm>
            <a:off x="980370" y="1268373"/>
            <a:ext cx="2359550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printSchema()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0610" y="1194550"/>
            <a:ext cx="8906786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130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922" spc="99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pes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41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col</a:t>
            </a:r>
            <a:r>
              <a:rPr sz="2922" spc="63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60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324" y="2122789"/>
            <a:ext cx="3794760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test_df.printSchema()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751" y="3079734"/>
            <a:ext cx="7383449" cy="310662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3252">
              <a:spcBef>
                <a:spcPts val="1320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|-- User_ID: integer (nullable = </a:t>
            </a: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|-- Product_ID: string (nullable = </a:t>
            </a: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16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|-- Gender: string (nullable = </a:t>
            </a: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|-- Age: string (nullable = </a:t>
            </a: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|-- Occupation: integer (nullable = </a:t>
            </a: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348">
              <a:latin typeface="Courier New"/>
              <a:cs typeface="Courier New"/>
            </a:endParaRPr>
          </a:p>
          <a:p>
            <a:pPr marL="13252">
              <a:spcBef>
                <a:spcPts val="1221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|-- Purchase: integer (nullable = </a:t>
            </a: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34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570056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3600" b="1" dirty="0">
                <a:solidFill>
                  <a:srgbClr val="0070C0"/>
                </a:solidFill>
              </a:rPr>
              <a:t>columns</a:t>
            </a:r>
            <a:r>
              <a:rPr sz="3600" b="1" spc="209" dirty="0">
                <a:solidFill>
                  <a:srgbClr val="0070C0"/>
                </a:solidFill>
              </a:rPr>
              <a:t> </a:t>
            </a:r>
            <a:r>
              <a:rPr sz="3600" b="1" spc="110" dirty="0">
                <a:solidFill>
                  <a:srgbClr val="0070C0"/>
                </a:solidFill>
              </a:rPr>
              <a:t>actions</a:t>
            </a:r>
            <a:endParaRPr sz="36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901063"/>
            <a:ext cx="15208857" cy="854765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4" name="object 4"/>
          <p:cNvSpPr/>
          <p:nvPr/>
        </p:nvSpPr>
        <p:spPr>
          <a:xfrm>
            <a:off x="523694" y="3011805"/>
            <a:ext cx="15208857" cy="854765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75"/>
            <a:ext cx="106802" cy="1068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50902" y="1260252"/>
            <a:ext cx="1345758" cy="448586"/>
          </a:xfrm>
          <a:custGeom>
            <a:avLst/>
            <a:gdLst/>
            <a:ahLst/>
            <a:cxnLst/>
            <a:rect l="l" t="t" r="r" b="b"/>
            <a:pathLst>
              <a:path w="1289685" h="429894">
                <a:moveTo>
                  <a:pt x="121312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213129" y="0"/>
                </a:lnTo>
                <a:lnTo>
                  <a:pt x="1257714" y="16786"/>
                </a:lnTo>
                <a:lnTo>
                  <a:pt x="1285459" y="55513"/>
                </a:lnTo>
                <a:lnTo>
                  <a:pt x="1289634" y="76505"/>
                </a:lnTo>
                <a:lnTo>
                  <a:pt x="1289634" y="353373"/>
                </a:lnTo>
                <a:lnTo>
                  <a:pt x="1272848" y="397957"/>
                </a:lnTo>
                <a:lnTo>
                  <a:pt x="1234120" y="425702"/>
                </a:lnTo>
                <a:lnTo>
                  <a:pt x="1218454" y="429353"/>
                </a:lnTo>
                <a:lnTo>
                  <a:pt x="121312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7" name="object 7"/>
          <p:cNvSpPr txBox="1"/>
          <p:nvPr/>
        </p:nvSpPr>
        <p:spPr>
          <a:xfrm>
            <a:off x="980370" y="1268360"/>
            <a:ext cx="1282810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columns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4246" y="1194539"/>
            <a:ext cx="7065397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130" dirty="0">
                <a:solidFill>
                  <a:srgbClr val="04182D"/>
                </a:solidFill>
                <a:latin typeface="Arial"/>
                <a:cs typeface="Arial"/>
              </a:rPr>
              <a:t>operator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922" spc="63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41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8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60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324" y="2122777"/>
            <a:ext cx="2718021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test_df.columns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324" y="3233518"/>
            <a:ext cx="5051066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['User_ID', 'Gender', </a:t>
            </a: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'Age']</a:t>
            </a:r>
            <a:endParaRPr sz="234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570056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3600" b="1" spc="68" dirty="0">
                <a:solidFill>
                  <a:srgbClr val="0070C0"/>
                </a:solidFill>
              </a:rPr>
              <a:t>describe()</a:t>
            </a:r>
            <a:r>
              <a:rPr sz="3600" b="1" spc="-183" dirty="0">
                <a:solidFill>
                  <a:srgbClr val="0070C0"/>
                </a:solidFill>
              </a:rPr>
              <a:t> </a:t>
            </a:r>
            <a:r>
              <a:rPr sz="3600" b="1" spc="110" dirty="0">
                <a:solidFill>
                  <a:srgbClr val="0070C0"/>
                </a:solidFill>
              </a:rPr>
              <a:t>actions</a:t>
            </a:r>
            <a:endParaRPr sz="36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901064"/>
            <a:ext cx="15208857" cy="74808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grpSp>
        <p:nvGrpSpPr>
          <p:cNvPr id="4" name="object 4"/>
          <p:cNvGrpSpPr/>
          <p:nvPr/>
        </p:nvGrpSpPr>
        <p:grpSpPr>
          <a:xfrm>
            <a:off x="523694" y="2905004"/>
            <a:ext cx="15208857" cy="4357977"/>
            <a:chOff x="491289" y="2783961"/>
            <a:chExt cx="14575155" cy="4176395"/>
          </a:xfrm>
        </p:grpSpPr>
        <p:sp>
          <p:nvSpPr>
            <p:cNvPr id="5" name="object 5"/>
            <p:cNvSpPr/>
            <p:nvPr/>
          </p:nvSpPr>
          <p:spPr>
            <a:xfrm>
              <a:off x="491289" y="2783961"/>
              <a:ext cx="14575155" cy="4176395"/>
            </a:xfrm>
            <a:custGeom>
              <a:avLst/>
              <a:gdLst/>
              <a:ahLst/>
              <a:cxnLst/>
              <a:rect l="l" t="t" r="r" b="b"/>
              <a:pathLst>
                <a:path w="14575155" h="4176395">
                  <a:moveTo>
                    <a:pt x="14498413" y="4175960"/>
                  </a:moveTo>
                  <a:lnTo>
                    <a:pt x="76505" y="4175960"/>
                  </a:lnTo>
                  <a:lnTo>
                    <a:pt x="71180" y="4175435"/>
                  </a:lnTo>
                  <a:lnTo>
                    <a:pt x="31920" y="4159172"/>
                  </a:lnTo>
                  <a:lnTo>
                    <a:pt x="4175" y="4120445"/>
                  </a:lnTo>
                  <a:lnTo>
                    <a:pt x="0" y="4099453"/>
                  </a:lnTo>
                  <a:lnTo>
                    <a:pt x="0" y="4094078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099453"/>
                  </a:lnTo>
                  <a:lnTo>
                    <a:pt x="14558132" y="4144039"/>
                  </a:lnTo>
                  <a:lnTo>
                    <a:pt x="14519404" y="4171783"/>
                  </a:lnTo>
                  <a:lnTo>
                    <a:pt x="14503737" y="4175435"/>
                  </a:lnTo>
                  <a:lnTo>
                    <a:pt x="14498413" y="417596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169664"/>
              <a:ext cx="1083310" cy="0"/>
            </a:xfrm>
            <a:custGeom>
              <a:avLst/>
              <a:gdLst/>
              <a:ahLst/>
              <a:cxnLst/>
              <a:rect l="l" t="t" r="r" b="b"/>
              <a:pathLst>
                <a:path w="1083310">
                  <a:moveTo>
                    <a:pt x="0" y="0"/>
                  </a:moveTo>
                  <a:lnTo>
                    <a:pt x="1082831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7" name="object 7"/>
            <p:cNvSpPr/>
            <p:nvPr/>
          </p:nvSpPr>
          <p:spPr>
            <a:xfrm>
              <a:off x="2030533" y="3169664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8" name="object 8"/>
            <p:cNvSpPr/>
            <p:nvPr/>
          </p:nvSpPr>
          <p:spPr>
            <a:xfrm>
              <a:off x="4969440" y="3169664"/>
              <a:ext cx="3867150" cy="0"/>
            </a:xfrm>
            <a:custGeom>
              <a:avLst/>
              <a:gdLst/>
              <a:ahLst/>
              <a:cxnLst/>
              <a:rect l="l" t="t" r="r" b="b"/>
              <a:pathLst>
                <a:path w="3867150">
                  <a:moveTo>
                    <a:pt x="0" y="0"/>
                  </a:moveTo>
                  <a:lnTo>
                    <a:pt x="928152" y="0"/>
                  </a:lnTo>
                </a:path>
                <a:path w="3867150">
                  <a:moveTo>
                    <a:pt x="1082754" y="0"/>
                  </a:moveTo>
                  <a:lnTo>
                    <a:pt x="3867058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75"/>
            <a:ext cx="106802" cy="10680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50902" y="1260252"/>
            <a:ext cx="1879821" cy="448586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724889" y="0"/>
                </a:lnTo>
                <a:lnTo>
                  <a:pt x="1769474" y="16786"/>
                </a:lnTo>
                <a:lnTo>
                  <a:pt x="1797219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3" y="429353"/>
                </a:lnTo>
                <a:lnTo>
                  <a:pt x="172488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1" name="object 11"/>
          <p:cNvSpPr txBox="1"/>
          <p:nvPr/>
        </p:nvSpPr>
        <p:spPr>
          <a:xfrm>
            <a:off x="980370" y="1268360"/>
            <a:ext cx="1820849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describe()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2260" y="1194539"/>
            <a:ext cx="12610769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130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30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922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130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89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922" spc="89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89" dirty="0">
                <a:solidFill>
                  <a:srgbClr val="04182D"/>
                </a:solidFill>
                <a:latin typeface="Arial"/>
                <a:cs typeface="Arial"/>
              </a:rPr>
              <a:t>mmar</a:t>
            </a:r>
            <a:r>
              <a:rPr sz="2922" spc="89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922" spc="-21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statistics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41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n</a:t>
            </a:r>
            <a:r>
              <a:rPr sz="2922" spc="99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merical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922" spc="63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60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969" y="2088600"/>
            <a:ext cx="4061791" cy="338574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2087" spc="-10" dirty="0">
                <a:solidFill>
                  <a:srgbClr val="04182D"/>
                </a:solidFill>
                <a:latin typeface="Courier New"/>
                <a:cs typeface="Courier New"/>
              </a:rPr>
              <a:t>test_df.describe().show()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18404" y="3113899"/>
            <a:ext cx="188181" cy="349857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208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625" y="4204613"/>
            <a:ext cx="11304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6" name="object 16"/>
          <p:cNvSpPr txBox="1"/>
          <p:nvPr/>
        </p:nvSpPr>
        <p:spPr>
          <a:xfrm>
            <a:off x="663969" y="2988300"/>
            <a:ext cx="1479605" cy="1363866"/>
          </a:xfrm>
          <a:prstGeom prst="rect">
            <a:avLst/>
          </a:prstGeom>
        </p:spPr>
        <p:txBody>
          <a:bodyPr vert="horz" wrap="square" lIns="0" tIns="142461" rIns="0" bIns="0" rtlCol="0">
            <a:spAutoFit/>
          </a:bodyPr>
          <a:lstStyle/>
          <a:p>
            <a:pPr marL="13252">
              <a:spcBef>
                <a:spcPts val="1122"/>
              </a:spcBef>
              <a:tabLst>
                <a:tab pos="1304041" algn="l"/>
              </a:tabLst>
            </a:pP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</a:pP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|summary|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  <a:tabLst>
                <a:tab pos="1304041" algn="l"/>
              </a:tabLst>
            </a:pP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18928" y="4193680"/>
            <a:ext cx="4057152" cy="21866"/>
            <a:chOff x="2020056" y="4018943"/>
            <a:chExt cx="3888104" cy="20955"/>
          </a:xfrm>
        </p:grpSpPr>
        <p:sp>
          <p:nvSpPr>
            <p:cNvPr id="18" name="object 18"/>
            <p:cNvSpPr/>
            <p:nvPr/>
          </p:nvSpPr>
          <p:spPr>
            <a:xfrm>
              <a:off x="2030533" y="4029420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9440" y="4029420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70">
                  <a:moveTo>
                    <a:pt x="0" y="0"/>
                  </a:moveTo>
                  <a:lnTo>
                    <a:pt x="928152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92057" y="2988300"/>
            <a:ext cx="2447677" cy="1363866"/>
          </a:xfrm>
          <a:prstGeom prst="rect">
            <a:avLst/>
          </a:prstGeom>
        </p:spPr>
        <p:txBody>
          <a:bodyPr vert="horz" wrap="square" lIns="0" tIns="142461" rIns="0" bIns="0" rtlCol="0">
            <a:spAutoFit/>
          </a:bodyPr>
          <a:lstStyle/>
          <a:p>
            <a:pPr marR="5301" algn="r">
              <a:spcBef>
                <a:spcPts val="1122"/>
              </a:spcBef>
              <a:tabLst>
                <a:tab pos="1129771" algn="l"/>
              </a:tabLst>
            </a:pP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  <a:p>
            <a:pPr marR="5301" algn="r">
              <a:spcBef>
                <a:spcPts val="1028"/>
              </a:spcBef>
            </a:pP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User_ID|Gender|</a:t>
            </a:r>
            <a:endParaRPr sz="2087">
              <a:latin typeface="Courier New"/>
              <a:cs typeface="Courier New"/>
            </a:endParaRPr>
          </a:p>
          <a:p>
            <a:pPr marR="5301" algn="r">
              <a:spcBef>
                <a:spcPts val="1028"/>
              </a:spcBef>
              <a:tabLst>
                <a:tab pos="1129771" algn="l"/>
              </a:tabLst>
            </a:pP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6377" y="4204613"/>
            <a:ext cx="2905539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22" name="object 22"/>
          <p:cNvSpPr txBox="1"/>
          <p:nvPr/>
        </p:nvSpPr>
        <p:spPr>
          <a:xfrm>
            <a:off x="8734192" y="3436869"/>
            <a:ext cx="672548" cy="947952"/>
          </a:xfrm>
          <a:prstGeom prst="rect">
            <a:avLst/>
          </a:prstGeom>
        </p:spPr>
        <p:txBody>
          <a:bodyPr vert="horz" wrap="square" lIns="0" tIns="142461" rIns="0" bIns="0" rtlCol="0">
            <a:spAutoFit/>
          </a:bodyPr>
          <a:lstStyle/>
          <a:p>
            <a:pPr marR="5301" algn="r">
              <a:spcBef>
                <a:spcPts val="1122"/>
              </a:spcBef>
            </a:pPr>
            <a:r>
              <a:rPr sz="2087" spc="-21" dirty="0">
                <a:solidFill>
                  <a:srgbClr val="FFFFFF"/>
                </a:solidFill>
                <a:latin typeface="Courier New"/>
                <a:cs typeface="Courier New"/>
              </a:rPr>
              <a:t>Age|</a:t>
            </a:r>
            <a:endParaRPr sz="2087">
              <a:latin typeface="Courier New"/>
              <a:cs typeface="Courier New"/>
            </a:endParaRPr>
          </a:p>
          <a:p>
            <a:pPr marR="5301" algn="r">
              <a:spcBef>
                <a:spcPts val="1028"/>
              </a:spcBef>
            </a:pPr>
            <a:r>
              <a:rPr sz="208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53463" y="4459605"/>
            <a:ext cx="5353216" cy="338574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  <a:tabLst>
                <a:tab pos="4209640" algn="l"/>
              </a:tabLst>
            </a:pP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550068|550068|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550068|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3969" y="4334006"/>
            <a:ext cx="1479605" cy="914448"/>
          </a:xfrm>
          <a:prstGeom prst="rect">
            <a:avLst/>
          </a:prstGeom>
        </p:spPr>
        <p:txBody>
          <a:bodyPr vert="horz" wrap="square" lIns="0" tIns="142461" rIns="0" bIns="0" rtlCol="0">
            <a:spAutoFit/>
          </a:bodyPr>
          <a:lstStyle/>
          <a:p>
            <a:pPr marL="13252">
              <a:spcBef>
                <a:spcPts val="1122"/>
              </a:spcBef>
              <a:tabLst>
                <a:tab pos="496967" algn="l"/>
              </a:tabLst>
            </a:pPr>
            <a:r>
              <a:rPr sz="2087" spc="-52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</a:pPr>
            <a:r>
              <a:rPr sz="2087" spc="16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9587" y="4908174"/>
            <a:ext cx="3900777" cy="338574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mean|1003028.8424013031|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3969" y="5356742"/>
            <a:ext cx="4546158" cy="338574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208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87" spc="26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stddev|1727.5915855307312|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6103" y="4782575"/>
            <a:ext cx="3900777" cy="88558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13252" marR="5301">
              <a:lnSpc>
                <a:spcPct val="141000"/>
              </a:lnSpc>
              <a:spcBef>
                <a:spcPts val="99"/>
              </a:spcBef>
            </a:pP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null|30.382052764385495| null|11.866105189533554|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969" y="5679711"/>
            <a:ext cx="188181" cy="1416910"/>
          </a:xfrm>
          <a:prstGeom prst="rect">
            <a:avLst/>
          </a:prstGeom>
        </p:spPr>
        <p:txBody>
          <a:bodyPr vert="horz" wrap="square" lIns="0" tIns="142461" rIns="0" bIns="0" rtlCol="0">
            <a:spAutoFit/>
          </a:bodyPr>
          <a:lstStyle/>
          <a:p>
            <a:pPr marL="13252">
              <a:spcBef>
                <a:spcPts val="1122"/>
              </a:spcBef>
            </a:pPr>
            <a:r>
              <a:rPr sz="2087" spc="16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</a:pPr>
            <a:r>
              <a:rPr sz="2087" spc="16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</a:pPr>
            <a:r>
              <a:rPr sz="208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8625" y="6896024"/>
            <a:ext cx="11304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30" name="object 30"/>
          <p:cNvSpPr txBox="1"/>
          <p:nvPr/>
        </p:nvSpPr>
        <p:spPr>
          <a:xfrm>
            <a:off x="1470991" y="5679710"/>
            <a:ext cx="672548" cy="1367892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13252" marR="5301" algn="r">
              <a:lnSpc>
                <a:spcPct val="141000"/>
              </a:lnSpc>
              <a:spcBef>
                <a:spcPts val="99"/>
              </a:spcBef>
            </a:pPr>
            <a:r>
              <a:rPr sz="2087" spc="-21" dirty="0">
                <a:solidFill>
                  <a:srgbClr val="FFFFFF"/>
                </a:solidFill>
                <a:latin typeface="Courier New"/>
                <a:cs typeface="Courier New"/>
              </a:rPr>
              <a:t>min| max|</a:t>
            </a:r>
            <a:endParaRPr sz="2087">
              <a:latin typeface="Courier New"/>
              <a:cs typeface="Courier New"/>
            </a:endParaRPr>
          </a:p>
          <a:p>
            <a:pPr marR="5301" algn="r">
              <a:spcBef>
                <a:spcPts val="1028"/>
              </a:spcBef>
            </a:pPr>
            <a:r>
              <a:rPr sz="208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29861" y="6896024"/>
            <a:ext cx="2905539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32" name="object 32"/>
          <p:cNvSpPr txBox="1"/>
          <p:nvPr/>
        </p:nvSpPr>
        <p:spPr>
          <a:xfrm>
            <a:off x="3892058" y="5679711"/>
            <a:ext cx="1317929" cy="1363866"/>
          </a:xfrm>
          <a:prstGeom prst="rect">
            <a:avLst/>
          </a:prstGeom>
        </p:spPr>
        <p:txBody>
          <a:bodyPr vert="horz" wrap="square" lIns="0" tIns="142461" rIns="0" bIns="0" rtlCol="0">
            <a:spAutoFit/>
          </a:bodyPr>
          <a:lstStyle/>
          <a:p>
            <a:pPr marR="5301" algn="r">
              <a:spcBef>
                <a:spcPts val="1122"/>
              </a:spcBef>
            </a:pP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1000001|</a:t>
            </a:r>
            <a:endParaRPr sz="2087">
              <a:latin typeface="Courier New"/>
              <a:cs typeface="Courier New"/>
            </a:endParaRPr>
          </a:p>
          <a:p>
            <a:pPr marR="5301" algn="r">
              <a:spcBef>
                <a:spcPts val="1028"/>
              </a:spcBef>
            </a:pPr>
            <a:r>
              <a:rPr sz="2087" spc="-10" dirty="0">
                <a:solidFill>
                  <a:srgbClr val="FFFFFF"/>
                </a:solidFill>
                <a:latin typeface="Courier New"/>
                <a:cs typeface="Courier New"/>
              </a:rPr>
              <a:t>1006040|</a:t>
            </a:r>
            <a:endParaRPr sz="2087">
              <a:latin typeface="Courier New"/>
              <a:cs typeface="Courier New"/>
            </a:endParaRPr>
          </a:p>
          <a:p>
            <a:pPr marR="5301" algn="r">
              <a:spcBef>
                <a:spcPts val="1028"/>
              </a:spcBef>
            </a:pPr>
            <a:r>
              <a:rPr sz="208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96547" y="6896024"/>
            <a:ext cx="968733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152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34" name="object 34"/>
          <p:cNvSpPr txBox="1"/>
          <p:nvPr/>
        </p:nvSpPr>
        <p:spPr>
          <a:xfrm>
            <a:off x="5990316" y="5679710"/>
            <a:ext cx="349857" cy="1367892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13252" marR="5301">
              <a:lnSpc>
                <a:spcPct val="141000"/>
              </a:lnSpc>
              <a:spcBef>
                <a:spcPts val="99"/>
              </a:spcBef>
            </a:pPr>
            <a:r>
              <a:rPr sz="2087" spc="-26" dirty="0">
                <a:solidFill>
                  <a:srgbClr val="FFFFFF"/>
                </a:solidFill>
                <a:latin typeface="Courier New"/>
                <a:cs typeface="Courier New"/>
              </a:rPr>
              <a:t>F| M|</a:t>
            </a:r>
            <a:endParaRPr sz="2087">
              <a:latin typeface="Courier New"/>
              <a:cs typeface="Courier New"/>
            </a:endParaRPr>
          </a:p>
          <a:p>
            <a:pPr marL="174270">
              <a:spcBef>
                <a:spcPts val="1028"/>
              </a:spcBef>
            </a:pPr>
            <a:r>
              <a:rPr sz="208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26377" y="6896024"/>
            <a:ext cx="2905539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36" name="object 36"/>
          <p:cNvSpPr txBox="1"/>
          <p:nvPr/>
        </p:nvSpPr>
        <p:spPr>
          <a:xfrm>
            <a:off x="8895596" y="5679711"/>
            <a:ext cx="510870" cy="1416910"/>
          </a:xfrm>
          <a:prstGeom prst="rect">
            <a:avLst/>
          </a:prstGeom>
        </p:spPr>
        <p:txBody>
          <a:bodyPr vert="horz" wrap="square" lIns="0" tIns="142461" rIns="0" bIns="0" rtlCol="0">
            <a:spAutoFit/>
          </a:bodyPr>
          <a:lstStyle/>
          <a:p>
            <a:pPr marL="174270">
              <a:spcBef>
                <a:spcPts val="1122"/>
              </a:spcBef>
            </a:pPr>
            <a:r>
              <a:rPr sz="2087" spc="-26" dirty="0">
                <a:solidFill>
                  <a:srgbClr val="FFFFFF"/>
                </a:solidFill>
                <a:latin typeface="Courier New"/>
                <a:cs typeface="Courier New"/>
              </a:rPr>
              <a:t>0|</a:t>
            </a:r>
            <a:endParaRPr sz="2087">
              <a:latin typeface="Courier New"/>
              <a:cs typeface="Courier New"/>
            </a:endParaRPr>
          </a:p>
          <a:p>
            <a:pPr marL="13252">
              <a:spcBef>
                <a:spcPts val="1028"/>
              </a:spcBef>
            </a:pPr>
            <a:r>
              <a:rPr sz="2087" spc="-26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2087">
              <a:latin typeface="Courier New"/>
              <a:cs typeface="Courier New"/>
            </a:endParaRPr>
          </a:p>
          <a:p>
            <a:pPr marL="335950">
              <a:spcBef>
                <a:spcPts val="1028"/>
              </a:spcBef>
            </a:pPr>
            <a:r>
              <a:rPr sz="208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8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290232" y="1724630"/>
            <a:ext cx="7633252" cy="2882336"/>
          </a:xfrm>
          <a:prstGeom prst="rect">
            <a:avLst/>
          </a:prstGeom>
        </p:spPr>
        <p:txBody>
          <a:bodyPr vert="horz" wrap="square" lIns="0" tIns="227274" rIns="0" bIns="0" rtlCol="0">
            <a:spAutoFit/>
          </a:bodyPr>
          <a:lstStyle/>
          <a:p>
            <a:pPr marL="298180" marR="226617" algn="ctr">
              <a:lnSpc>
                <a:spcPts val="7064"/>
              </a:lnSpc>
              <a:spcBef>
                <a:spcPts val="1789"/>
              </a:spcBef>
            </a:pPr>
            <a:r>
              <a:rPr sz="4400" b="1" spc="198" dirty="0">
                <a:solidFill>
                  <a:srgbClr val="0070C0"/>
                </a:solidFill>
              </a:rPr>
              <a:t>Interacting</a:t>
            </a:r>
            <a:r>
              <a:rPr sz="4400" b="1" spc="-213" dirty="0">
                <a:solidFill>
                  <a:srgbClr val="0070C0"/>
                </a:solidFill>
              </a:rPr>
              <a:t> </a:t>
            </a:r>
            <a:r>
              <a:rPr sz="4400" b="1" spc="213" dirty="0">
                <a:solidFill>
                  <a:srgbClr val="0070C0"/>
                </a:solidFill>
              </a:rPr>
              <a:t>with </a:t>
            </a:r>
            <a:r>
              <a:rPr sz="4400" b="1" spc="89" dirty="0">
                <a:solidFill>
                  <a:srgbClr val="0070C0"/>
                </a:solidFill>
              </a:rPr>
              <a:t>DataFrames</a:t>
            </a:r>
            <a:r>
              <a:rPr sz="4400" b="1" spc="-203" dirty="0">
                <a:solidFill>
                  <a:srgbClr val="0070C0"/>
                </a:solidFill>
              </a:rPr>
              <a:t> </a:t>
            </a:r>
            <a:r>
              <a:rPr sz="4400" b="1" spc="-10" dirty="0">
                <a:solidFill>
                  <a:srgbClr val="0070C0"/>
                </a:solidFill>
              </a:rPr>
              <a:t>using </a:t>
            </a:r>
            <a:r>
              <a:rPr sz="4400" b="1" dirty="0" err="1">
                <a:solidFill>
                  <a:srgbClr val="0070C0"/>
                </a:solidFill>
              </a:rPr>
              <a:t>PySpark</a:t>
            </a:r>
            <a:r>
              <a:rPr sz="4400" b="1" spc="-5" dirty="0">
                <a:solidFill>
                  <a:srgbClr val="0070C0"/>
                </a:solidFill>
              </a:rPr>
              <a:t> </a:t>
            </a:r>
            <a:r>
              <a:rPr sz="4400" b="1" spc="-26" dirty="0">
                <a:solidFill>
                  <a:srgbClr val="0070C0"/>
                </a:solidFill>
              </a:rPr>
              <a:t>SQL</a:t>
            </a:r>
            <a:endParaRPr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441" y="231368"/>
            <a:ext cx="8484042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b="1" spc="104" dirty="0">
                <a:solidFill>
                  <a:srgbClr val="0070C0"/>
                </a:solidFill>
              </a:rPr>
              <a:t>DataFrame</a:t>
            </a:r>
            <a:r>
              <a:rPr sz="2800" b="1" spc="-183" dirty="0">
                <a:solidFill>
                  <a:srgbClr val="0070C0"/>
                </a:solidFill>
              </a:rPr>
              <a:t> </a:t>
            </a:r>
            <a:r>
              <a:rPr sz="2800" b="1" dirty="0">
                <a:solidFill>
                  <a:srgbClr val="0070C0"/>
                </a:solidFill>
              </a:rPr>
              <a:t>API</a:t>
            </a:r>
            <a:r>
              <a:rPr sz="2800" b="1" spc="-183" dirty="0">
                <a:solidFill>
                  <a:srgbClr val="0070C0"/>
                </a:solidFill>
              </a:rPr>
              <a:t> </a:t>
            </a:r>
            <a:r>
              <a:rPr sz="2800" b="1" spc="-21" dirty="0">
                <a:solidFill>
                  <a:srgbClr val="0070C0"/>
                </a:solidFill>
              </a:rPr>
              <a:t>vs</a:t>
            </a:r>
            <a:r>
              <a:rPr sz="2800" b="1" spc="-183" dirty="0">
                <a:solidFill>
                  <a:srgbClr val="0070C0"/>
                </a:solidFill>
              </a:rPr>
              <a:t> </a:t>
            </a:r>
            <a:r>
              <a:rPr sz="2800" b="1" spc="-130" dirty="0">
                <a:solidFill>
                  <a:srgbClr val="0070C0"/>
                </a:solidFill>
              </a:rPr>
              <a:t>SQL</a:t>
            </a:r>
            <a:r>
              <a:rPr sz="2800" b="1" spc="-183" dirty="0">
                <a:solidFill>
                  <a:srgbClr val="0070C0"/>
                </a:solidFill>
              </a:rPr>
              <a:t> </a:t>
            </a:r>
            <a:r>
              <a:rPr sz="2800" b="1" spc="-10" dirty="0">
                <a:solidFill>
                  <a:srgbClr val="0070C0"/>
                </a:solidFill>
              </a:rPr>
              <a:t>queries</a:t>
            </a:r>
            <a:endParaRPr sz="2800" b="1" dirty="0">
              <a:solidFill>
                <a:srgbClr val="0070C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87"/>
            <a:ext cx="106802" cy="1068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4928" y="958460"/>
            <a:ext cx="13894242" cy="3387355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13252" marR="5301">
              <a:lnSpc>
                <a:spcPct val="153500"/>
              </a:lnSpc>
              <a:spcBef>
                <a:spcPts val="99"/>
              </a:spcBef>
            </a:pP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-47" dirty="0">
                <a:solidFill>
                  <a:srgbClr val="04182D"/>
                </a:solidFill>
                <a:latin typeface="Arial"/>
                <a:cs typeface="Arial"/>
              </a:rPr>
              <a:t>Yo</a:t>
            </a:r>
            <a:r>
              <a:rPr sz="2922" spc="-47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922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41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spc="104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SparkSQL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thro</a:t>
            </a:r>
            <a:r>
              <a:rPr sz="2922" spc="10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gh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42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922" spc="42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42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922" spc="52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8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62" dirty="0">
                <a:solidFill>
                  <a:srgbClr val="04182D"/>
                </a:solidFill>
                <a:latin typeface="Arial"/>
                <a:cs typeface="Arial"/>
              </a:rPr>
              <a:t>programmatic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30" dirty="0">
                <a:solidFill>
                  <a:srgbClr val="04182D"/>
                </a:solidFill>
                <a:latin typeface="Arial"/>
                <a:cs typeface="Arial"/>
              </a:rPr>
              <a:t>domain</a:t>
            </a:r>
            <a:r>
              <a:rPr sz="2922" spc="130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speci</a:t>
            </a:r>
            <a:r>
              <a:rPr sz="2922" spc="94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c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lang</a:t>
            </a:r>
            <a:r>
              <a:rPr sz="2922" spc="119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age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spc="-26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609" spc="-26" dirty="0">
                <a:solidFill>
                  <a:srgbClr val="04182D"/>
                </a:solidFill>
                <a:latin typeface="Arial"/>
                <a:cs typeface="Arial"/>
              </a:rPr>
              <a:t>DSL</a:t>
            </a:r>
            <a:r>
              <a:rPr sz="2922" spc="-26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922" spc="-31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72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5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3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5" dirty="0">
                <a:solidFill>
                  <a:srgbClr val="04182D"/>
                </a:solidFill>
                <a:latin typeface="Arial"/>
                <a:cs typeface="Arial"/>
              </a:rPr>
              <a:t>constr</a:t>
            </a:r>
            <a:r>
              <a:rPr sz="2922" spc="11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11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30" dirty="0">
                <a:solidFill>
                  <a:srgbClr val="04182D"/>
                </a:solidFill>
                <a:latin typeface="Arial"/>
                <a:cs typeface="Arial"/>
              </a:rPr>
              <a:t>programmaticall</a:t>
            </a:r>
            <a:r>
              <a:rPr sz="2922" spc="13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922">
              <a:latin typeface="Arial"/>
              <a:cs typeface="Arial"/>
            </a:endParaRPr>
          </a:p>
          <a:p>
            <a:pPr marL="13252" marR="3130229">
              <a:lnSpc>
                <a:spcPct val="153500"/>
              </a:lnSpc>
            </a:pP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609" spc="4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922" spc="52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36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concise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3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spc="9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nderstand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30" dirty="0">
                <a:solidFill>
                  <a:srgbClr val="04182D"/>
                </a:solidFill>
                <a:latin typeface="Arial"/>
                <a:cs typeface="Arial"/>
              </a:rPr>
              <a:t>portable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04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9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also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36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done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spc="52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42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922" spc="42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42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609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53" y="2093320"/>
            <a:ext cx="106802" cy="1068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2776853"/>
            <a:ext cx="106802" cy="1068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53" y="3460386"/>
            <a:ext cx="106802" cy="106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4143920"/>
            <a:ext cx="106802" cy="1068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b="1" spc="68" dirty="0">
                <a:solidFill>
                  <a:srgbClr val="0070C0"/>
                </a:solidFill>
              </a:rPr>
              <a:t>Executing</a:t>
            </a:r>
            <a:r>
              <a:rPr sz="2800" b="1" spc="-136" dirty="0">
                <a:solidFill>
                  <a:srgbClr val="0070C0"/>
                </a:solidFill>
              </a:rPr>
              <a:t> </a:t>
            </a:r>
            <a:r>
              <a:rPr sz="2800" b="1" spc="-130" dirty="0">
                <a:solidFill>
                  <a:srgbClr val="0070C0"/>
                </a:solidFill>
              </a:rPr>
              <a:t>SQL </a:t>
            </a:r>
            <a:r>
              <a:rPr sz="2800" b="1" spc="-10" dirty="0">
                <a:solidFill>
                  <a:srgbClr val="0070C0"/>
                </a:solidFill>
              </a:rPr>
              <a:t>Queries</a:t>
            </a:r>
            <a:endParaRPr sz="28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2584609"/>
            <a:ext cx="15208857" cy="854765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4" name="object 4"/>
          <p:cNvSpPr/>
          <p:nvPr/>
        </p:nvSpPr>
        <p:spPr>
          <a:xfrm>
            <a:off x="523694" y="3695351"/>
            <a:ext cx="15208857" cy="1367624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1233599"/>
                </a:lnTo>
                <a:lnTo>
                  <a:pt x="14558132" y="1278183"/>
                </a:lnTo>
                <a:lnTo>
                  <a:pt x="14519404" y="1305928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5" name="object 5"/>
          <p:cNvSpPr/>
          <p:nvPr/>
        </p:nvSpPr>
        <p:spPr>
          <a:xfrm>
            <a:off x="523694" y="5318741"/>
            <a:ext cx="15208857" cy="854765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1409787"/>
            <a:ext cx="106802" cy="1068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834556" y="1260265"/>
            <a:ext cx="982649" cy="448586"/>
          </a:xfrm>
          <a:custGeom>
            <a:avLst/>
            <a:gdLst/>
            <a:ahLst/>
            <a:cxnLst/>
            <a:rect l="l" t="t" r="r" b="b"/>
            <a:pathLst>
              <a:path w="941704" h="429894">
                <a:moveTo>
                  <a:pt x="865133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865133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8" y="429353"/>
                </a:lnTo>
                <a:lnTo>
                  <a:pt x="865133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8" name="object 8"/>
          <p:cNvSpPr txBox="1"/>
          <p:nvPr/>
        </p:nvSpPr>
        <p:spPr>
          <a:xfrm>
            <a:off x="894928" y="1232828"/>
            <a:ext cx="3884212" cy="418247"/>
          </a:xfrm>
          <a:prstGeom prst="rect">
            <a:avLst/>
          </a:prstGeom>
        </p:spPr>
        <p:txBody>
          <a:bodyPr vert="horz" wrap="square" lIns="0" tIns="16565" rIns="0" bIns="0" rtlCol="0">
            <a:spAutoFit/>
          </a:bodyPr>
          <a:lstStyle/>
          <a:p>
            <a:pPr marL="13252">
              <a:spcBef>
                <a:spcPts val="130"/>
              </a:spcBef>
              <a:tabLst>
                <a:tab pos="2973187" algn="l"/>
              </a:tabLst>
            </a:pP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1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-1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9768" y="1194551"/>
            <a:ext cx="4553447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609" spc="141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tes</a:t>
            </a:r>
            <a:r>
              <a:rPr sz="2609" spc="146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609" spc="141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47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922" spc="47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47" dirty="0">
                <a:solidFill>
                  <a:srgbClr val="04182D"/>
                </a:solidFill>
                <a:latin typeface="Arial"/>
                <a:cs typeface="Arial"/>
              </a:rPr>
              <a:t>er</a:t>
            </a:r>
            <a:r>
              <a:rPr sz="2922" spc="47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922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53" y="2093320"/>
            <a:ext cx="106802" cy="10680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50902" y="1943797"/>
            <a:ext cx="982649" cy="448586"/>
          </a:xfrm>
          <a:custGeom>
            <a:avLst/>
            <a:gdLst/>
            <a:ahLst/>
            <a:cxnLst/>
            <a:rect l="l" t="t" r="r" b="b"/>
            <a:pathLst>
              <a:path w="941705" h="429894">
                <a:moveTo>
                  <a:pt x="86513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7" y="429353"/>
                </a:lnTo>
                <a:lnTo>
                  <a:pt x="86513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2" name="object 12"/>
          <p:cNvSpPr txBox="1"/>
          <p:nvPr/>
        </p:nvSpPr>
        <p:spPr>
          <a:xfrm>
            <a:off x="980370" y="1951905"/>
            <a:ext cx="923677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5124" y="1878084"/>
            <a:ext cx="13518543" cy="464394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3252">
              <a:spcBef>
                <a:spcPts val="115"/>
              </a:spcBef>
            </a:pP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takes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8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36" dirty="0">
                <a:solidFill>
                  <a:srgbClr val="04182D"/>
                </a:solidFill>
                <a:latin typeface="Arial"/>
                <a:cs typeface="Arial"/>
              </a:rPr>
              <a:t>statement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41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arg</a:t>
            </a:r>
            <a:r>
              <a:rPr sz="2922" spc="119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ment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ret</a:t>
            </a:r>
            <a:r>
              <a:rPr sz="2922" spc="57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rns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922" spc="52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9" spc="52" dirty="0">
                <a:solidFill>
                  <a:srgbClr val="04182D"/>
                </a:solidFill>
                <a:latin typeface="Arial"/>
                <a:cs typeface="Arial"/>
              </a:rPr>
              <a:t>lt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609" spc="7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60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325" y="2806321"/>
            <a:ext cx="9356697" cy="2004276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df.createOrReplaceTempView(</a:t>
            </a:r>
            <a:r>
              <a:rPr sz="2348" spc="-10" dirty="0">
                <a:solidFill>
                  <a:srgbClr val="BE2F72"/>
                </a:solidFill>
                <a:latin typeface="Courier New"/>
                <a:cs typeface="Courier New"/>
              </a:rPr>
              <a:t>"table1"</a:t>
            </a: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348">
              <a:latin typeface="Courier New"/>
              <a:cs typeface="Courier New"/>
            </a:endParaRPr>
          </a:p>
          <a:p>
            <a:pPr>
              <a:spcBef>
                <a:spcPts val="37"/>
              </a:spcBef>
            </a:pPr>
            <a:endParaRPr sz="4122">
              <a:latin typeface="Courier New"/>
              <a:cs typeface="Courier New"/>
            </a:endParaRPr>
          </a:p>
          <a:p>
            <a:pPr marL="13252" marR="5301">
              <a:lnSpc>
                <a:spcPct val="143300"/>
              </a:lnSpc>
              <a:spcBef>
                <a:spcPts val="5"/>
              </a:spcBef>
            </a:pP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df2</a:t>
            </a:r>
            <a:r>
              <a:rPr sz="2348" spc="-16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348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spark.sql(</a:t>
            </a:r>
            <a:r>
              <a:rPr sz="2348" dirty="0">
                <a:solidFill>
                  <a:srgbClr val="BE2F72"/>
                </a:solidFill>
                <a:latin typeface="Courier New"/>
                <a:cs typeface="Courier New"/>
              </a:rPr>
              <a:t>"SELECT</a:t>
            </a:r>
            <a:r>
              <a:rPr sz="2348" spc="-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348" dirty="0">
                <a:solidFill>
                  <a:srgbClr val="BE2F72"/>
                </a:solidFill>
                <a:latin typeface="Courier New"/>
                <a:cs typeface="Courier New"/>
              </a:rPr>
              <a:t>field1, field2 FROM </a:t>
            </a:r>
            <a:r>
              <a:rPr sz="2348" spc="-10" dirty="0">
                <a:solidFill>
                  <a:srgbClr val="BE2F72"/>
                </a:solidFill>
                <a:latin typeface="Courier New"/>
                <a:cs typeface="Courier New"/>
              </a:rPr>
              <a:t>table1"</a:t>
            </a: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) df2.collect()</a:t>
            </a:r>
            <a:endParaRPr sz="2348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324" y="5540454"/>
            <a:ext cx="11869310" cy="37536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2">
              <a:spcBef>
                <a:spcPts val="110"/>
              </a:spcBef>
            </a:pPr>
            <a:r>
              <a:rPr sz="2348" dirty="0">
                <a:solidFill>
                  <a:srgbClr val="FFFFFF"/>
                </a:solidFill>
                <a:latin typeface="Courier New"/>
                <a:cs typeface="Courier New"/>
              </a:rPr>
              <a:t>[Row(f1=1, f2='row1'), Row(f1=2, f2='row2'), Row(f1=3, </a:t>
            </a:r>
            <a:r>
              <a:rPr sz="2348" spc="-10" dirty="0">
                <a:solidFill>
                  <a:srgbClr val="FFFFFF"/>
                </a:solidFill>
                <a:latin typeface="Courier New"/>
                <a:cs typeface="Courier New"/>
              </a:rPr>
              <a:t>f2='row3')]</a:t>
            </a:r>
            <a:endParaRPr sz="234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b="1" spc="-130" dirty="0">
                <a:solidFill>
                  <a:srgbClr val="0070C0"/>
                </a:solidFill>
              </a:rPr>
              <a:t>SQL</a:t>
            </a:r>
            <a:r>
              <a:rPr sz="2800" b="1" spc="-115" dirty="0">
                <a:solidFill>
                  <a:srgbClr val="0070C0"/>
                </a:solidFill>
              </a:rPr>
              <a:t> </a:t>
            </a:r>
            <a:r>
              <a:rPr sz="2800" b="1" spc="78" dirty="0">
                <a:solidFill>
                  <a:srgbClr val="0070C0"/>
                </a:solidFill>
              </a:rPr>
              <a:t>query</a:t>
            </a:r>
            <a:r>
              <a:rPr sz="2800" b="1" spc="-230" dirty="0">
                <a:solidFill>
                  <a:srgbClr val="0070C0"/>
                </a:solidFill>
              </a:rPr>
              <a:t> </a:t>
            </a:r>
            <a:r>
              <a:rPr sz="2800" b="1" spc="256" dirty="0">
                <a:solidFill>
                  <a:srgbClr val="0070C0"/>
                </a:solidFill>
              </a:rPr>
              <a:t>to</a:t>
            </a:r>
            <a:r>
              <a:rPr sz="2800" b="1" spc="-110" dirty="0">
                <a:solidFill>
                  <a:srgbClr val="0070C0"/>
                </a:solidFill>
              </a:rPr>
              <a:t> </a:t>
            </a:r>
            <a:r>
              <a:rPr sz="2800" b="1" spc="162" dirty="0">
                <a:solidFill>
                  <a:srgbClr val="0070C0"/>
                </a:solidFill>
              </a:rPr>
              <a:t>extract</a:t>
            </a:r>
            <a:r>
              <a:rPr sz="2800" b="1" spc="-115" dirty="0">
                <a:solidFill>
                  <a:srgbClr val="0070C0"/>
                </a:solidFill>
              </a:rPr>
              <a:t> </a:t>
            </a:r>
            <a:r>
              <a:rPr sz="2800" b="1" spc="213" dirty="0">
                <a:solidFill>
                  <a:srgbClr val="0070C0"/>
                </a:solidFill>
              </a:rPr>
              <a:t>data</a:t>
            </a:r>
            <a:endParaRPr sz="28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217544"/>
            <a:ext cx="15208857" cy="619539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4" name="object 4"/>
          <p:cNvSpPr/>
          <p:nvPr/>
        </p:nvSpPr>
        <p:spPr>
          <a:xfrm>
            <a:off x="523694" y="2093320"/>
            <a:ext cx="15208857" cy="619539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5" name="object 5"/>
          <p:cNvSpPr/>
          <p:nvPr/>
        </p:nvSpPr>
        <p:spPr>
          <a:xfrm>
            <a:off x="523694" y="2969097"/>
            <a:ext cx="15208857" cy="940242"/>
          </a:xfrm>
          <a:custGeom>
            <a:avLst/>
            <a:gdLst/>
            <a:ahLst/>
            <a:cxnLst/>
            <a:rect l="l" t="t" r="r" b="b"/>
            <a:pathLst>
              <a:path w="14575155" h="901064">
                <a:moveTo>
                  <a:pt x="14498413" y="900697"/>
                </a:moveTo>
                <a:lnTo>
                  <a:pt x="76505" y="900697"/>
                </a:lnTo>
                <a:lnTo>
                  <a:pt x="71180" y="900172"/>
                </a:lnTo>
                <a:lnTo>
                  <a:pt x="31920" y="883910"/>
                </a:lnTo>
                <a:lnTo>
                  <a:pt x="4175" y="845182"/>
                </a:lnTo>
                <a:lnTo>
                  <a:pt x="0" y="824191"/>
                </a:lnTo>
                <a:lnTo>
                  <a:pt x="0" y="81881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824191"/>
                </a:lnTo>
                <a:lnTo>
                  <a:pt x="14558132" y="868776"/>
                </a:lnTo>
                <a:lnTo>
                  <a:pt x="14519404" y="896521"/>
                </a:lnTo>
                <a:lnTo>
                  <a:pt x="14503737" y="900172"/>
                </a:lnTo>
                <a:lnTo>
                  <a:pt x="14498413" y="90069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grpSp>
        <p:nvGrpSpPr>
          <p:cNvPr id="6" name="object 6"/>
          <p:cNvGrpSpPr/>
          <p:nvPr/>
        </p:nvGrpSpPr>
        <p:grpSpPr>
          <a:xfrm>
            <a:off x="523694" y="4165280"/>
            <a:ext cx="15208857" cy="3311056"/>
            <a:chOff x="491289" y="3991726"/>
            <a:chExt cx="14575155" cy="3173095"/>
          </a:xfrm>
        </p:grpSpPr>
        <p:sp>
          <p:nvSpPr>
            <p:cNvPr id="7" name="object 7"/>
            <p:cNvSpPr/>
            <p:nvPr/>
          </p:nvSpPr>
          <p:spPr>
            <a:xfrm>
              <a:off x="491289" y="3991726"/>
              <a:ext cx="14575155" cy="3173095"/>
            </a:xfrm>
            <a:custGeom>
              <a:avLst/>
              <a:gdLst/>
              <a:ahLst/>
              <a:cxnLst/>
              <a:rect l="l" t="t" r="r" b="b"/>
              <a:pathLst>
                <a:path w="14575155" h="3173095">
                  <a:moveTo>
                    <a:pt x="14498413" y="3172910"/>
                  </a:moveTo>
                  <a:lnTo>
                    <a:pt x="76505" y="3172910"/>
                  </a:lnTo>
                  <a:lnTo>
                    <a:pt x="71180" y="3172385"/>
                  </a:lnTo>
                  <a:lnTo>
                    <a:pt x="31920" y="3156123"/>
                  </a:lnTo>
                  <a:lnTo>
                    <a:pt x="4175" y="3117396"/>
                  </a:lnTo>
                  <a:lnTo>
                    <a:pt x="0" y="3096405"/>
                  </a:lnTo>
                  <a:lnTo>
                    <a:pt x="0" y="3091029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5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096405"/>
                  </a:lnTo>
                  <a:lnTo>
                    <a:pt x="14558132" y="3140989"/>
                  </a:lnTo>
                  <a:lnTo>
                    <a:pt x="14519404" y="3168734"/>
                  </a:lnTo>
                  <a:lnTo>
                    <a:pt x="14503737" y="3172385"/>
                  </a:lnTo>
                  <a:lnTo>
                    <a:pt x="14498413" y="317291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8" name="object 8"/>
            <p:cNvSpPr/>
            <p:nvPr/>
          </p:nvSpPr>
          <p:spPr>
            <a:xfrm>
              <a:off x="726122" y="4253051"/>
              <a:ext cx="1203325" cy="2620645"/>
            </a:xfrm>
            <a:custGeom>
              <a:avLst/>
              <a:gdLst/>
              <a:ahLst/>
              <a:cxnLst/>
              <a:rect l="l" t="t" r="r" b="b"/>
              <a:pathLst>
                <a:path w="1203325" h="2620645">
                  <a:moveTo>
                    <a:pt x="0" y="0"/>
                  </a:moveTo>
                  <a:lnTo>
                    <a:pt x="1203311" y="0"/>
                  </a:lnTo>
                </a:path>
                <a:path w="1203325" h="2620645">
                  <a:moveTo>
                    <a:pt x="0" y="655052"/>
                  </a:moveTo>
                  <a:lnTo>
                    <a:pt x="1203311" y="655052"/>
                  </a:lnTo>
                </a:path>
                <a:path w="1203325" h="2620645">
                  <a:moveTo>
                    <a:pt x="0" y="2620210"/>
                  </a:moveTo>
                  <a:lnTo>
                    <a:pt x="1203311" y="262021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9926" y="1400807"/>
            <a:ext cx="5928360" cy="2359512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617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17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83" dirty="0">
              <a:latin typeface="Courier New"/>
              <a:cs typeface="Courier New"/>
            </a:endParaRPr>
          </a:p>
          <a:p>
            <a:pPr>
              <a:spcBef>
                <a:spcPts val="47"/>
              </a:spcBef>
            </a:pPr>
            <a:endParaRPr sz="2348" dirty="0">
              <a:latin typeface="Courier New"/>
              <a:cs typeface="Courier New"/>
            </a:endParaRPr>
          </a:p>
          <a:p>
            <a:pPr marL="13252"/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617" spc="4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617" spc="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'''SELECT</a:t>
            </a:r>
            <a:r>
              <a:rPr sz="1617" spc="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Product_ID</a:t>
            </a:r>
            <a:r>
              <a:rPr sz="1617" spc="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1617" spc="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test_table'''</a:t>
            </a:r>
            <a:endParaRPr sz="1617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83" dirty="0">
              <a:latin typeface="Courier New"/>
              <a:cs typeface="Courier New"/>
            </a:endParaRPr>
          </a:p>
          <a:p>
            <a:pPr marL="13252" marR="1637340">
              <a:lnSpc>
                <a:spcPct val="138700"/>
              </a:lnSpc>
              <a:spcBef>
                <a:spcPts val="1623"/>
              </a:spcBef>
            </a:pP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test_product_df</a:t>
            </a:r>
            <a:r>
              <a:rPr sz="1617" spc="5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617" spc="5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 test_product_df.show(</a:t>
            </a:r>
            <a:r>
              <a:rPr sz="1617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17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925" y="4193894"/>
            <a:ext cx="1533277" cy="3155957"/>
          </a:xfrm>
          <a:prstGeom prst="rect">
            <a:avLst/>
          </a:prstGeom>
        </p:spPr>
        <p:txBody>
          <a:bodyPr vert="horz" wrap="square" lIns="0" tIns="107343" rIns="0" bIns="0" rtlCol="0">
            <a:spAutoFit/>
          </a:bodyPr>
          <a:lstStyle/>
          <a:p>
            <a:pPr marL="13252">
              <a:spcBef>
                <a:spcPts val="845"/>
              </a:spcBef>
              <a:tabLst>
                <a:tab pos="1394158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|Product_ID|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  <a:tabLst>
                <a:tab pos="1394158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spc="2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P00069042|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46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spc="2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P00248942|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spc="2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P00087842|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spc="2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P00085442|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spc="2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P00285442|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  <a:tabLst>
                <a:tab pos="1394158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b="1" spc="68" dirty="0">
                <a:solidFill>
                  <a:srgbClr val="0070C0"/>
                </a:solidFill>
              </a:rPr>
              <a:t>Summarizing</a:t>
            </a:r>
            <a:r>
              <a:rPr sz="2800" b="1" spc="-78" dirty="0">
                <a:solidFill>
                  <a:srgbClr val="0070C0"/>
                </a:solidFill>
              </a:rPr>
              <a:t> </a:t>
            </a:r>
            <a:r>
              <a:rPr sz="2800" b="1" spc="162" dirty="0">
                <a:solidFill>
                  <a:srgbClr val="0070C0"/>
                </a:solidFill>
              </a:rPr>
              <a:t>and</a:t>
            </a:r>
            <a:r>
              <a:rPr sz="2800" b="1" spc="-73" dirty="0">
                <a:solidFill>
                  <a:srgbClr val="0070C0"/>
                </a:solidFill>
              </a:rPr>
              <a:t> </a:t>
            </a:r>
            <a:r>
              <a:rPr sz="2800" b="1" spc="110" dirty="0">
                <a:solidFill>
                  <a:srgbClr val="0070C0"/>
                </a:solidFill>
              </a:rPr>
              <a:t>grouping</a:t>
            </a:r>
            <a:r>
              <a:rPr sz="2800" b="1" spc="-73" dirty="0">
                <a:solidFill>
                  <a:srgbClr val="0070C0"/>
                </a:solidFill>
              </a:rPr>
              <a:t> </a:t>
            </a:r>
            <a:r>
              <a:rPr sz="2800" b="1" spc="235" dirty="0">
                <a:solidFill>
                  <a:srgbClr val="0070C0"/>
                </a:solidFill>
              </a:rPr>
              <a:t>data</a:t>
            </a:r>
            <a:r>
              <a:rPr sz="2800" b="1" spc="-73" dirty="0">
                <a:solidFill>
                  <a:srgbClr val="0070C0"/>
                </a:solidFill>
              </a:rPr>
              <a:t> </a:t>
            </a:r>
            <a:r>
              <a:rPr sz="2800" b="1" dirty="0">
                <a:solidFill>
                  <a:srgbClr val="0070C0"/>
                </a:solidFill>
              </a:rPr>
              <a:t>using</a:t>
            </a:r>
            <a:r>
              <a:rPr sz="2800" b="1" spc="-73" dirty="0">
                <a:solidFill>
                  <a:srgbClr val="0070C0"/>
                </a:solidFill>
              </a:rPr>
              <a:t> </a:t>
            </a:r>
            <a:r>
              <a:rPr sz="2800" b="1" spc="-130" dirty="0">
                <a:solidFill>
                  <a:srgbClr val="0070C0"/>
                </a:solidFill>
              </a:rPr>
              <a:t>SQL</a:t>
            </a:r>
            <a:r>
              <a:rPr sz="2800" b="1" spc="-78" dirty="0">
                <a:solidFill>
                  <a:srgbClr val="0070C0"/>
                </a:solidFill>
              </a:rPr>
              <a:t> </a:t>
            </a:r>
            <a:r>
              <a:rPr sz="2800" b="1" spc="-10" dirty="0">
                <a:solidFill>
                  <a:srgbClr val="0070C0"/>
                </a:solidFill>
              </a:rPr>
              <a:t>queries</a:t>
            </a:r>
            <a:endParaRPr sz="28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217569"/>
            <a:ext cx="15208857" cy="619539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4" name="object 4"/>
          <p:cNvSpPr/>
          <p:nvPr/>
        </p:nvSpPr>
        <p:spPr>
          <a:xfrm>
            <a:off x="523694" y="2093345"/>
            <a:ext cx="15208857" cy="619539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5" name="object 5"/>
          <p:cNvSpPr/>
          <p:nvPr/>
        </p:nvSpPr>
        <p:spPr>
          <a:xfrm>
            <a:off x="523694" y="2969122"/>
            <a:ext cx="15208857" cy="641405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6" name="object 6"/>
          <p:cNvSpPr/>
          <p:nvPr/>
        </p:nvSpPr>
        <p:spPr>
          <a:xfrm>
            <a:off x="523694" y="3866258"/>
            <a:ext cx="15208857" cy="3652961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7" name="object 7"/>
          <p:cNvSpPr txBox="1"/>
          <p:nvPr/>
        </p:nvSpPr>
        <p:spPr>
          <a:xfrm>
            <a:off x="629926" y="1400832"/>
            <a:ext cx="8564879" cy="1874508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617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17">
              <a:latin typeface="Courier New"/>
              <a:cs typeface="Courier New"/>
            </a:endParaRPr>
          </a:p>
          <a:p>
            <a:pPr marL="13252" marR="5301">
              <a:lnSpc>
                <a:spcPct val="355300"/>
              </a:lnSpc>
            </a:pP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617" spc="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617" spc="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max(Purchase)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GROUP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BY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spc="-10" dirty="0">
                <a:solidFill>
                  <a:srgbClr val="BE2F72"/>
                </a:solidFill>
                <a:latin typeface="Courier New"/>
                <a:cs typeface="Courier New"/>
              </a:rPr>
              <a:t>Age''' 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617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925" y="3985441"/>
            <a:ext cx="152400" cy="266247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161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0122" y="4130331"/>
            <a:ext cx="2403282" cy="701040"/>
            <a:chOff x="717867" y="3958234"/>
            <a:chExt cx="2303145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89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89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6122" y="4621542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086" y="4621542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9925" y="3894872"/>
            <a:ext cx="2663687" cy="1060127"/>
          </a:xfrm>
          <a:prstGeom prst="rect">
            <a:avLst/>
          </a:prstGeom>
        </p:spPr>
        <p:txBody>
          <a:bodyPr vert="horz" wrap="square" lIns="0" tIns="107343" rIns="0" bIns="0" rtlCol="0">
            <a:spAutoFit/>
          </a:bodyPr>
          <a:lstStyle/>
          <a:p>
            <a:pPr marR="5301" algn="r">
              <a:spcBef>
                <a:spcPts val="845"/>
              </a:spcBef>
              <a:tabLst>
                <a:tab pos="1757275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  <a:tabLst>
                <a:tab pos="376370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Age|max(Purchase)|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  <a:tabLst>
                <a:tab pos="752739" algn="l"/>
                <a:tab pos="2510677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925" y="4920172"/>
            <a:ext cx="905785" cy="1750187"/>
          </a:xfrm>
          <a:prstGeom prst="rect">
            <a:avLst/>
          </a:prstGeom>
        </p:spPr>
        <p:txBody>
          <a:bodyPr vert="horz" wrap="square" lIns="0" tIns="107343" rIns="0" bIns="0" rtlCol="0">
            <a:spAutoFit/>
          </a:bodyPr>
          <a:lstStyle/>
          <a:p>
            <a:pPr marL="13252">
              <a:spcBef>
                <a:spcPts val="845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|18-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25|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spc="3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0-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46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|51-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8736" y="6873078"/>
            <a:ext cx="628153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7" name="object 17"/>
          <p:cNvSpPr txBox="1"/>
          <p:nvPr/>
        </p:nvSpPr>
        <p:spPr>
          <a:xfrm>
            <a:off x="629925" y="6719573"/>
            <a:ext cx="905785" cy="266247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  <a:tabLst>
                <a:tab pos="765992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2090" y="6873078"/>
            <a:ext cx="1632668" cy="0"/>
          </a:xfrm>
          <a:custGeom>
            <a:avLst/>
            <a:gdLst/>
            <a:ahLst/>
            <a:cxnLst/>
            <a:rect l="l" t="t" r="r" b="b"/>
            <a:pathLst>
              <a:path w="1564639">
                <a:moveTo>
                  <a:pt x="0" y="0"/>
                </a:moveTo>
                <a:lnTo>
                  <a:pt x="1564293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9" name="object 19"/>
          <p:cNvSpPr txBox="1"/>
          <p:nvPr/>
        </p:nvSpPr>
        <p:spPr>
          <a:xfrm>
            <a:off x="2513309" y="4920173"/>
            <a:ext cx="780553" cy="2101629"/>
          </a:xfrm>
          <a:prstGeom prst="rect">
            <a:avLst/>
          </a:prstGeom>
        </p:spPr>
        <p:txBody>
          <a:bodyPr vert="horz" wrap="square" lIns="0" tIns="107343" rIns="0" bIns="0" rtlCol="0">
            <a:spAutoFit/>
          </a:bodyPr>
          <a:lstStyle/>
          <a:p>
            <a:pPr marR="5301" algn="r">
              <a:spcBef>
                <a:spcPts val="845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23958|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23961|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23955|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46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</a:pPr>
            <a:r>
              <a:rPr sz="161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926" y="7061339"/>
            <a:ext cx="2914816" cy="266247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21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61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446945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25"/>
              </a:spcBef>
            </a:pPr>
            <a:r>
              <a:rPr sz="2800" b="1" spc="141" dirty="0">
                <a:solidFill>
                  <a:srgbClr val="0070C0"/>
                </a:solidFill>
              </a:rPr>
              <a:t>Filtering</a:t>
            </a:r>
            <a:r>
              <a:rPr sz="2800" b="1" dirty="0">
                <a:solidFill>
                  <a:srgbClr val="0070C0"/>
                </a:solidFill>
              </a:rPr>
              <a:t> columns</a:t>
            </a:r>
            <a:r>
              <a:rPr sz="2800" b="1" spc="5" dirty="0">
                <a:solidFill>
                  <a:srgbClr val="0070C0"/>
                </a:solidFill>
              </a:rPr>
              <a:t> </a:t>
            </a:r>
            <a:r>
              <a:rPr sz="2800" b="1" dirty="0">
                <a:solidFill>
                  <a:srgbClr val="0070C0"/>
                </a:solidFill>
              </a:rPr>
              <a:t>using</a:t>
            </a:r>
            <a:r>
              <a:rPr sz="2800" b="1" spc="5" dirty="0">
                <a:solidFill>
                  <a:srgbClr val="0070C0"/>
                </a:solidFill>
              </a:rPr>
              <a:t> </a:t>
            </a:r>
            <a:r>
              <a:rPr sz="2800" b="1" spc="-130" dirty="0">
                <a:solidFill>
                  <a:srgbClr val="0070C0"/>
                </a:solidFill>
              </a:rPr>
              <a:t>SQL</a:t>
            </a:r>
            <a:r>
              <a:rPr sz="2800" b="1" spc="5" dirty="0">
                <a:solidFill>
                  <a:srgbClr val="0070C0"/>
                </a:solidFill>
              </a:rPr>
              <a:t> </a:t>
            </a:r>
            <a:r>
              <a:rPr sz="2800" b="1" spc="-10" dirty="0">
                <a:solidFill>
                  <a:srgbClr val="0070C0"/>
                </a:solidFill>
              </a:rPr>
              <a:t>queries</a:t>
            </a:r>
            <a:endParaRPr sz="28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217544"/>
            <a:ext cx="15208857" cy="619539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4" name="object 4"/>
          <p:cNvSpPr/>
          <p:nvPr/>
        </p:nvSpPr>
        <p:spPr>
          <a:xfrm>
            <a:off x="523694" y="2093320"/>
            <a:ext cx="15208857" cy="619539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5" name="object 5"/>
          <p:cNvSpPr/>
          <p:nvPr/>
        </p:nvSpPr>
        <p:spPr>
          <a:xfrm>
            <a:off x="523694" y="2969096"/>
            <a:ext cx="15208857" cy="641405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6" name="object 6"/>
          <p:cNvSpPr/>
          <p:nvPr/>
        </p:nvSpPr>
        <p:spPr>
          <a:xfrm>
            <a:off x="523694" y="3866233"/>
            <a:ext cx="15208857" cy="3652961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7" name="object 7"/>
          <p:cNvSpPr txBox="1"/>
          <p:nvPr/>
        </p:nvSpPr>
        <p:spPr>
          <a:xfrm>
            <a:off x="629925" y="1400808"/>
            <a:ext cx="12457043" cy="1874508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617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17">
              <a:latin typeface="Courier New"/>
              <a:cs typeface="Courier New"/>
            </a:endParaRPr>
          </a:p>
          <a:p>
            <a:pPr marL="13252" marR="5301">
              <a:lnSpc>
                <a:spcPct val="355300"/>
              </a:lnSpc>
            </a:pP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617" spc="4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617" spc="4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617" spc="42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Purchase,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617" spc="42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617" spc="42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WHERE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Purchase</a:t>
            </a:r>
            <a:r>
              <a:rPr sz="1617" spc="42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&gt;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20000</a:t>
            </a:r>
            <a:r>
              <a:rPr sz="1617" spc="42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AND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617" spc="42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BE2F72"/>
                </a:solidFill>
                <a:latin typeface="Courier New"/>
                <a:cs typeface="Courier New"/>
              </a:rPr>
              <a:t>==</a:t>
            </a:r>
            <a:r>
              <a:rPr sz="1617" spc="47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17" spc="-10" dirty="0">
                <a:solidFill>
                  <a:srgbClr val="BE2F72"/>
                </a:solidFill>
                <a:latin typeface="Courier New"/>
                <a:cs typeface="Courier New"/>
              </a:rPr>
              <a:t>"F"''' 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617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617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925" y="3985416"/>
            <a:ext cx="152400" cy="266247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161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0122" y="4130307"/>
            <a:ext cx="2654410" cy="701040"/>
            <a:chOff x="717867" y="3958211"/>
            <a:chExt cx="2543810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6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66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1032" y="3966466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122" y="4621518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8086" y="4621518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1032" y="4621518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7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9926" y="3894848"/>
            <a:ext cx="2914816" cy="1060127"/>
          </a:xfrm>
          <a:prstGeom prst="rect">
            <a:avLst/>
          </a:prstGeom>
        </p:spPr>
        <p:txBody>
          <a:bodyPr vert="horz" wrap="square" lIns="0" tIns="107343" rIns="0" bIns="0" rtlCol="0">
            <a:spAutoFit/>
          </a:bodyPr>
          <a:lstStyle/>
          <a:p>
            <a:pPr marR="5301" algn="r">
              <a:spcBef>
                <a:spcPts val="845"/>
              </a:spcBef>
              <a:tabLst>
                <a:tab pos="1129771" algn="l"/>
                <a:tab pos="2008409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  <a:tabLst>
                <a:tab pos="376370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Age|Purchase|Gender|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  <a:tabLst>
                <a:tab pos="752739" algn="l"/>
                <a:tab pos="1883173" algn="l"/>
                <a:tab pos="2761811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8736" y="6873053"/>
            <a:ext cx="628153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8" name="object 18"/>
          <p:cNvSpPr txBox="1"/>
          <p:nvPr/>
        </p:nvSpPr>
        <p:spPr>
          <a:xfrm>
            <a:off x="629925" y="4920148"/>
            <a:ext cx="905785" cy="2101629"/>
          </a:xfrm>
          <a:prstGeom prst="rect">
            <a:avLst/>
          </a:prstGeom>
        </p:spPr>
        <p:txBody>
          <a:bodyPr vert="horz" wrap="square" lIns="0" tIns="107343" rIns="0" bIns="0" rtlCol="0">
            <a:spAutoFit/>
          </a:bodyPr>
          <a:lstStyle/>
          <a:p>
            <a:pPr marL="13252">
              <a:spcBef>
                <a:spcPts val="845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|36-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45|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46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617">
              <a:latin typeface="Courier New"/>
              <a:cs typeface="Courier New"/>
            </a:endParaRPr>
          </a:p>
          <a:p>
            <a:pPr marL="13252">
              <a:spcBef>
                <a:spcPts val="751"/>
              </a:spcBef>
              <a:tabLst>
                <a:tab pos="765992" algn="l"/>
              </a:tabLst>
            </a:pP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17" spc="-52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22090" y="6873053"/>
            <a:ext cx="1004515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56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20" name="object 20"/>
          <p:cNvSpPr txBox="1"/>
          <p:nvPr/>
        </p:nvSpPr>
        <p:spPr>
          <a:xfrm>
            <a:off x="1885514" y="4920149"/>
            <a:ext cx="780553" cy="2101629"/>
          </a:xfrm>
          <a:prstGeom prst="rect">
            <a:avLst/>
          </a:prstGeom>
        </p:spPr>
        <p:txBody>
          <a:bodyPr vert="horz" wrap="square" lIns="0" tIns="107343" rIns="0" bIns="0" rtlCol="0">
            <a:spAutoFit/>
          </a:bodyPr>
          <a:lstStyle/>
          <a:p>
            <a:pPr marR="5301" algn="r">
              <a:spcBef>
                <a:spcPts val="845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23792|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21002|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23595|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23341|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46"/>
              </a:spcBef>
            </a:pPr>
            <a:r>
              <a:rPr sz="1617" spc="-10" dirty="0">
                <a:solidFill>
                  <a:srgbClr val="FFFFFF"/>
                </a:solidFill>
                <a:latin typeface="Courier New"/>
                <a:cs typeface="Courier New"/>
              </a:rPr>
              <a:t>20771|</a:t>
            </a:r>
            <a:endParaRPr sz="1617">
              <a:latin typeface="Courier New"/>
              <a:cs typeface="Courier New"/>
            </a:endParaRPr>
          </a:p>
          <a:p>
            <a:pPr marR="5301" algn="r">
              <a:spcBef>
                <a:spcPts val="751"/>
              </a:spcBef>
            </a:pPr>
            <a:r>
              <a:rPr sz="161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52120" y="6873053"/>
            <a:ext cx="754049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002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22" name="object 22"/>
          <p:cNvSpPr txBox="1"/>
          <p:nvPr/>
        </p:nvSpPr>
        <p:spPr>
          <a:xfrm>
            <a:off x="3266662" y="4920148"/>
            <a:ext cx="278296" cy="2093126"/>
          </a:xfrm>
          <a:prstGeom prst="rect">
            <a:avLst/>
          </a:prstGeom>
        </p:spPr>
        <p:txBody>
          <a:bodyPr vert="horz" wrap="square" lIns="0" tIns="11927" rIns="0" bIns="0" rtlCol="0">
            <a:spAutoFit/>
          </a:bodyPr>
          <a:lstStyle/>
          <a:p>
            <a:pPr marL="13252" marR="5301" algn="just">
              <a:lnSpc>
                <a:spcPct val="138700"/>
              </a:lnSpc>
              <a:spcBef>
                <a:spcPts val="94"/>
              </a:spcBef>
            </a:pPr>
            <a:r>
              <a:rPr sz="1617" spc="-26" dirty="0">
                <a:solidFill>
                  <a:srgbClr val="FFFFFF"/>
                </a:solidFill>
                <a:latin typeface="Courier New"/>
                <a:cs typeface="Courier New"/>
              </a:rPr>
              <a:t>F| F| F| F| F|</a:t>
            </a:r>
            <a:endParaRPr sz="1617">
              <a:latin typeface="Courier New"/>
              <a:cs typeface="Courier New"/>
            </a:endParaRPr>
          </a:p>
          <a:p>
            <a:pPr marL="138488">
              <a:spcBef>
                <a:spcPts val="751"/>
              </a:spcBef>
            </a:pPr>
            <a:r>
              <a:rPr sz="1617" spc="16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617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926" y="7061314"/>
            <a:ext cx="2914816" cy="266247"/>
          </a:xfrm>
          <a:prstGeom prst="rect">
            <a:avLst/>
          </a:prstGeom>
        </p:spPr>
        <p:txBody>
          <a:bodyPr vert="horz" wrap="square" lIns="0" tIns="17228" rIns="0" bIns="0" rtlCol="0">
            <a:spAutoFit/>
          </a:bodyPr>
          <a:lstStyle/>
          <a:p>
            <a:pPr marL="13252">
              <a:spcBef>
                <a:spcPts val="136"/>
              </a:spcBef>
            </a:pP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617" spc="3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17" spc="-21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61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16256000" cy="815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5806A2-40D1-9EAB-D4CE-5920C65A09EA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16256000" cy="815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21043D-86D4-C8A3-47D9-9ACCBC879245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6045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16256000" cy="815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452B7D-B95B-495B-57B0-05C0E185CA55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8794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16256000" cy="815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36FB2A-3775-0EF5-D2BA-C2EE31ED4917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869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16256000" cy="815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687705-E795-AA50-E7C0-1E1B5A039FFB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3836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000"/>
            <a:ext cx="16256000" cy="812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A3C279-4757-2C6B-ABA7-30032DF33502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16256000" cy="815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D40F36-22D2-FA82-8207-A9BE39147D9F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000"/>
            <a:ext cx="16256000" cy="812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890AC6-B845-B2B3-FD04-0DCD7FF777C2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03300"/>
            <a:ext cx="16256000" cy="8140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87F549-1C23-DE74-00EC-6A6EFC8D5531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000"/>
            <a:ext cx="16256000" cy="812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44CC77-B664-EAAF-40A7-BFF2F31B1495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000"/>
            <a:ext cx="16256000" cy="812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AFF32D-450A-772E-81CE-4AFA2BB73077}"/>
              </a:ext>
            </a:extLst>
          </p:cNvPr>
          <p:cNvSpPr/>
          <p:nvPr/>
        </p:nvSpPr>
        <p:spPr>
          <a:xfrm>
            <a:off x="0" y="8229600"/>
            <a:ext cx="1625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21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183" y="381663"/>
            <a:ext cx="15266504" cy="570056"/>
          </a:xfrm>
          <a:prstGeom prst="rect">
            <a:avLst/>
          </a:prstGeom>
        </p:spPr>
        <p:txBody>
          <a:bodyPr vert="horz" wrap="square" lIns="0" tIns="15903" rIns="0" bIns="0" rtlCol="0">
            <a:spAutoFit/>
          </a:bodyPr>
          <a:lstStyle/>
          <a:p>
            <a:pPr marL="13252">
              <a:spcBef>
                <a:spcPts val="104"/>
              </a:spcBef>
            </a:pPr>
            <a:r>
              <a:rPr sz="3600" b="1" spc="119" dirty="0">
                <a:solidFill>
                  <a:srgbClr val="0070C0"/>
                </a:solidFill>
              </a:rPr>
              <a:t>Create a DataFrame from reading a CSV/JSON/TXT</a:t>
            </a:r>
          </a:p>
        </p:txBody>
      </p:sp>
      <p:sp>
        <p:nvSpPr>
          <p:cNvPr id="3" name="object 3"/>
          <p:cNvSpPr/>
          <p:nvPr/>
        </p:nvSpPr>
        <p:spPr>
          <a:xfrm>
            <a:off x="523694" y="1217544"/>
            <a:ext cx="15208857" cy="74808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4" name="object 4"/>
          <p:cNvSpPr/>
          <p:nvPr/>
        </p:nvSpPr>
        <p:spPr>
          <a:xfrm>
            <a:off x="523694" y="2221482"/>
            <a:ext cx="15208857" cy="726882"/>
          </a:xfrm>
          <a:custGeom>
            <a:avLst/>
            <a:gdLst/>
            <a:ahLst/>
            <a:cxnLst/>
            <a:rect l="l" t="t" r="r" b="b"/>
            <a:pathLst>
              <a:path w="14575155" h="696594">
                <a:moveTo>
                  <a:pt x="14498413" y="695993"/>
                </a:moveTo>
                <a:lnTo>
                  <a:pt x="76505" y="695993"/>
                </a:lnTo>
                <a:lnTo>
                  <a:pt x="71180" y="695468"/>
                </a:lnTo>
                <a:lnTo>
                  <a:pt x="31920" y="679206"/>
                </a:lnTo>
                <a:lnTo>
                  <a:pt x="4175" y="640479"/>
                </a:lnTo>
                <a:lnTo>
                  <a:pt x="0" y="619487"/>
                </a:lnTo>
                <a:lnTo>
                  <a:pt x="0" y="61411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19487"/>
                </a:lnTo>
                <a:lnTo>
                  <a:pt x="14558132" y="664072"/>
                </a:lnTo>
                <a:lnTo>
                  <a:pt x="14519404" y="691817"/>
                </a:lnTo>
                <a:lnTo>
                  <a:pt x="14503737" y="695468"/>
                </a:lnTo>
                <a:lnTo>
                  <a:pt x="14498413" y="69599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5" name="object 5"/>
          <p:cNvSpPr/>
          <p:nvPr/>
        </p:nvSpPr>
        <p:spPr>
          <a:xfrm>
            <a:off x="523694" y="3204061"/>
            <a:ext cx="15208857" cy="74808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6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7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3" y="4400244"/>
            <a:ext cx="106802" cy="1068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53" y="5083778"/>
            <a:ext cx="106802" cy="106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860" y="5585746"/>
            <a:ext cx="128162" cy="12816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335389" y="5446904"/>
            <a:ext cx="2050774" cy="448586"/>
          </a:xfrm>
          <a:custGeom>
            <a:avLst/>
            <a:gdLst/>
            <a:ahLst/>
            <a:cxnLst/>
            <a:rect l="l" t="t" r="r" b="b"/>
            <a:pathLst>
              <a:path w="1965325" h="429895">
                <a:moveTo>
                  <a:pt x="1888652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1888652" y="0"/>
                </a:lnTo>
                <a:lnTo>
                  <a:pt x="1933237" y="16786"/>
                </a:lnTo>
                <a:lnTo>
                  <a:pt x="1960981" y="55513"/>
                </a:lnTo>
                <a:lnTo>
                  <a:pt x="1965157" y="76505"/>
                </a:lnTo>
                <a:lnTo>
                  <a:pt x="1965157" y="353372"/>
                </a:lnTo>
                <a:lnTo>
                  <a:pt x="1948370" y="397956"/>
                </a:lnTo>
                <a:lnTo>
                  <a:pt x="1909643" y="425702"/>
                </a:lnTo>
                <a:lnTo>
                  <a:pt x="1893977" y="429352"/>
                </a:lnTo>
                <a:lnTo>
                  <a:pt x="188865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0" name="object 10"/>
          <p:cNvSpPr/>
          <p:nvPr/>
        </p:nvSpPr>
        <p:spPr>
          <a:xfrm>
            <a:off x="3706394" y="5446904"/>
            <a:ext cx="2947946" cy="448586"/>
          </a:xfrm>
          <a:custGeom>
            <a:avLst/>
            <a:gdLst/>
            <a:ahLst/>
            <a:cxnLst/>
            <a:rect l="l" t="t" r="r" b="b"/>
            <a:pathLst>
              <a:path w="2825115" h="429895">
                <a:moveTo>
                  <a:pt x="2748409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19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9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2"/>
                </a:lnTo>
                <a:lnTo>
                  <a:pt x="2808127" y="397956"/>
                </a:lnTo>
                <a:lnTo>
                  <a:pt x="2769400" y="425702"/>
                </a:lnTo>
                <a:lnTo>
                  <a:pt x="2753734" y="429352"/>
                </a:lnTo>
                <a:lnTo>
                  <a:pt x="274840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 sz="1878"/>
          </a:p>
        </p:txBody>
      </p:sp>
      <p:sp>
        <p:nvSpPr>
          <p:cNvPr id="11" name="object 11"/>
          <p:cNvSpPr txBox="1"/>
          <p:nvPr/>
        </p:nvSpPr>
        <p:spPr>
          <a:xfrm>
            <a:off x="655625" y="1420032"/>
            <a:ext cx="10845579" cy="4463529"/>
          </a:xfrm>
          <a:prstGeom prst="rect">
            <a:avLst/>
          </a:prstGeom>
        </p:spPr>
        <p:txBody>
          <a:bodyPr vert="horz" wrap="square" lIns="0" tIns="15239" rIns="0" bIns="0" rtlCol="0">
            <a:spAutoFit/>
          </a:bodyPr>
          <a:lstStyle/>
          <a:p>
            <a:pPr marL="13252">
              <a:spcBef>
                <a:spcPts val="119"/>
              </a:spcBef>
            </a:pP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df_csv</a:t>
            </a:r>
            <a:r>
              <a:rPr sz="1983" spc="-5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83" spc="-5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1983" dirty="0">
                <a:solidFill>
                  <a:srgbClr val="BE2F72"/>
                </a:solidFill>
                <a:latin typeface="Courier New"/>
                <a:cs typeface="Courier New"/>
              </a:rPr>
              <a:t>"people.csv"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83" spc="-5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83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83" spc="-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83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83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83" dirty="0">
              <a:latin typeface="Courier New"/>
              <a:cs typeface="Courier New"/>
            </a:endParaRPr>
          </a:p>
          <a:p>
            <a:pPr marL="13252" marR="5301">
              <a:lnSpc>
                <a:spcPts val="7910"/>
              </a:lnSpc>
              <a:spcBef>
                <a:spcPts val="1011"/>
              </a:spcBef>
            </a:pP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df_json</a:t>
            </a:r>
            <a:r>
              <a:rPr sz="1983" spc="-68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83" spc="-5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spark.read.json(</a:t>
            </a:r>
            <a:r>
              <a:rPr sz="1983" dirty="0">
                <a:solidFill>
                  <a:srgbClr val="BE2F72"/>
                </a:solidFill>
                <a:latin typeface="Courier New"/>
                <a:cs typeface="Courier New"/>
              </a:rPr>
              <a:t>"people.json"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83" spc="-5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83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83" spc="-5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83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83" spc="-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df_txt</a:t>
            </a:r>
            <a:r>
              <a:rPr sz="1983" spc="-5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83" spc="-5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spark.read.txt(</a:t>
            </a:r>
            <a:r>
              <a:rPr sz="1983" dirty="0">
                <a:solidFill>
                  <a:srgbClr val="BE2F72"/>
                </a:solidFill>
                <a:latin typeface="Courier New"/>
                <a:cs typeface="Courier New"/>
              </a:rPr>
              <a:t>"people.txt"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83" spc="-5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83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83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83" spc="-47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83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83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83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83" dirty="0">
              <a:latin typeface="Courier New"/>
              <a:cs typeface="Courier New"/>
            </a:endParaRPr>
          </a:p>
          <a:p>
            <a:pPr marL="252459" marR="3470816">
              <a:lnSpc>
                <a:spcPct val="153500"/>
              </a:lnSpc>
              <a:spcBef>
                <a:spcPts val="683"/>
              </a:spcBef>
            </a:pPr>
            <a:r>
              <a:rPr sz="2609" spc="94" dirty="0">
                <a:solidFill>
                  <a:srgbClr val="04182D"/>
                </a:solidFill>
                <a:latin typeface="Arial"/>
                <a:cs typeface="Arial"/>
              </a:rPr>
              <a:t>Path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83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22" spc="63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le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57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922" spc="119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609" spc="119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36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609" spc="68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parameters 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609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609" spc="57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36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609" spc="63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9" spc="110" dirty="0">
                <a:solidFill>
                  <a:srgbClr val="04182D"/>
                </a:solidFill>
                <a:latin typeface="Arial"/>
                <a:cs typeface="Arial"/>
              </a:rPr>
              <a:t>parameters</a:t>
            </a:r>
            <a:endParaRPr sz="2609" dirty="0">
              <a:latin typeface="Arial"/>
              <a:cs typeface="Arial"/>
            </a:endParaRPr>
          </a:p>
          <a:p>
            <a:pPr marL="722259">
              <a:spcBef>
                <a:spcPts val="527"/>
              </a:spcBef>
              <a:tabLst>
                <a:tab pos="3093784" algn="l"/>
              </a:tabLst>
            </a:pPr>
            <a:r>
              <a:rPr sz="2348" dirty="0">
                <a:solidFill>
                  <a:srgbClr val="04182D"/>
                </a:solidFill>
                <a:latin typeface="Courier New"/>
                <a:cs typeface="Courier New"/>
              </a:rPr>
              <a:t>header=True</a:t>
            </a:r>
            <a:r>
              <a:rPr sz="2348" spc="-402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922" spc="-52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922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348" spc="-10" dirty="0">
                <a:solidFill>
                  <a:srgbClr val="04182D"/>
                </a:solidFill>
                <a:latin typeface="Courier New"/>
                <a:cs typeface="Courier New"/>
              </a:rPr>
              <a:t>inferSchema=True</a:t>
            </a:r>
            <a:endParaRPr sz="2348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1329</Words>
  <Application>Microsoft Macintosh PowerPoint</Application>
  <PresentationFormat>Custom</PresentationFormat>
  <Paragraphs>215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DataFrame from reading a CSV/JSON/TXT</vt:lpstr>
      <vt:lpstr>PowerPoint Presentation</vt:lpstr>
      <vt:lpstr>PowerPoint Presentation</vt:lpstr>
      <vt:lpstr>Create a DataFrame from RDD</vt:lpstr>
      <vt:lpstr>PowerPoint Presentation</vt:lpstr>
      <vt:lpstr>DataFrame operators in PySpark</vt:lpstr>
      <vt:lpstr>select() and show() operations</vt:lpstr>
      <vt:lpstr>filter() and show() operations</vt:lpstr>
      <vt:lpstr>groupby() and count() operations</vt:lpstr>
      <vt:lpstr>orderby() Transformations</vt:lpstr>
      <vt:lpstr>dropDuplicates()</vt:lpstr>
      <vt:lpstr>withColumnRenamed Transformations</vt:lpstr>
      <vt:lpstr>printSchema()</vt:lpstr>
      <vt:lpstr>columns actions</vt:lpstr>
      <vt:lpstr>describe() actions</vt:lpstr>
      <vt:lpstr>PowerPoint Presentation</vt:lpstr>
      <vt:lpstr>DataFrame API vs SQL queries</vt:lpstr>
      <vt:lpstr>Executing SQL Queries</vt:lpstr>
      <vt:lpstr>SQL query to extract data</vt:lpstr>
      <vt:lpstr>Summarizing and grouping data using SQL queries</vt:lpstr>
      <vt:lpstr>Filtering columns using 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António Gonçalves</cp:lastModifiedBy>
  <cp:revision>1</cp:revision>
  <dcterms:created xsi:type="dcterms:W3CDTF">2022-12-17T16:18:30Z</dcterms:created>
  <dcterms:modified xsi:type="dcterms:W3CDTF">2022-12-17T16:35:53Z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2022-12-16T00:00:00Z</vt:filetime>
  </property>
  <property fmtid="{D5CDD505-2E9C-101B-9397-08002B2CF9AE}" pid="3" name="Creator">
    <vt:lpwstr>Foxit Quick PDF Library 18.11 (www.debenu.com)</vt:lpwstr>
  </property>
  <property fmtid="{D5CDD505-2E9C-101B-9397-08002B2CF9AE}" pid="4" name="LastSaved">
    <vt:filetime>2022-12-17T00:00:00Z</vt:filetime>
  </property>
</Properties>
</file>