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</p:sldIdLst>
  <p:sldSz cx="15557500" cy="8763000"/>
  <p:notesSz cx="15557500" cy="8763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61821-664C-FD4C-8F37-62943CC52CF2}" v="5" dt="2022-11-03T22:19:40.0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646"/>
  </p:normalViewPr>
  <p:slideViewPr>
    <p:cSldViewPr>
      <p:cViewPr varScale="1">
        <p:scale>
          <a:sx n="74" d="100"/>
          <a:sy n="74" d="100"/>
        </p:scale>
        <p:origin x="56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08E377A0-15F0-EC49-85FF-91AC7024D1BA}"/>
    <pc:docChg chg="undo custSel addSld delSld modSld sldOrd">
      <pc:chgData name="António Gonçalves" userId="78fffafe-1b89-4629-a5b6-2aadb2b26810" providerId="ADAL" clId="{08E377A0-15F0-EC49-85FF-91AC7024D1BA}" dt="2022-10-25T10:50:23.461" v="3642"/>
      <pc:docMkLst>
        <pc:docMk/>
      </pc:docMkLst>
      <pc:sldChg chg="delSp mod">
        <pc:chgData name="António Gonçalves" userId="78fffafe-1b89-4629-a5b6-2aadb2b26810" providerId="ADAL" clId="{08E377A0-15F0-EC49-85FF-91AC7024D1BA}" dt="2022-10-25T08:23:40.786" v="4" actId="478"/>
        <pc:sldMkLst>
          <pc:docMk/>
          <pc:sldMk cId="0" sldId="256"/>
        </pc:sldMkLst>
        <pc:spChg chg="del">
          <ac:chgData name="António Gonçalves" userId="78fffafe-1b89-4629-a5b6-2aadb2b26810" providerId="ADAL" clId="{08E377A0-15F0-EC49-85FF-91AC7024D1BA}" dt="2022-10-25T08:23:34.334" v="1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3:33.010" v="0" actId="478"/>
          <ac:spMkLst>
            <pc:docMk/>
            <pc:sldMk cId="0" sldId="256"/>
            <ac:spMk id="7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3:36.489" v="2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3:38.179" v="3" actId="478"/>
          <ac:spMkLst>
            <pc:docMk/>
            <pc:sldMk cId="0" sldId="256"/>
            <ac:spMk id="9" creationId="{00000000-0000-0000-0000-000000000000}"/>
          </ac:spMkLst>
        </pc:spChg>
        <pc:grpChg chg="del">
          <ac:chgData name="António Gonçalves" userId="78fffafe-1b89-4629-a5b6-2aadb2b26810" providerId="ADAL" clId="{08E377A0-15F0-EC49-85FF-91AC7024D1BA}" dt="2022-10-25T08:23:40.786" v="4" actId="478"/>
          <ac:grpSpMkLst>
            <pc:docMk/>
            <pc:sldMk cId="0" sldId="256"/>
            <ac:grpSpMk id="3" creationId="{00000000-0000-0000-0000-000000000000}"/>
          </ac:grpSpMkLst>
        </pc:grpChg>
      </pc:sldChg>
      <pc:sldChg chg="delSp modSp mod modNotesTx">
        <pc:chgData name="António Gonçalves" userId="78fffafe-1b89-4629-a5b6-2aadb2b26810" providerId="ADAL" clId="{08E377A0-15F0-EC49-85FF-91AC7024D1BA}" dt="2022-10-25T08:37:39.332" v="355" actId="20577"/>
        <pc:sldMkLst>
          <pc:docMk/>
          <pc:sldMk cId="0" sldId="257"/>
        </pc:sldMkLst>
        <pc:spChg chg="mod">
          <ac:chgData name="António Gonçalves" userId="78fffafe-1b89-4629-a5b6-2aadb2b26810" providerId="ADAL" clId="{08E377A0-15F0-EC49-85FF-91AC7024D1BA}" dt="2022-10-25T08:37:39.332" v="355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3:45.478" v="5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3:46.903" v="6" actId="478"/>
          <ac:spMkLst>
            <pc:docMk/>
            <pc:sldMk cId="0" sldId="257"/>
            <ac:spMk id="5" creationId="{00000000-0000-0000-0000-000000000000}"/>
          </ac:spMkLst>
        </pc:spChg>
      </pc:sldChg>
      <pc:sldChg chg="delSp mod modNotesTx">
        <pc:chgData name="António Gonçalves" userId="78fffafe-1b89-4629-a5b6-2aadb2b26810" providerId="ADAL" clId="{08E377A0-15F0-EC49-85FF-91AC7024D1BA}" dt="2022-10-25T08:47:46.763" v="717" actId="20577"/>
        <pc:sldMkLst>
          <pc:docMk/>
          <pc:sldMk cId="0" sldId="258"/>
        </pc:sldMkLst>
        <pc:spChg chg="del">
          <ac:chgData name="António Gonçalves" userId="78fffafe-1b89-4629-a5b6-2aadb2b26810" providerId="ADAL" clId="{08E377A0-15F0-EC49-85FF-91AC7024D1BA}" dt="2022-10-25T08:23:50.711" v="7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3:52.081" v="8" actId="478"/>
          <ac:spMkLst>
            <pc:docMk/>
            <pc:sldMk cId="0" sldId="258"/>
            <ac:spMk id="9" creationId="{00000000-0000-0000-0000-000000000000}"/>
          </ac:spMkLst>
        </pc:spChg>
      </pc:sldChg>
      <pc:sldChg chg="delSp mod modNotesTx">
        <pc:chgData name="António Gonçalves" userId="78fffafe-1b89-4629-a5b6-2aadb2b26810" providerId="ADAL" clId="{08E377A0-15F0-EC49-85FF-91AC7024D1BA}" dt="2022-10-25T09:08:03.737" v="901" actId="20577"/>
        <pc:sldMkLst>
          <pc:docMk/>
          <pc:sldMk cId="0" sldId="259"/>
        </pc:sldMkLst>
        <pc:spChg chg="del">
          <ac:chgData name="António Gonçalves" userId="78fffafe-1b89-4629-a5b6-2aadb2b26810" providerId="ADAL" clId="{08E377A0-15F0-EC49-85FF-91AC7024D1BA}" dt="2022-10-25T08:23:55.768" v="9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3:58.012" v="10" actId="478"/>
          <ac:spMkLst>
            <pc:docMk/>
            <pc:sldMk cId="0" sldId="259"/>
            <ac:spMk id="10" creationId="{00000000-0000-0000-0000-000000000000}"/>
          </ac:spMkLst>
        </pc:spChg>
      </pc:sldChg>
      <pc:sldChg chg="delSp modSp del mod">
        <pc:chgData name="António Gonçalves" userId="78fffafe-1b89-4629-a5b6-2aadb2b26810" providerId="ADAL" clId="{08E377A0-15F0-EC49-85FF-91AC7024D1BA}" dt="2022-10-25T10:03:43.435" v="977" actId="2696"/>
        <pc:sldMkLst>
          <pc:docMk/>
          <pc:sldMk cId="0" sldId="260"/>
        </pc:sldMkLst>
        <pc:spChg chg="del mod">
          <ac:chgData name="António Gonçalves" userId="78fffafe-1b89-4629-a5b6-2aadb2b26810" providerId="ADAL" clId="{08E377A0-15F0-EC49-85FF-91AC7024D1BA}" dt="2022-10-25T08:24:06.914" v="12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4:08.365" v="13" actId="478"/>
          <ac:spMkLst>
            <pc:docMk/>
            <pc:sldMk cId="0" sldId="260"/>
            <ac:spMk id="11" creationId="{00000000-0000-0000-0000-000000000000}"/>
          </ac:spMkLst>
        </pc:spChg>
      </pc:sldChg>
      <pc:sldChg chg="delSp del mod">
        <pc:chgData name="António Gonçalves" userId="78fffafe-1b89-4629-a5b6-2aadb2b26810" providerId="ADAL" clId="{08E377A0-15F0-EC49-85FF-91AC7024D1BA}" dt="2022-10-25T10:03:43.777" v="978" actId="2696"/>
        <pc:sldMkLst>
          <pc:docMk/>
          <pc:sldMk cId="0" sldId="261"/>
        </pc:sldMkLst>
        <pc:spChg chg="del">
          <ac:chgData name="António Gonçalves" userId="78fffafe-1b89-4629-a5b6-2aadb2b26810" providerId="ADAL" clId="{08E377A0-15F0-EC49-85FF-91AC7024D1BA}" dt="2022-10-25T08:24:11.169" v="14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4:12.728" v="15" actId="478"/>
          <ac:spMkLst>
            <pc:docMk/>
            <pc:sldMk cId="0" sldId="261"/>
            <ac:spMk id="9" creationId="{00000000-0000-0000-0000-000000000000}"/>
          </ac:spMkLst>
        </pc:spChg>
      </pc:sldChg>
      <pc:sldChg chg="delSp mod modNotesTx">
        <pc:chgData name="António Gonçalves" userId="78fffafe-1b89-4629-a5b6-2aadb2b26810" providerId="ADAL" clId="{08E377A0-15F0-EC49-85FF-91AC7024D1BA}" dt="2022-10-25T10:39:16.625" v="3015" actId="20577"/>
        <pc:sldMkLst>
          <pc:docMk/>
          <pc:sldMk cId="0" sldId="262"/>
        </pc:sldMkLst>
        <pc:spChg chg="del">
          <ac:chgData name="António Gonçalves" userId="78fffafe-1b89-4629-a5b6-2aadb2b26810" providerId="ADAL" clId="{08E377A0-15F0-EC49-85FF-91AC7024D1BA}" dt="2022-10-25T08:24:14.892" v="16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4:20.820" v="17" actId="478"/>
          <ac:spMkLst>
            <pc:docMk/>
            <pc:sldMk cId="0" sldId="262"/>
            <ac:spMk id="5" creationId="{00000000-0000-0000-0000-000000000000}"/>
          </ac:spMkLst>
        </pc:spChg>
      </pc:sldChg>
      <pc:sldChg chg="delSp mod modNotesTx">
        <pc:chgData name="António Gonçalves" userId="78fffafe-1b89-4629-a5b6-2aadb2b26810" providerId="ADAL" clId="{08E377A0-15F0-EC49-85FF-91AC7024D1BA}" dt="2022-10-25T10:43:14.605" v="3600" actId="20577"/>
        <pc:sldMkLst>
          <pc:docMk/>
          <pc:sldMk cId="0" sldId="263"/>
        </pc:sldMkLst>
        <pc:spChg chg="del">
          <ac:chgData name="António Gonçalves" userId="78fffafe-1b89-4629-a5b6-2aadb2b26810" providerId="ADAL" clId="{08E377A0-15F0-EC49-85FF-91AC7024D1BA}" dt="2022-10-25T08:24:24.232" v="18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4:25.917" v="19" actId="478"/>
          <ac:spMkLst>
            <pc:docMk/>
            <pc:sldMk cId="0" sldId="263"/>
            <ac:spMk id="11" creationId="{00000000-0000-0000-0000-000000000000}"/>
          </ac:spMkLst>
        </pc:spChg>
      </pc:sldChg>
      <pc:sldChg chg="delSp del mod">
        <pc:chgData name="António Gonçalves" userId="78fffafe-1b89-4629-a5b6-2aadb2b26810" providerId="ADAL" clId="{08E377A0-15F0-EC49-85FF-91AC7024D1BA}" dt="2022-10-25T10:48:00.906" v="3601" actId="2696"/>
        <pc:sldMkLst>
          <pc:docMk/>
          <pc:sldMk cId="0" sldId="264"/>
        </pc:sldMkLst>
        <pc:spChg chg="del">
          <ac:chgData name="António Gonçalves" userId="78fffafe-1b89-4629-a5b6-2aadb2b26810" providerId="ADAL" clId="{08E377A0-15F0-EC49-85FF-91AC7024D1BA}" dt="2022-10-25T08:24:29.675" v="20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08:24:31.387" v="21" actId="478"/>
          <ac:spMkLst>
            <pc:docMk/>
            <pc:sldMk cId="0" sldId="264"/>
            <ac:spMk id="4" creationId="{00000000-0000-0000-0000-000000000000}"/>
          </ac:spMkLst>
        </pc:spChg>
      </pc:sldChg>
      <pc:sldChg chg="delSp modSp mod">
        <pc:chgData name="António Gonçalves" userId="78fffafe-1b89-4629-a5b6-2aadb2b26810" providerId="ADAL" clId="{08E377A0-15F0-EC49-85FF-91AC7024D1BA}" dt="2022-10-25T10:48:18.777" v="3608" actId="478"/>
        <pc:sldMkLst>
          <pc:docMk/>
          <pc:sldMk cId="0" sldId="265"/>
        </pc:sldMkLst>
        <pc:spChg chg="mod">
          <ac:chgData name="António Gonçalves" userId="78fffafe-1b89-4629-a5b6-2aadb2b26810" providerId="ADAL" clId="{08E377A0-15F0-EC49-85FF-91AC7024D1BA}" dt="2022-10-25T10:48:13.013" v="3606" actId="20577"/>
          <ac:spMkLst>
            <pc:docMk/>
            <pc:sldMk cId="0" sldId="265"/>
            <ac:spMk id="2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10:48:08.794" v="3605" actId="478"/>
          <ac:spMkLst>
            <pc:docMk/>
            <pc:sldMk cId="0" sldId="265"/>
            <ac:spMk id="6" creationId="{00000000-0000-0000-0000-000000000000}"/>
          </ac:spMkLst>
        </pc:spChg>
        <pc:spChg chg="del mod">
          <ac:chgData name="António Gonçalves" userId="78fffafe-1b89-4629-a5b6-2aadb2b26810" providerId="ADAL" clId="{08E377A0-15F0-EC49-85FF-91AC7024D1BA}" dt="2022-10-25T10:48:04.794" v="3603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10:48:16.155" v="3607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10:48:18.777" v="3608" actId="478"/>
          <ac:spMkLst>
            <pc:docMk/>
            <pc:sldMk cId="0" sldId="265"/>
            <ac:spMk id="9" creationId="{00000000-0000-0000-0000-000000000000}"/>
          </ac:spMkLst>
        </pc:spChg>
        <pc:grpChg chg="del">
          <ac:chgData name="António Gonçalves" userId="78fffafe-1b89-4629-a5b6-2aadb2b26810" providerId="ADAL" clId="{08E377A0-15F0-EC49-85FF-91AC7024D1BA}" dt="2022-10-25T10:48:06.687" v="3604" actId="478"/>
          <ac:grpSpMkLst>
            <pc:docMk/>
            <pc:sldMk cId="0" sldId="265"/>
            <ac:grpSpMk id="3" creationId="{00000000-0000-0000-0000-000000000000}"/>
          </ac:grpSpMkLst>
        </pc:grpChg>
      </pc:sldChg>
      <pc:sldChg chg="addSp modSp mod">
        <pc:chgData name="António Gonçalves" userId="78fffafe-1b89-4629-a5b6-2aadb2b26810" providerId="ADAL" clId="{08E377A0-15F0-EC49-85FF-91AC7024D1BA}" dt="2022-10-25T10:48:48.495" v="3611" actId="2085"/>
        <pc:sldMkLst>
          <pc:docMk/>
          <pc:sldMk cId="0" sldId="266"/>
        </pc:sldMkLst>
        <pc:spChg chg="add mod">
          <ac:chgData name="António Gonçalves" userId="78fffafe-1b89-4629-a5b6-2aadb2b26810" providerId="ADAL" clId="{08E377A0-15F0-EC49-85FF-91AC7024D1BA}" dt="2022-10-25T10:48:48.495" v="3611" actId="2085"/>
          <ac:spMkLst>
            <pc:docMk/>
            <pc:sldMk cId="0" sldId="266"/>
            <ac:spMk id="11" creationId="{EB3C2274-5E05-3176-249A-6BFB37EF2894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8:56.965" v="3612"/>
        <pc:sldMkLst>
          <pc:docMk/>
          <pc:sldMk cId="0" sldId="267"/>
        </pc:sldMkLst>
        <pc:spChg chg="add mod">
          <ac:chgData name="António Gonçalves" userId="78fffafe-1b89-4629-a5b6-2aadb2b26810" providerId="ADAL" clId="{08E377A0-15F0-EC49-85FF-91AC7024D1BA}" dt="2022-10-25T10:48:56.965" v="3612"/>
          <ac:spMkLst>
            <pc:docMk/>
            <pc:sldMk cId="0" sldId="267"/>
            <ac:spMk id="14" creationId="{273E3066-A50D-A637-7162-3F0ACDF4F80E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8:59.406" v="3613"/>
        <pc:sldMkLst>
          <pc:docMk/>
          <pc:sldMk cId="0" sldId="268"/>
        </pc:sldMkLst>
        <pc:spChg chg="add mod">
          <ac:chgData name="António Gonçalves" userId="78fffafe-1b89-4629-a5b6-2aadb2b26810" providerId="ADAL" clId="{08E377A0-15F0-EC49-85FF-91AC7024D1BA}" dt="2022-10-25T10:48:59.406" v="3613"/>
          <ac:spMkLst>
            <pc:docMk/>
            <pc:sldMk cId="0" sldId="268"/>
            <ac:spMk id="10" creationId="{1471E00A-8A5A-DA81-4B3C-CBD09365F9BF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9:01.516" v="3614"/>
        <pc:sldMkLst>
          <pc:docMk/>
          <pc:sldMk cId="0" sldId="269"/>
        </pc:sldMkLst>
        <pc:spChg chg="add mod">
          <ac:chgData name="António Gonçalves" userId="78fffafe-1b89-4629-a5b6-2aadb2b26810" providerId="ADAL" clId="{08E377A0-15F0-EC49-85FF-91AC7024D1BA}" dt="2022-10-25T10:49:01.516" v="3614"/>
          <ac:spMkLst>
            <pc:docMk/>
            <pc:sldMk cId="0" sldId="269"/>
            <ac:spMk id="12" creationId="{78AEA5A6-BF66-2E0E-BCD9-0E0E73255939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9:05.695" v="3615"/>
        <pc:sldMkLst>
          <pc:docMk/>
          <pc:sldMk cId="0" sldId="270"/>
        </pc:sldMkLst>
        <pc:spChg chg="add mod">
          <ac:chgData name="António Gonçalves" userId="78fffafe-1b89-4629-a5b6-2aadb2b26810" providerId="ADAL" clId="{08E377A0-15F0-EC49-85FF-91AC7024D1BA}" dt="2022-10-25T10:49:05.695" v="3615"/>
          <ac:spMkLst>
            <pc:docMk/>
            <pc:sldMk cId="0" sldId="270"/>
            <ac:spMk id="24" creationId="{9536D7FA-4BB2-FDB3-E005-F53F26307537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9:08.407" v="3616"/>
        <pc:sldMkLst>
          <pc:docMk/>
          <pc:sldMk cId="0" sldId="271"/>
        </pc:sldMkLst>
        <pc:spChg chg="add mod">
          <ac:chgData name="António Gonçalves" userId="78fffafe-1b89-4629-a5b6-2aadb2b26810" providerId="ADAL" clId="{08E377A0-15F0-EC49-85FF-91AC7024D1BA}" dt="2022-10-25T10:49:08.407" v="3616"/>
          <ac:spMkLst>
            <pc:docMk/>
            <pc:sldMk cId="0" sldId="271"/>
            <ac:spMk id="18" creationId="{C37712FA-B754-7912-5146-30A1F3C74635}"/>
          </ac:spMkLst>
        </pc:spChg>
      </pc:sldChg>
      <pc:sldChg chg="del">
        <pc:chgData name="António Gonçalves" userId="78fffafe-1b89-4629-a5b6-2aadb2b26810" providerId="ADAL" clId="{08E377A0-15F0-EC49-85FF-91AC7024D1BA}" dt="2022-10-25T10:49:16.425" v="3617" actId="2696"/>
        <pc:sldMkLst>
          <pc:docMk/>
          <pc:sldMk cId="0" sldId="272"/>
        </pc:sldMkLst>
      </pc:sldChg>
      <pc:sldChg chg="delSp mod">
        <pc:chgData name="António Gonçalves" userId="78fffafe-1b89-4629-a5b6-2aadb2b26810" providerId="ADAL" clId="{08E377A0-15F0-EC49-85FF-91AC7024D1BA}" dt="2022-10-25T10:49:26.284" v="3621" actId="478"/>
        <pc:sldMkLst>
          <pc:docMk/>
          <pc:sldMk cId="0" sldId="273"/>
        </pc:sldMkLst>
        <pc:spChg chg="del">
          <ac:chgData name="António Gonçalves" userId="78fffafe-1b89-4629-a5b6-2aadb2b26810" providerId="ADAL" clId="{08E377A0-15F0-EC49-85FF-91AC7024D1BA}" dt="2022-10-25T10:49:18.809" v="3618" actId="478"/>
          <ac:spMkLst>
            <pc:docMk/>
            <pc:sldMk cId="0" sldId="273"/>
            <ac:spMk id="6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10:49:22.711" v="3620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10:49:26.284" v="3621" actId="478"/>
          <ac:spMkLst>
            <pc:docMk/>
            <pc:sldMk cId="0" sldId="273"/>
            <ac:spMk id="9" creationId="{00000000-0000-0000-0000-000000000000}"/>
          </ac:spMkLst>
        </pc:spChg>
        <pc:grpChg chg="del">
          <ac:chgData name="António Gonçalves" userId="78fffafe-1b89-4629-a5b6-2aadb2b26810" providerId="ADAL" clId="{08E377A0-15F0-EC49-85FF-91AC7024D1BA}" dt="2022-10-25T10:49:20.999" v="3619" actId="478"/>
          <ac:grpSpMkLst>
            <pc:docMk/>
            <pc:sldMk cId="0" sldId="273"/>
            <ac:grpSpMk id="3" creationId="{00000000-0000-0000-0000-000000000000}"/>
          </ac:grpSpMkLst>
        </pc:grpChg>
      </pc:sldChg>
      <pc:sldChg chg="addSp modSp">
        <pc:chgData name="António Gonçalves" userId="78fffafe-1b89-4629-a5b6-2aadb2b26810" providerId="ADAL" clId="{08E377A0-15F0-EC49-85FF-91AC7024D1BA}" dt="2022-10-25T10:49:28.989" v="3622"/>
        <pc:sldMkLst>
          <pc:docMk/>
          <pc:sldMk cId="0" sldId="274"/>
        </pc:sldMkLst>
        <pc:spChg chg="add mod">
          <ac:chgData name="António Gonçalves" userId="78fffafe-1b89-4629-a5b6-2aadb2b26810" providerId="ADAL" clId="{08E377A0-15F0-EC49-85FF-91AC7024D1BA}" dt="2022-10-25T10:49:28.989" v="3622"/>
          <ac:spMkLst>
            <pc:docMk/>
            <pc:sldMk cId="0" sldId="274"/>
            <ac:spMk id="18" creationId="{CE064308-983A-133F-09C2-300DD5B7A0C1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9:31.131" v="3623"/>
        <pc:sldMkLst>
          <pc:docMk/>
          <pc:sldMk cId="0" sldId="275"/>
        </pc:sldMkLst>
        <pc:spChg chg="add mod">
          <ac:chgData name="António Gonçalves" userId="78fffafe-1b89-4629-a5b6-2aadb2b26810" providerId="ADAL" clId="{08E377A0-15F0-EC49-85FF-91AC7024D1BA}" dt="2022-10-25T10:49:31.131" v="3623"/>
          <ac:spMkLst>
            <pc:docMk/>
            <pc:sldMk cId="0" sldId="275"/>
            <ac:spMk id="17" creationId="{08686E12-9D24-8443-32B7-9C81E6EEC4CE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9:33.698" v="3624"/>
        <pc:sldMkLst>
          <pc:docMk/>
          <pc:sldMk cId="0" sldId="276"/>
        </pc:sldMkLst>
        <pc:spChg chg="add mod">
          <ac:chgData name="António Gonçalves" userId="78fffafe-1b89-4629-a5b6-2aadb2b26810" providerId="ADAL" clId="{08E377A0-15F0-EC49-85FF-91AC7024D1BA}" dt="2022-10-25T10:49:33.698" v="3624"/>
          <ac:spMkLst>
            <pc:docMk/>
            <pc:sldMk cId="0" sldId="276"/>
            <ac:spMk id="14" creationId="{3860B82E-134A-8D26-67A7-CBDB49AF5C59}"/>
          </ac:spMkLst>
        </pc:spChg>
      </pc:sldChg>
      <pc:sldChg chg="addSp modSp">
        <pc:chgData name="António Gonçalves" userId="78fffafe-1b89-4629-a5b6-2aadb2b26810" providerId="ADAL" clId="{08E377A0-15F0-EC49-85FF-91AC7024D1BA}" dt="2022-10-25T10:49:36.075" v="3625"/>
        <pc:sldMkLst>
          <pc:docMk/>
          <pc:sldMk cId="0" sldId="277"/>
        </pc:sldMkLst>
        <pc:spChg chg="add mod">
          <ac:chgData name="António Gonçalves" userId="78fffafe-1b89-4629-a5b6-2aadb2b26810" providerId="ADAL" clId="{08E377A0-15F0-EC49-85FF-91AC7024D1BA}" dt="2022-10-25T10:49:36.075" v="3625"/>
          <ac:spMkLst>
            <pc:docMk/>
            <pc:sldMk cId="0" sldId="277"/>
            <ac:spMk id="16" creationId="{12926F44-1654-94FF-4198-10C6BC7EBDC8}"/>
          </ac:spMkLst>
        </pc:spChg>
      </pc:sldChg>
      <pc:sldChg chg="addSp modSp mod">
        <pc:chgData name="António Gonçalves" userId="78fffafe-1b89-4629-a5b6-2aadb2b26810" providerId="ADAL" clId="{08E377A0-15F0-EC49-85FF-91AC7024D1BA}" dt="2022-10-25T10:50:23.461" v="3642"/>
        <pc:sldMkLst>
          <pc:docMk/>
          <pc:sldMk cId="0" sldId="278"/>
        </pc:sldMkLst>
        <pc:spChg chg="mod">
          <ac:chgData name="António Gonçalves" userId="78fffafe-1b89-4629-a5b6-2aadb2b26810" providerId="ADAL" clId="{08E377A0-15F0-EC49-85FF-91AC7024D1BA}" dt="2022-10-25T10:50:23.461" v="3642"/>
          <ac:spMkLst>
            <pc:docMk/>
            <pc:sldMk cId="0" sldId="278"/>
            <ac:spMk id="9" creationId="{00000000-0000-0000-0000-000000000000}"/>
          </ac:spMkLst>
        </pc:spChg>
        <pc:spChg chg="add mod">
          <ac:chgData name="António Gonçalves" userId="78fffafe-1b89-4629-a5b6-2aadb2b26810" providerId="ADAL" clId="{08E377A0-15F0-EC49-85FF-91AC7024D1BA}" dt="2022-10-25T10:49:38.551" v="3626"/>
          <ac:spMkLst>
            <pc:docMk/>
            <pc:sldMk cId="0" sldId="278"/>
            <ac:spMk id="16" creationId="{A3E6F78A-C94B-4F67-ED22-625235D0745F}"/>
          </ac:spMkLst>
        </pc:spChg>
      </pc:sldChg>
      <pc:sldChg chg="del">
        <pc:chgData name="António Gonçalves" userId="78fffafe-1b89-4629-a5b6-2aadb2b26810" providerId="ADAL" clId="{08E377A0-15F0-EC49-85FF-91AC7024D1BA}" dt="2022-10-25T10:49:40.494" v="3627" actId="2696"/>
        <pc:sldMkLst>
          <pc:docMk/>
          <pc:sldMk cId="0" sldId="279"/>
        </pc:sldMkLst>
      </pc:sldChg>
      <pc:sldChg chg="addSp delSp modSp add mod modNotesTx">
        <pc:chgData name="António Gonçalves" userId="78fffafe-1b89-4629-a5b6-2aadb2b26810" providerId="ADAL" clId="{08E377A0-15F0-EC49-85FF-91AC7024D1BA}" dt="2022-10-25T09:11:55.147" v="930" actId="1076"/>
        <pc:sldMkLst>
          <pc:docMk/>
          <pc:sldMk cId="1090222323" sldId="280"/>
        </pc:sldMkLst>
        <pc:spChg chg="mod">
          <ac:chgData name="António Gonçalves" userId="78fffafe-1b89-4629-a5b6-2aadb2b26810" providerId="ADAL" clId="{08E377A0-15F0-EC49-85FF-91AC7024D1BA}" dt="2022-10-25T09:08:22.641" v="906" actId="20577"/>
          <ac:spMkLst>
            <pc:docMk/>
            <pc:sldMk cId="1090222323" sldId="280"/>
            <ac:spMk id="4" creationId="{00000000-0000-0000-0000-000000000000}"/>
          </ac:spMkLst>
        </pc:spChg>
        <pc:picChg chg="del">
          <ac:chgData name="António Gonçalves" userId="78fffafe-1b89-4629-a5b6-2aadb2b26810" providerId="ADAL" clId="{08E377A0-15F0-EC49-85FF-91AC7024D1BA}" dt="2022-10-25T09:08:28.102" v="910" actId="478"/>
          <ac:picMkLst>
            <pc:docMk/>
            <pc:sldMk cId="1090222323" sldId="280"/>
            <ac:picMk id="5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08:27.325" v="909" actId="478"/>
          <ac:picMkLst>
            <pc:docMk/>
            <pc:sldMk cId="1090222323" sldId="280"/>
            <ac:picMk id="6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08:26.410" v="908" actId="478"/>
          <ac:picMkLst>
            <pc:docMk/>
            <pc:sldMk cId="1090222323" sldId="280"/>
            <ac:picMk id="7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08:25.305" v="907" actId="478"/>
          <ac:picMkLst>
            <pc:docMk/>
            <pc:sldMk cId="1090222323" sldId="280"/>
            <ac:picMk id="8" creationId="{00000000-0000-0000-0000-000000000000}"/>
          </ac:picMkLst>
        </pc:picChg>
        <pc:picChg chg="add mod">
          <ac:chgData name="António Gonçalves" userId="78fffafe-1b89-4629-a5b6-2aadb2b26810" providerId="ADAL" clId="{08E377A0-15F0-EC49-85FF-91AC7024D1BA}" dt="2022-10-25T09:11:55.147" v="930" actId="1076"/>
          <ac:picMkLst>
            <pc:docMk/>
            <pc:sldMk cId="1090222323" sldId="280"/>
            <ac:picMk id="1026" creationId="{1AAA3580-19F1-22EF-B694-60A1849CD307}"/>
          </ac:picMkLst>
        </pc:picChg>
      </pc:sldChg>
      <pc:sldChg chg="addSp delSp modSp add mod modNotesTx">
        <pc:chgData name="António Gonçalves" userId="78fffafe-1b89-4629-a5b6-2aadb2b26810" providerId="ADAL" clId="{08E377A0-15F0-EC49-85FF-91AC7024D1BA}" dt="2022-10-25T09:15:25.626" v="955"/>
        <pc:sldMkLst>
          <pc:docMk/>
          <pc:sldMk cId="1319311830" sldId="281"/>
        </pc:sldMkLst>
        <pc:spChg chg="mod">
          <ac:chgData name="António Gonçalves" userId="78fffafe-1b89-4629-a5b6-2aadb2b26810" providerId="ADAL" clId="{08E377A0-15F0-EC49-85FF-91AC7024D1BA}" dt="2022-10-25T09:12:40.865" v="952" actId="20577"/>
          <ac:spMkLst>
            <pc:docMk/>
            <pc:sldMk cId="1319311830" sldId="281"/>
            <ac:spMk id="4" creationId="{00000000-0000-0000-0000-000000000000}"/>
          </ac:spMkLst>
        </pc:spChg>
        <pc:picChg chg="del">
          <ac:chgData name="António Gonçalves" userId="78fffafe-1b89-4629-a5b6-2aadb2b26810" providerId="ADAL" clId="{08E377A0-15F0-EC49-85FF-91AC7024D1BA}" dt="2022-10-25T09:12:27.237" v="943" actId="478"/>
          <ac:picMkLst>
            <pc:docMk/>
            <pc:sldMk cId="1319311830" sldId="281"/>
            <ac:picMk id="5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12:28.127" v="944" actId="478"/>
          <ac:picMkLst>
            <pc:docMk/>
            <pc:sldMk cId="1319311830" sldId="281"/>
            <ac:picMk id="6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12:28.943" v="945" actId="478"/>
          <ac:picMkLst>
            <pc:docMk/>
            <pc:sldMk cId="1319311830" sldId="281"/>
            <ac:picMk id="7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12:29.870" v="946" actId="478"/>
          <ac:picMkLst>
            <pc:docMk/>
            <pc:sldMk cId="1319311830" sldId="281"/>
            <ac:picMk id="8" creationId="{00000000-0000-0000-0000-000000000000}"/>
          </ac:picMkLst>
        </pc:picChg>
        <pc:picChg chg="add mod">
          <ac:chgData name="António Gonçalves" userId="78fffafe-1b89-4629-a5b6-2aadb2b26810" providerId="ADAL" clId="{08E377A0-15F0-EC49-85FF-91AC7024D1BA}" dt="2022-10-25T09:15:03.211" v="954" actId="14100"/>
          <ac:picMkLst>
            <pc:docMk/>
            <pc:sldMk cId="1319311830" sldId="281"/>
            <ac:picMk id="9" creationId="{DF02F387-BA37-AB93-E4AD-D1B66BB155FC}"/>
          </ac:picMkLst>
        </pc:picChg>
      </pc:sldChg>
      <pc:sldChg chg="addSp delSp modSp add mod modNotesTx">
        <pc:chgData name="António Gonçalves" userId="78fffafe-1b89-4629-a5b6-2aadb2b26810" providerId="ADAL" clId="{08E377A0-15F0-EC49-85FF-91AC7024D1BA}" dt="2022-10-25T09:42:59.475" v="969" actId="1076"/>
        <pc:sldMkLst>
          <pc:docMk/>
          <pc:sldMk cId="1139970180" sldId="282"/>
        </pc:sldMkLst>
        <pc:spChg chg="mod">
          <ac:chgData name="António Gonçalves" userId="78fffafe-1b89-4629-a5b6-2aadb2b26810" providerId="ADAL" clId="{08E377A0-15F0-EC49-85FF-91AC7024D1BA}" dt="2022-10-25T09:25:19.961" v="963" actId="1076"/>
          <ac:spMkLst>
            <pc:docMk/>
            <pc:sldMk cId="1139970180" sldId="282"/>
            <ac:spMk id="4" creationId="{00000000-0000-0000-0000-000000000000}"/>
          </ac:spMkLst>
        </pc:spChg>
        <pc:picChg chg="del">
          <ac:chgData name="António Gonçalves" userId="78fffafe-1b89-4629-a5b6-2aadb2b26810" providerId="ADAL" clId="{08E377A0-15F0-EC49-85FF-91AC7024D1BA}" dt="2022-10-25T09:25:16.884" v="962" actId="478"/>
          <ac:picMkLst>
            <pc:docMk/>
            <pc:sldMk cId="1139970180" sldId="282"/>
            <ac:picMk id="3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25:15.345" v="961" actId="478"/>
          <ac:picMkLst>
            <pc:docMk/>
            <pc:sldMk cId="1139970180" sldId="282"/>
            <ac:picMk id="5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25:13.926" v="960" actId="478"/>
          <ac:picMkLst>
            <pc:docMk/>
            <pc:sldMk cId="1139970180" sldId="282"/>
            <ac:picMk id="6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25:12.405" v="959" actId="478"/>
          <ac:picMkLst>
            <pc:docMk/>
            <pc:sldMk cId="1139970180" sldId="282"/>
            <ac:picMk id="7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25:10.625" v="958" actId="478"/>
          <ac:picMkLst>
            <pc:docMk/>
            <pc:sldMk cId="1139970180" sldId="282"/>
            <ac:picMk id="8" creationId="{00000000-0000-0000-0000-000000000000}"/>
          </ac:picMkLst>
        </pc:picChg>
        <pc:picChg chg="add mod">
          <ac:chgData name="António Gonçalves" userId="78fffafe-1b89-4629-a5b6-2aadb2b26810" providerId="ADAL" clId="{08E377A0-15F0-EC49-85FF-91AC7024D1BA}" dt="2022-10-25T09:42:59.475" v="969" actId="1076"/>
          <ac:picMkLst>
            <pc:docMk/>
            <pc:sldMk cId="1139970180" sldId="282"/>
            <ac:picMk id="2050" creationId="{5D657C07-AD8C-9614-3DD4-166C45BA6F60}"/>
          </ac:picMkLst>
        </pc:picChg>
      </pc:sldChg>
      <pc:sldChg chg="delSp modSp add mod modNotesTx">
        <pc:chgData name="António Gonçalves" userId="78fffafe-1b89-4629-a5b6-2aadb2b26810" providerId="ADAL" clId="{08E377A0-15F0-EC49-85FF-91AC7024D1BA}" dt="2022-10-25T10:09:56.052" v="1210" actId="20577"/>
        <pc:sldMkLst>
          <pc:docMk/>
          <pc:sldMk cId="603192352" sldId="283"/>
        </pc:sldMkLst>
        <pc:spChg chg="mod">
          <ac:chgData name="António Gonçalves" userId="78fffafe-1b89-4629-a5b6-2aadb2b26810" providerId="ADAL" clId="{08E377A0-15F0-EC49-85FF-91AC7024D1BA}" dt="2022-10-25T10:04:08.945" v="984" actId="20577"/>
          <ac:spMkLst>
            <pc:docMk/>
            <pc:sldMk cId="603192352" sldId="283"/>
            <ac:spMk id="4" creationId="{00000000-0000-0000-0000-000000000000}"/>
          </ac:spMkLst>
        </pc:spChg>
        <pc:picChg chg="del">
          <ac:chgData name="António Gonçalves" userId="78fffafe-1b89-4629-a5b6-2aadb2b26810" providerId="ADAL" clId="{08E377A0-15F0-EC49-85FF-91AC7024D1BA}" dt="2022-10-25T09:43:18.154" v="971" actId="478"/>
          <ac:picMkLst>
            <pc:docMk/>
            <pc:sldMk cId="603192352" sldId="283"/>
            <ac:picMk id="3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43:19.907" v="972" actId="478"/>
          <ac:picMkLst>
            <pc:docMk/>
            <pc:sldMk cId="603192352" sldId="283"/>
            <ac:picMk id="5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43:21.815" v="973" actId="478"/>
          <ac:picMkLst>
            <pc:docMk/>
            <pc:sldMk cId="603192352" sldId="283"/>
            <ac:picMk id="6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43:23.534" v="974" actId="478"/>
          <ac:picMkLst>
            <pc:docMk/>
            <pc:sldMk cId="603192352" sldId="283"/>
            <ac:picMk id="7" creationId="{00000000-0000-0000-0000-000000000000}"/>
          </ac:picMkLst>
        </pc:picChg>
        <pc:picChg chg="del">
          <ac:chgData name="António Gonçalves" userId="78fffafe-1b89-4629-a5b6-2aadb2b26810" providerId="ADAL" clId="{08E377A0-15F0-EC49-85FF-91AC7024D1BA}" dt="2022-10-25T09:43:25.011" v="975" actId="478"/>
          <ac:picMkLst>
            <pc:docMk/>
            <pc:sldMk cId="603192352" sldId="283"/>
            <ac:picMk id="8" creationId="{00000000-0000-0000-0000-000000000000}"/>
          </ac:picMkLst>
        </pc:picChg>
      </pc:sldChg>
      <pc:sldChg chg="add del">
        <pc:chgData name="António Gonçalves" userId="78fffafe-1b89-4629-a5b6-2aadb2b26810" providerId="ADAL" clId="{08E377A0-15F0-EC49-85FF-91AC7024D1BA}" dt="2022-10-25T10:03:42.889" v="976" actId="2696"/>
        <pc:sldMkLst>
          <pc:docMk/>
          <pc:sldMk cId="647144787" sldId="284"/>
        </pc:sldMkLst>
      </pc:sldChg>
      <pc:sldChg chg="modSp add mod ord modNotesTx">
        <pc:chgData name="António Gonçalves" userId="78fffafe-1b89-4629-a5b6-2aadb2b26810" providerId="ADAL" clId="{08E377A0-15F0-EC49-85FF-91AC7024D1BA}" dt="2022-10-25T10:05:59.216" v="1155" actId="5793"/>
        <pc:sldMkLst>
          <pc:docMk/>
          <pc:sldMk cId="3846303619" sldId="284"/>
        </pc:sldMkLst>
        <pc:spChg chg="mod">
          <ac:chgData name="António Gonçalves" userId="78fffafe-1b89-4629-a5b6-2aadb2b26810" providerId="ADAL" clId="{08E377A0-15F0-EC49-85FF-91AC7024D1BA}" dt="2022-10-25T10:03:58.252" v="982" actId="20577"/>
          <ac:spMkLst>
            <pc:docMk/>
            <pc:sldMk cId="3846303619" sldId="284"/>
            <ac:spMk id="4" creationId="{00000000-0000-0000-0000-000000000000}"/>
          </ac:spMkLst>
        </pc:spChg>
      </pc:sldChg>
      <pc:sldChg chg="addSp delSp modSp add mod modNotesTx">
        <pc:chgData name="António Gonçalves" userId="78fffafe-1b89-4629-a5b6-2aadb2b26810" providerId="ADAL" clId="{08E377A0-15F0-EC49-85FF-91AC7024D1BA}" dt="2022-10-25T10:19:18.328" v="1747" actId="478"/>
        <pc:sldMkLst>
          <pc:docMk/>
          <pc:sldMk cId="3919689585" sldId="285"/>
        </pc:sldMkLst>
        <pc:spChg chg="del">
          <ac:chgData name="António Gonçalves" userId="78fffafe-1b89-4629-a5b6-2aadb2b26810" providerId="ADAL" clId="{08E377A0-15F0-EC49-85FF-91AC7024D1BA}" dt="2022-10-25T10:12:14.885" v="1213" actId="478"/>
          <ac:spMkLst>
            <pc:docMk/>
            <pc:sldMk cId="3919689585" sldId="285"/>
            <ac:spMk id="2" creationId="{00000000-0000-0000-0000-000000000000}"/>
          </ac:spMkLst>
        </pc:spChg>
        <pc:spChg chg="del">
          <ac:chgData name="António Gonçalves" userId="78fffafe-1b89-4629-a5b6-2aadb2b26810" providerId="ADAL" clId="{08E377A0-15F0-EC49-85FF-91AC7024D1BA}" dt="2022-10-25T10:12:11.778" v="1212" actId="478"/>
          <ac:spMkLst>
            <pc:docMk/>
            <pc:sldMk cId="3919689585" sldId="285"/>
            <ac:spMk id="4" creationId="{00000000-0000-0000-0000-000000000000}"/>
          </ac:spMkLst>
        </pc:spChg>
        <pc:spChg chg="add del mod">
          <ac:chgData name="António Gonçalves" userId="78fffafe-1b89-4629-a5b6-2aadb2b26810" providerId="ADAL" clId="{08E377A0-15F0-EC49-85FF-91AC7024D1BA}" dt="2022-10-25T10:12:16.567" v="1214" actId="478"/>
          <ac:spMkLst>
            <pc:docMk/>
            <pc:sldMk cId="3919689585" sldId="285"/>
            <ac:spMk id="5" creationId="{5AEDEEC8-0CF5-CB3A-6890-DC1999670693}"/>
          </ac:spMkLst>
        </pc:spChg>
        <pc:picChg chg="add mod">
          <ac:chgData name="António Gonçalves" userId="78fffafe-1b89-4629-a5b6-2aadb2b26810" providerId="ADAL" clId="{08E377A0-15F0-EC49-85FF-91AC7024D1BA}" dt="2022-10-25T10:12:45.410" v="1221" actId="1076"/>
          <ac:picMkLst>
            <pc:docMk/>
            <pc:sldMk cId="3919689585" sldId="285"/>
            <ac:picMk id="6" creationId="{0EDBA833-8F0B-CF0A-B754-9353F6DB95C6}"/>
          </ac:picMkLst>
        </pc:picChg>
        <pc:picChg chg="add del mod">
          <ac:chgData name="António Gonçalves" userId="78fffafe-1b89-4629-a5b6-2aadb2b26810" providerId="ADAL" clId="{08E377A0-15F0-EC49-85FF-91AC7024D1BA}" dt="2022-10-25T10:19:18.328" v="1747" actId="478"/>
          <ac:picMkLst>
            <pc:docMk/>
            <pc:sldMk cId="3919689585" sldId="285"/>
            <ac:picMk id="7" creationId="{57BAC633-8712-46F5-A4E6-152A25303532}"/>
          </ac:picMkLst>
        </pc:picChg>
      </pc:sldChg>
      <pc:sldChg chg="delSp modSp add mod modNotesTx">
        <pc:chgData name="António Gonçalves" userId="78fffafe-1b89-4629-a5b6-2aadb2b26810" providerId="ADAL" clId="{08E377A0-15F0-EC49-85FF-91AC7024D1BA}" dt="2022-10-25T10:30:19.288" v="2415" actId="20577"/>
        <pc:sldMkLst>
          <pc:docMk/>
          <pc:sldMk cId="4072245762" sldId="286"/>
        </pc:sldMkLst>
        <pc:picChg chg="del">
          <ac:chgData name="António Gonçalves" userId="78fffafe-1b89-4629-a5b6-2aadb2b26810" providerId="ADAL" clId="{08E377A0-15F0-EC49-85FF-91AC7024D1BA}" dt="2022-10-25T10:19:20.676" v="1748" actId="478"/>
          <ac:picMkLst>
            <pc:docMk/>
            <pc:sldMk cId="4072245762" sldId="286"/>
            <ac:picMk id="6" creationId="{0EDBA833-8F0B-CF0A-B754-9353F6DB95C6}"/>
          </ac:picMkLst>
        </pc:picChg>
        <pc:picChg chg="mod">
          <ac:chgData name="António Gonçalves" userId="78fffafe-1b89-4629-a5b6-2aadb2b26810" providerId="ADAL" clId="{08E377A0-15F0-EC49-85FF-91AC7024D1BA}" dt="2022-10-25T10:19:27.987" v="1751" actId="14100"/>
          <ac:picMkLst>
            <pc:docMk/>
            <pc:sldMk cId="4072245762" sldId="286"/>
            <ac:picMk id="7" creationId="{57BAC633-8712-46F5-A4E6-152A25303532}"/>
          </ac:picMkLst>
        </pc:picChg>
      </pc:sldChg>
    </pc:docChg>
  </pc:docChgLst>
  <pc:docChgLst>
    <pc:chgData name="António Gonçalves" userId="78fffafe-1b89-4629-a5b6-2aadb2b26810" providerId="ADAL" clId="{42261821-664C-FD4C-8F37-62943CC52CF2}"/>
    <pc:docChg chg="undo custSel delSld modSld">
      <pc:chgData name="António Gonçalves" userId="78fffafe-1b89-4629-a5b6-2aadb2b26810" providerId="ADAL" clId="{42261821-664C-FD4C-8F37-62943CC52CF2}" dt="2022-11-03T22:19:45.458" v="113" actId="14100"/>
      <pc:docMkLst>
        <pc:docMk/>
      </pc:docMkLst>
      <pc:sldChg chg="modSp mod">
        <pc:chgData name="António Gonçalves" userId="78fffafe-1b89-4629-a5b6-2aadb2b26810" providerId="ADAL" clId="{42261821-664C-FD4C-8F37-62943CC52CF2}" dt="2022-11-03T22:11:22.635" v="14" actId="20577"/>
        <pc:sldMkLst>
          <pc:docMk/>
          <pc:sldMk cId="0" sldId="256"/>
        </pc:sldMkLst>
        <pc:spChg chg="mod">
          <ac:chgData name="António Gonçalves" userId="78fffafe-1b89-4629-a5b6-2aadb2b26810" providerId="ADAL" clId="{42261821-664C-FD4C-8F37-62943CC52CF2}" dt="2022-11-03T22:11:22.635" v="14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0" sldId="257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0" sldId="258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0" sldId="259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0" sldId="262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0" sldId="263"/>
        </pc:sldMkLst>
      </pc:sldChg>
      <pc:sldChg chg="del">
        <pc:chgData name="António Gonçalves" userId="78fffafe-1b89-4629-a5b6-2aadb2b26810" providerId="ADAL" clId="{42261821-664C-FD4C-8F37-62943CC52CF2}" dt="2022-11-03T22:11:26.283" v="15" actId="2696"/>
        <pc:sldMkLst>
          <pc:docMk/>
          <pc:sldMk cId="0" sldId="265"/>
        </pc:sldMkLst>
      </pc:sldChg>
      <pc:sldChg chg="addSp delSp modSp mod">
        <pc:chgData name="António Gonçalves" userId="78fffafe-1b89-4629-a5b6-2aadb2b26810" providerId="ADAL" clId="{42261821-664C-FD4C-8F37-62943CC52CF2}" dt="2022-11-03T22:17:42.919" v="92" actId="14100"/>
        <pc:sldMkLst>
          <pc:docMk/>
          <pc:sldMk cId="0" sldId="275"/>
        </pc:sldMkLst>
        <pc:spChg chg="del">
          <ac:chgData name="António Gonçalves" userId="78fffafe-1b89-4629-a5b6-2aadb2b26810" providerId="ADAL" clId="{42261821-664C-FD4C-8F37-62943CC52CF2}" dt="2022-11-03T22:17:35.822" v="87" actId="478"/>
          <ac:spMkLst>
            <pc:docMk/>
            <pc:sldMk cId="0" sldId="275"/>
            <ac:spMk id="2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6:53.499" v="82" actId="478"/>
          <ac:spMkLst>
            <pc:docMk/>
            <pc:sldMk cId="0" sldId="275"/>
            <ac:spMk id="4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1:55.771" v="19" actId="478"/>
          <ac:spMkLst>
            <pc:docMk/>
            <pc:sldMk cId="0" sldId="275"/>
            <ac:spMk id="5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6:54.175" v="83" actId="478"/>
          <ac:spMkLst>
            <pc:docMk/>
            <pc:sldMk cId="0" sldId="275"/>
            <ac:spMk id="7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1:59.143" v="20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7:33.777" v="86" actId="478"/>
          <ac:spMkLst>
            <pc:docMk/>
            <pc:sldMk cId="0" sldId="275"/>
            <ac:spMk id="9" creationId="{00000000-0000-0000-0000-000000000000}"/>
          </ac:spMkLst>
        </pc:spChg>
        <pc:spChg chg="del mod">
          <ac:chgData name="António Gonçalves" userId="78fffafe-1b89-4629-a5b6-2aadb2b26810" providerId="ADAL" clId="{42261821-664C-FD4C-8F37-62943CC52CF2}" dt="2022-11-03T22:16:50.351" v="79" actId="478"/>
          <ac:spMkLst>
            <pc:docMk/>
            <pc:sldMk cId="0" sldId="275"/>
            <ac:spMk id="11" creationId="{00000000-0000-0000-0000-000000000000}"/>
          </ac:spMkLst>
        </pc:spChg>
        <pc:spChg chg="add del mod">
          <ac:chgData name="António Gonçalves" userId="78fffafe-1b89-4629-a5b6-2aadb2b26810" providerId="ADAL" clId="{42261821-664C-FD4C-8F37-62943CC52CF2}" dt="2022-11-03T22:17:36.747" v="88" actId="478"/>
          <ac:spMkLst>
            <pc:docMk/>
            <pc:sldMk cId="0" sldId="275"/>
            <ac:spMk id="20" creationId="{7BD7C95A-9B78-E435-D78D-93B56089B3EB}"/>
          </ac:spMkLst>
        </pc:spChg>
        <pc:grpChg chg="del">
          <ac:chgData name="António Gonçalves" userId="78fffafe-1b89-4629-a5b6-2aadb2b26810" providerId="ADAL" clId="{42261821-664C-FD4C-8F37-62943CC52CF2}" dt="2022-11-03T22:11:55.771" v="19" actId="478"/>
          <ac:grpSpMkLst>
            <pc:docMk/>
            <pc:sldMk cId="0" sldId="275"/>
            <ac:grpSpMk id="3" creationId="{00000000-0000-0000-0000-000000000000}"/>
          </ac:grpSpMkLst>
        </pc:grpChg>
        <pc:grpChg chg="del">
          <ac:chgData name="António Gonçalves" userId="78fffafe-1b89-4629-a5b6-2aadb2b26810" providerId="ADAL" clId="{42261821-664C-FD4C-8F37-62943CC52CF2}" dt="2022-11-03T22:11:59.143" v="20" actId="478"/>
          <ac:grpSpMkLst>
            <pc:docMk/>
            <pc:sldMk cId="0" sldId="275"/>
            <ac:grpSpMk id="6" creationId="{00000000-0000-0000-0000-000000000000}"/>
          </ac:grpSpMkLst>
        </pc:grpChg>
        <pc:picChg chg="del">
          <ac:chgData name="António Gonçalves" userId="78fffafe-1b89-4629-a5b6-2aadb2b26810" providerId="ADAL" clId="{42261821-664C-FD4C-8F37-62943CC52CF2}" dt="2022-11-03T22:16:51.767" v="80" actId="478"/>
          <ac:picMkLst>
            <pc:docMk/>
            <pc:sldMk cId="0" sldId="275"/>
            <ac:picMk id="10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6:52.904" v="81" actId="478"/>
          <ac:picMkLst>
            <pc:docMk/>
            <pc:sldMk cId="0" sldId="275"/>
            <ac:picMk id="12" creationId="{00000000-0000-0000-0000-000000000000}"/>
          </ac:picMkLst>
        </pc:picChg>
        <pc:picChg chg="add del mod">
          <ac:chgData name="António Gonçalves" userId="78fffafe-1b89-4629-a5b6-2aadb2b26810" providerId="ADAL" clId="{42261821-664C-FD4C-8F37-62943CC52CF2}" dt="2022-11-03T22:17:32.561" v="85" actId="478"/>
          <ac:picMkLst>
            <pc:docMk/>
            <pc:sldMk cId="0" sldId="275"/>
            <ac:picMk id="18" creationId="{17DDEB7B-061E-BFDA-3124-05133918A290}"/>
          </ac:picMkLst>
        </pc:picChg>
        <pc:picChg chg="add mod">
          <ac:chgData name="António Gonçalves" userId="78fffafe-1b89-4629-a5b6-2aadb2b26810" providerId="ADAL" clId="{42261821-664C-FD4C-8F37-62943CC52CF2}" dt="2022-11-03T22:17:42.919" v="92" actId="14100"/>
          <ac:picMkLst>
            <pc:docMk/>
            <pc:sldMk cId="0" sldId="275"/>
            <ac:picMk id="21" creationId="{F61835D3-2757-252C-B09C-12A1372692AB}"/>
          </ac:picMkLst>
        </pc:picChg>
      </pc:sldChg>
      <pc:sldChg chg="addSp delSp modSp mod">
        <pc:chgData name="António Gonçalves" userId="78fffafe-1b89-4629-a5b6-2aadb2b26810" providerId="ADAL" clId="{42261821-664C-FD4C-8F37-62943CC52CF2}" dt="2022-11-03T22:18:23.293" v="101" actId="14100"/>
        <pc:sldMkLst>
          <pc:docMk/>
          <pc:sldMk cId="0" sldId="276"/>
        </pc:sldMkLst>
        <pc:spChg chg="del">
          <ac:chgData name="António Gonçalves" userId="78fffafe-1b89-4629-a5b6-2aadb2b26810" providerId="ADAL" clId="{42261821-664C-FD4C-8F37-62943CC52CF2}" dt="2022-11-03T22:18:10.152" v="95" actId="478"/>
          <ac:spMkLst>
            <pc:docMk/>
            <pc:sldMk cId="0" sldId="276"/>
            <ac:spMk id="2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8:07.053" v="93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8:16.924" v="97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8:16.924" v="97" actId="478"/>
          <ac:spMkLst>
            <pc:docMk/>
            <pc:sldMk cId="0" sldId="276"/>
            <ac:spMk id="8" creationId="{00000000-0000-0000-0000-000000000000}"/>
          </ac:spMkLst>
        </pc:spChg>
        <pc:spChg chg="mod">
          <ac:chgData name="António Gonçalves" userId="78fffafe-1b89-4629-a5b6-2aadb2b26810" providerId="ADAL" clId="{42261821-664C-FD4C-8F37-62943CC52CF2}" dt="2022-11-03T22:18:07.565" v="94" actId="1076"/>
          <ac:spMkLst>
            <pc:docMk/>
            <pc:sldMk cId="0" sldId="276"/>
            <ac:spMk id="14" creationId="{3860B82E-134A-8D26-67A7-CBDB49AF5C59}"/>
          </ac:spMkLst>
        </pc:spChg>
        <pc:spChg chg="add del mod">
          <ac:chgData name="António Gonçalves" userId="78fffafe-1b89-4629-a5b6-2aadb2b26810" providerId="ADAL" clId="{42261821-664C-FD4C-8F37-62943CC52CF2}" dt="2022-11-03T22:18:13.893" v="96" actId="478"/>
          <ac:spMkLst>
            <pc:docMk/>
            <pc:sldMk cId="0" sldId="276"/>
            <ac:spMk id="16" creationId="{1535B085-0441-31A2-4959-6EB8456F0739}"/>
          </ac:spMkLst>
        </pc:spChg>
        <pc:graphicFrameChg chg="del">
          <ac:chgData name="António Gonçalves" userId="78fffafe-1b89-4629-a5b6-2aadb2b26810" providerId="ADAL" clId="{42261821-664C-FD4C-8F37-62943CC52CF2}" dt="2022-11-03T22:18:16.924" v="97" actId="478"/>
          <ac:graphicFrameMkLst>
            <pc:docMk/>
            <pc:sldMk cId="0" sldId="276"/>
            <ac:graphicFrameMk id="7" creationId="{00000000-0000-0000-0000-000000000000}"/>
          </ac:graphicFrameMkLst>
        </pc:graphicFrameChg>
        <pc:picChg chg="del mod">
          <ac:chgData name="António Gonçalves" userId="78fffafe-1b89-4629-a5b6-2aadb2b26810" providerId="ADAL" clId="{42261821-664C-FD4C-8F37-62943CC52CF2}" dt="2022-11-03T22:12:34.444" v="24" actId="478"/>
          <ac:picMkLst>
            <pc:docMk/>
            <pc:sldMk cId="0" sldId="276"/>
            <ac:picMk id="3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8:16.924" v="97" actId="478"/>
          <ac:picMkLst>
            <pc:docMk/>
            <pc:sldMk cId="0" sldId="276"/>
            <ac:picMk id="5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8:16.924" v="97" actId="478"/>
          <ac:picMkLst>
            <pc:docMk/>
            <pc:sldMk cId="0" sldId="276"/>
            <ac:picMk id="9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8:16.924" v="97" actId="478"/>
          <ac:picMkLst>
            <pc:docMk/>
            <pc:sldMk cId="0" sldId="276"/>
            <ac:picMk id="10" creationId="{00000000-0000-0000-0000-000000000000}"/>
          </ac:picMkLst>
        </pc:picChg>
        <pc:picChg chg="add mod">
          <ac:chgData name="António Gonçalves" userId="78fffafe-1b89-4629-a5b6-2aadb2b26810" providerId="ADAL" clId="{42261821-664C-FD4C-8F37-62943CC52CF2}" dt="2022-11-03T22:18:23.293" v="101" actId="14100"/>
          <ac:picMkLst>
            <pc:docMk/>
            <pc:sldMk cId="0" sldId="276"/>
            <ac:picMk id="17" creationId="{2D4DBD77-D680-A65A-CF25-8A79E916033C}"/>
          </ac:picMkLst>
        </pc:picChg>
      </pc:sldChg>
      <pc:sldChg chg="addSp delSp modSp mod">
        <pc:chgData name="António Gonçalves" userId="78fffafe-1b89-4629-a5b6-2aadb2b26810" providerId="ADAL" clId="{42261821-664C-FD4C-8F37-62943CC52CF2}" dt="2022-11-03T22:19:08.523" v="107" actId="14100"/>
        <pc:sldMkLst>
          <pc:docMk/>
          <pc:sldMk cId="0" sldId="277"/>
        </pc:sldMkLst>
        <pc:spChg chg="del">
          <ac:chgData name="António Gonçalves" userId="78fffafe-1b89-4629-a5b6-2aadb2b26810" providerId="ADAL" clId="{42261821-664C-FD4C-8F37-62943CC52CF2}" dt="2022-11-03T22:18:58.898" v="103" actId="478"/>
          <ac:spMkLst>
            <pc:docMk/>
            <pc:sldMk cId="0" sldId="277"/>
            <ac:spMk id="2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8:55.903" v="102" actId="478"/>
          <ac:spMkLst>
            <pc:docMk/>
            <pc:sldMk cId="0" sldId="277"/>
            <ac:spMk id="3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8:55.903" v="102" actId="478"/>
          <ac:spMkLst>
            <pc:docMk/>
            <pc:sldMk cId="0" sldId="277"/>
            <ac:spMk id="5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3:02.105" v="26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8:55.903" v="102" actId="478"/>
          <ac:spMkLst>
            <pc:docMk/>
            <pc:sldMk cId="0" sldId="277"/>
            <ac:spMk id="7" creationId="{00000000-0000-0000-0000-000000000000}"/>
          </ac:spMkLst>
        </pc:spChg>
        <pc:spChg chg="del mod">
          <ac:chgData name="António Gonçalves" userId="78fffafe-1b89-4629-a5b6-2aadb2b26810" providerId="ADAL" clId="{42261821-664C-FD4C-8F37-62943CC52CF2}" dt="2022-11-03T22:18:55.903" v="102" actId="478"/>
          <ac:spMkLst>
            <pc:docMk/>
            <pc:sldMk cId="0" sldId="277"/>
            <ac:spMk id="9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8:55.903" v="102" actId="478"/>
          <ac:spMkLst>
            <pc:docMk/>
            <pc:sldMk cId="0" sldId="277"/>
            <ac:spMk id="12" creationId="{00000000-0000-0000-0000-000000000000}"/>
          </ac:spMkLst>
        </pc:spChg>
        <pc:spChg chg="add del mod">
          <ac:chgData name="António Gonçalves" userId="78fffafe-1b89-4629-a5b6-2aadb2b26810" providerId="ADAL" clId="{42261821-664C-FD4C-8F37-62943CC52CF2}" dt="2022-11-03T22:19:02.020" v="104" actId="478"/>
          <ac:spMkLst>
            <pc:docMk/>
            <pc:sldMk cId="0" sldId="277"/>
            <ac:spMk id="18" creationId="{51DFEBCE-DACB-01AD-8498-DFB94FD35D44}"/>
          </ac:spMkLst>
        </pc:spChg>
        <pc:grpChg chg="del">
          <ac:chgData name="António Gonçalves" userId="78fffafe-1b89-4629-a5b6-2aadb2b26810" providerId="ADAL" clId="{42261821-664C-FD4C-8F37-62943CC52CF2}" dt="2022-11-03T22:13:02.105" v="26" actId="478"/>
          <ac:grpSpMkLst>
            <pc:docMk/>
            <pc:sldMk cId="0" sldId="277"/>
            <ac:grpSpMk id="4" creationId="{00000000-0000-0000-0000-000000000000}"/>
          </ac:grpSpMkLst>
        </pc:grpChg>
        <pc:picChg chg="del">
          <ac:chgData name="António Gonçalves" userId="78fffafe-1b89-4629-a5b6-2aadb2b26810" providerId="ADAL" clId="{42261821-664C-FD4C-8F37-62943CC52CF2}" dt="2022-11-03T22:18:55.903" v="102" actId="478"/>
          <ac:picMkLst>
            <pc:docMk/>
            <pc:sldMk cId="0" sldId="277"/>
            <ac:picMk id="8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8:55.903" v="102" actId="478"/>
          <ac:picMkLst>
            <pc:docMk/>
            <pc:sldMk cId="0" sldId="277"/>
            <ac:picMk id="10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8:55.903" v="102" actId="478"/>
          <ac:picMkLst>
            <pc:docMk/>
            <pc:sldMk cId="0" sldId="277"/>
            <ac:picMk id="11" creationId="{00000000-0000-0000-0000-000000000000}"/>
          </ac:picMkLst>
        </pc:picChg>
        <pc:picChg chg="add mod">
          <ac:chgData name="António Gonçalves" userId="78fffafe-1b89-4629-a5b6-2aadb2b26810" providerId="ADAL" clId="{42261821-664C-FD4C-8F37-62943CC52CF2}" dt="2022-11-03T22:19:08.523" v="107" actId="14100"/>
          <ac:picMkLst>
            <pc:docMk/>
            <pc:sldMk cId="0" sldId="277"/>
            <ac:picMk id="19" creationId="{5F8C62C6-B1F6-EEFF-675C-2EF44E636063}"/>
          </ac:picMkLst>
        </pc:picChg>
      </pc:sldChg>
      <pc:sldChg chg="addSp delSp modSp mod">
        <pc:chgData name="António Gonçalves" userId="78fffafe-1b89-4629-a5b6-2aadb2b26810" providerId="ADAL" clId="{42261821-664C-FD4C-8F37-62943CC52CF2}" dt="2022-11-03T22:19:45.458" v="113" actId="14100"/>
        <pc:sldMkLst>
          <pc:docMk/>
          <pc:sldMk cId="0" sldId="278"/>
        </pc:sldMkLst>
        <pc:spChg chg="del">
          <ac:chgData name="António Gonçalves" userId="78fffafe-1b89-4629-a5b6-2aadb2b26810" providerId="ADAL" clId="{42261821-664C-FD4C-8F37-62943CC52CF2}" dt="2022-11-03T22:19:37.248" v="108" actId="478"/>
          <ac:spMkLst>
            <pc:docMk/>
            <pc:sldMk cId="0" sldId="278"/>
            <ac:spMk id="2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9:37.248" v="108" actId="478"/>
          <ac:spMkLst>
            <pc:docMk/>
            <pc:sldMk cId="0" sldId="278"/>
            <ac:spMk id="3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9:37.248" v="108" actId="478"/>
          <ac:spMkLst>
            <pc:docMk/>
            <pc:sldMk cId="0" sldId="278"/>
            <ac:spMk id="5" creationId="{00000000-0000-0000-0000-000000000000}"/>
          </ac:spMkLst>
        </pc:spChg>
        <pc:spChg chg="del topLvl">
          <ac:chgData name="António Gonçalves" userId="78fffafe-1b89-4629-a5b6-2aadb2b26810" providerId="ADAL" clId="{42261821-664C-FD4C-8F37-62943CC52CF2}" dt="2022-11-03T22:13:13.684" v="28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9:37.248" v="108" actId="478"/>
          <ac:spMkLst>
            <pc:docMk/>
            <pc:sldMk cId="0" sldId="278"/>
            <ac:spMk id="7" creationId="{00000000-0000-0000-0000-000000000000}"/>
          </ac:spMkLst>
        </pc:spChg>
        <pc:spChg chg="del mod">
          <ac:chgData name="António Gonçalves" userId="78fffafe-1b89-4629-a5b6-2aadb2b26810" providerId="ADAL" clId="{42261821-664C-FD4C-8F37-62943CC52CF2}" dt="2022-11-03T22:19:37.248" v="108" actId="478"/>
          <ac:spMkLst>
            <pc:docMk/>
            <pc:sldMk cId="0" sldId="278"/>
            <ac:spMk id="9" creationId="{00000000-0000-0000-0000-000000000000}"/>
          </ac:spMkLst>
        </pc:spChg>
        <pc:spChg chg="del">
          <ac:chgData name="António Gonçalves" userId="78fffafe-1b89-4629-a5b6-2aadb2b26810" providerId="ADAL" clId="{42261821-664C-FD4C-8F37-62943CC52CF2}" dt="2022-11-03T22:19:37.248" v="108" actId="478"/>
          <ac:spMkLst>
            <pc:docMk/>
            <pc:sldMk cId="0" sldId="278"/>
            <ac:spMk id="12" creationId="{00000000-0000-0000-0000-000000000000}"/>
          </ac:spMkLst>
        </pc:spChg>
        <pc:spChg chg="add del mod">
          <ac:chgData name="António Gonçalves" userId="78fffafe-1b89-4629-a5b6-2aadb2b26810" providerId="ADAL" clId="{42261821-664C-FD4C-8F37-62943CC52CF2}" dt="2022-11-03T22:19:39.033" v="109" actId="478"/>
          <ac:spMkLst>
            <pc:docMk/>
            <pc:sldMk cId="0" sldId="278"/>
            <ac:spMk id="18" creationId="{02163FB1-A381-AA24-E0BD-3A2E00FE9027}"/>
          </ac:spMkLst>
        </pc:spChg>
        <pc:grpChg chg="del">
          <ac:chgData name="António Gonçalves" userId="78fffafe-1b89-4629-a5b6-2aadb2b26810" providerId="ADAL" clId="{42261821-664C-FD4C-8F37-62943CC52CF2}" dt="2022-11-03T22:13:13.684" v="28" actId="478"/>
          <ac:grpSpMkLst>
            <pc:docMk/>
            <pc:sldMk cId="0" sldId="278"/>
            <ac:grpSpMk id="4" creationId="{00000000-0000-0000-0000-000000000000}"/>
          </ac:grpSpMkLst>
        </pc:grpChg>
        <pc:picChg chg="del">
          <ac:chgData name="António Gonçalves" userId="78fffafe-1b89-4629-a5b6-2aadb2b26810" providerId="ADAL" clId="{42261821-664C-FD4C-8F37-62943CC52CF2}" dt="2022-11-03T22:19:37.248" v="108" actId="478"/>
          <ac:picMkLst>
            <pc:docMk/>
            <pc:sldMk cId="0" sldId="278"/>
            <ac:picMk id="8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9:37.248" v="108" actId="478"/>
          <ac:picMkLst>
            <pc:docMk/>
            <pc:sldMk cId="0" sldId="278"/>
            <ac:picMk id="10" creationId="{00000000-0000-0000-0000-000000000000}"/>
          </ac:picMkLst>
        </pc:picChg>
        <pc:picChg chg="del">
          <ac:chgData name="António Gonçalves" userId="78fffafe-1b89-4629-a5b6-2aadb2b26810" providerId="ADAL" clId="{42261821-664C-FD4C-8F37-62943CC52CF2}" dt="2022-11-03T22:19:37.248" v="108" actId="478"/>
          <ac:picMkLst>
            <pc:docMk/>
            <pc:sldMk cId="0" sldId="278"/>
            <ac:picMk id="11" creationId="{00000000-0000-0000-0000-000000000000}"/>
          </ac:picMkLst>
        </pc:picChg>
        <pc:picChg chg="add mod">
          <ac:chgData name="António Gonçalves" userId="78fffafe-1b89-4629-a5b6-2aadb2b26810" providerId="ADAL" clId="{42261821-664C-FD4C-8F37-62943CC52CF2}" dt="2022-11-03T22:19:45.458" v="113" actId="14100"/>
          <ac:picMkLst>
            <pc:docMk/>
            <pc:sldMk cId="0" sldId="278"/>
            <ac:picMk id="19" creationId="{CB91F416-3A48-2AFC-FB9B-ECC0703E4E04}"/>
          </ac:picMkLst>
        </pc:picChg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1090222323" sldId="280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1319311830" sldId="281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1139970180" sldId="282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603192352" sldId="283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3846303619" sldId="284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3919689585" sldId="285"/>
        </pc:sldMkLst>
      </pc:sldChg>
      <pc:sldChg chg="del">
        <pc:chgData name="António Gonçalves" userId="78fffafe-1b89-4629-a5b6-2aadb2b26810" providerId="ADAL" clId="{42261821-664C-FD4C-8F37-62943CC52CF2}" dt="2022-11-03T22:10:50.365" v="0" actId="2696"/>
        <pc:sldMkLst>
          <pc:docMk/>
          <pc:sldMk cId="4072245762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42113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812213" y="0"/>
            <a:ext cx="6742112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0357-53B3-2A4D-AA86-A29FBD6CE9DD}" type="datetimeFigureOut">
              <a:rPr lang="en-PT" smtClean="0"/>
              <a:t>03/11/2022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53025" y="1095375"/>
            <a:ext cx="5251450" cy="2957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0" y="4217988"/>
            <a:ext cx="12446000" cy="3449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23263"/>
            <a:ext cx="6742113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812213" y="8323263"/>
            <a:ext cx="6742112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B588-A89B-A44C-8CF8-5B5848B6EE6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4999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182D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93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89" y="221727"/>
            <a:ext cx="7713345" cy="775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056" y="2228616"/>
            <a:ext cx="10271760" cy="199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182D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78939" y="8267275"/>
            <a:ext cx="5963919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43300"/>
            <a:ext cx="15557500" cy="1992211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 marR="5080" algn="ctr">
              <a:lnSpc>
                <a:spcPts val="6770"/>
              </a:lnSpc>
              <a:spcBef>
                <a:spcPts val="1714"/>
              </a:spcBef>
            </a:pPr>
            <a:r>
              <a:rPr lang="en-GB" sz="6400" spc="95" dirty="0" err="1"/>
              <a:t>PySpark</a:t>
            </a:r>
            <a:r>
              <a:rPr lang="en-GB" sz="6400" spc="95" dirty="0"/>
              <a:t>: </a:t>
            </a:r>
            <a:br>
              <a:rPr lang="en-GB" sz="6400" spc="95" dirty="0"/>
            </a:br>
            <a:r>
              <a:rPr lang="en-GB" sz="6400" b="1" spc="95" dirty="0"/>
              <a:t>Spark with  Python</a:t>
            </a:r>
            <a:endParaRPr sz="225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42352" y="5309601"/>
            <a:ext cx="1974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86E12-9D24-8443-32B7-9C81E6EEC4CE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1835D3-2757-252C-B09C-12A13726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4" y="532306"/>
            <a:ext cx="14539698" cy="72781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0B82E-134A-8D26-67A7-CBDB49AF5C59}"/>
              </a:ext>
            </a:extLst>
          </p:cNvPr>
          <p:cNvSpPr/>
          <p:nvPr/>
        </p:nvSpPr>
        <p:spPr>
          <a:xfrm>
            <a:off x="0" y="7398297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4DBD77-D680-A65A-CF25-8A79E916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7" y="647700"/>
            <a:ext cx="14564230" cy="72904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26F44-1654-94FF-4198-10C6BC7EBDC8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8C62C6-B1F6-EEFF-675C-2EF44E63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" y="495300"/>
            <a:ext cx="15327295" cy="7672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E6F78A-C94B-4F67-ED22-625235D0745F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91F416-3A48-2AFC-FB9B-ECC0703E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5" y="419099"/>
            <a:ext cx="15110796" cy="75640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558292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O</a:t>
            </a:r>
            <a:r>
              <a:rPr sz="4900" spc="-135" dirty="0">
                <a:latin typeface="Microsoft Sans Serif"/>
                <a:cs typeface="Microsoft Sans Serif"/>
              </a:rPr>
              <a:t>v</a:t>
            </a:r>
            <a:r>
              <a:rPr spc="-65" dirty="0"/>
              <a:t>e</a:t>
            </a:r>
            <a:r>
              <a:rPr spc="-75" dirty="0"/>
              <a:t>r</a:t>
            </a:r>
            <a:r>
              <a:rPr sz="4900" spc="-140" dirty="0">
                <a:latin typeface="Microsoft Sans Serif"/>
                <a:cs typeface="Microsoft Sans Serif"/>
              </a:rPr>
              <a:t>v</a:t>
            </a:r>
            <a:r>
              <a:rPr spc="-130" dirty="0"/>
              <a:t>i</a:t>
            </a:r>
            <a:r>
              <a:rPr spc="-95" dirty="0"/>
              <a:t>e</a:t>
            </a:r>
            <a:r>
              <a:rPr sz="4900" spc="180" dirty="0">
                <a:latin typeface="Microsoft Sans Serif"/>
                <a:cs typeface="Microsoft Sans Serif"/>
              </a:rPr>
              <a:t>w</a:t>
            </a:r>
            <a:r>
              <a:rPr sz="4900" spc="-145" dirty="0">
                <a:latin typeface="Microsoft Sans Serif"/>
                <a:cs typeface="Microsoft Sans Serif"/>
              </a:rPr>
              <a:t> </a:t>
            </a:r>
            <a:r>
              <a:rPr spc="-180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235" dirty="0"/>
              <a:t>P</a:t>
            </a:r>
            <a:r>
              <a:rPr sz="4900" spc="145" dirty="0">
                <a:latin typeface="Microsoft Sans Serif"/>
                <a:cs typeface="Microsoft Sans Serif"/>
              </a:rPr>
              <a:t>y</a:t>
            </a:r>
            <a:r>
              <a:rPr spc="100" dirty="0"/>
              <a:t>S</a:t>
            </a:r>
            <a:r>
              <a:rPr spc="-150" dirty="0"/>
              <a:t>p</a:t>
            </a:r>
            <a:r>
              <a:rPr spc="200" dirty="0"/>
              <a:t>a</a:t>
            </a:r>
            <a:r>
              <a:rPr spc="-80" dirty="0"/>
              <a:t>r</a:t>
            </a:r>
            <a:r>
              <a:rPr spc="-90" dirty="0"/>
              <a:t>k</a:t>
            </a:r>
            <a:endParaRPr sz="49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918523"/>
            <a:ext cx="11508105" cy="26460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Apache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ri</a:t>
            </a:r>
            <a:r>
              <a:rPr sz="2500" spc="4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en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Scala</a:t>
            </a:r>
            <a:endParaRPr sz="2500">
              <a:latin typeface="Microsoft Sans Serif"/>
              <a:cs typeface="Microsoft Sans Serif"/>
            </a:endParaRPr>
          </a:p>
          <a:p>
            <a:pPr marL="12700" marR="5080">
              <a:lnSpc>
                <a:spcPct val="153500"/>
              </a:lnSpc>
            </a:pPr>
            <a:r>
              <a:rPr sz="2500" spc="-80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s</a:t>
            </a:r>
            <a:r>
              <a:rPr sz="28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pport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P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thon </a:t>
            </a:r>
            <a:r>
              <a:rPr sz="28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ith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3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800" spc="35" dirty="0">
                <a:solidFill>
                  <a:srgbClr val="04182D"/>
                </a:solidFill>
                <a:latin typeface="Microsoft Sans Serif"/>
                <a:cs typeface="Microsoft Sans Serif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Apache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Comm</a:t>
            </a:r>
            <a:r>
              <a:rPr sz="2800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nit</a:t>
            </a:r>
            <a:r>
              <a:rPr sz="2800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released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 </a:t>
            </a:r>
            <a:r>
              <a:rPr sz="2500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Similar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comp</a:t>
            </a:r>
            <a:r>
              <a:rPr sz="28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tation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speed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po</a:t>
            </a:r>
            <a:r>
              <a:rPr sz="28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er 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as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Scala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Microsoft Sans Serif"/>
                <a:cs typeface="Microsoft Sans Serif"/>
              </a:rPr>
              <a:t>APIs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are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similar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Pandas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Scikit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learn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2274-5E05-3176-249A-6BFB37EF2894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533781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30" dirty="0"/>
              <a:t>W</a:t>
            </a:r>
            <a:r>
              <a:rPr spc="-245" dirty="0"/>
              <a:t>h</a:t>
            </a:r>
            <a:r>
              <a:rPr spc="200" dirty="0"/>
              <a:t>a</a:t>
            </a:r>
            <a:r>
              <a:rPr spc="40" dirty="0"/>
              <a:t>t</a:t>
            </a:r>
            <a:r>
              <a:rPr spc="-265" dirty="0"/>
              <a:t> </a:t>
            </a:r>
            <a:r>
              <a:rPr spc="-90" dirty="0"/>
              <a:t>i</a:t>
            </a:r>
            <a:r>
              <a:rPr spc="-210" dirty="0"/>
              <a:t>s</a:t>
            </a:r>
            <a:r>
              <a:rPr spc="-265" dirty="0"/>
              <a:t> </a:t>
            </a:r>
            <a:r>
              <a:rPr spc="100" dirty="0"/>
              <a:t>S</a:t>
            </a:r>
            <a:r>
              <a:rPr spc="-150" dirty="0"/>
              <a:t>p</a:t>
            </a:r>
            <a:r>
              <a:rPr spc="200" dirty="0"/>
              <a:t>a</a:t>
            </a:r>
            <a:r>
              <a:rPr spc="-80" dirty="0"/>
              <a:t>r</a:t>
            </a:r>
            <a:r>
              <a:rPr spc="-90" dirty="0"/>
              <a:t>k</a:t>
            </a:r>
            <a:r>
              <a:rPr spc="-265" dirty="0"/>
              <a:t> </a:t>
            </a:r>
            <a:r>
              <a:rPr spc="-295" dirty="0"/>
              <a:t>s</a:t>
            </a:r>
            <a:r>
              <a:rPr spc="-245" dirty="0"/>
              <a:t>h</a:t>
            </a:r>
            <a:r>
              <a:rPr spc="-25" dirty="0"/>
              <a:t>e</a:t>
            </a:r>
            <a:r>
              <a:rPr spc="-210" dirty="0"/>
              <a:t>ll</a:t>
            </a:r>
            <a:r>
              <a:rPr sz="4900" spc="-305" dirty="0">
                <a:latin typeface="Microsoft Sans Serif"/>
                <a:cs typeface="Microsoft Sans Serif"/>
              </a:rPr>
              <a:t>?</a:t>
            </a:r>
            <a:endParaRPr sz="49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3797257"/>
            <a:ext cx="122822" cy="12282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4452310"/>
            <a:ext cx="122822" cy="122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991" y="5107363"/>
            <a:ext cx="122822" cy="1228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056" y="918523"/>
            <a:ext cx="9554845" cy="443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54910">
              <a:lnSpc>
                <a:spcPct val="153500"/>
              </a:lnSpc>
              <a:spcBef>
                <a:spcPts val="95"/>
              </a:spcBef>
            </a:pP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Interacti</a:t>
            </a:r>
            <a:r>
              <a:rPr sz="28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e 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en</a:t>
            </a:r>
            <a:r>
              <a:rPr sz="28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ironment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r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nning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jobs </a:t>
            </a:r>
            <a:r>
              <a:rPr sz="2500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Helpf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l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fast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interacti</a:t>
            </a:r>
            <a:r>
              <a:rPr sz="28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protot</a:t>
            </a:r>
            <a:r>
              <a:rPr sz="28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ping</a:t>
            </a:r>
            <a:endParaRPr sz="2500">
              <a:latin typeface="Microsoft Sans Serif"/>
              <a:cs typeface="Microsoft Sans Serif"/>
            </a:endParaRPr>
          </a:p>
          <a:p>
            <a:pPr marL="12700" marR="5080">
              <a:lnSpc>
                <a:spcPct val="153500"/>
              </a:lnSpc>
            </a:pP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800" dirty="0">
                <a:solidFill>
                  <a:srgbClr val="04182D"/>
                </a:solidFill>
                <a:latin typeface="Microsoft Sans Serif"/>
                <a:cs typeface="Microsoft Sans Serif"/>
              </a:rPr>
              <a:t>’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04182D"/>
                </a:solidFill>
                <a:latin typeface="Microsoft Sans Serif"/>
                <a:cs typeface="Microsoft Sans Serif"/>
              </a:rPr>
              <a:t>shells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allo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8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interacting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ith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data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on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disk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or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memor</a:t>
            </a:r>
            <a:r>
              <a:rPr sz="2800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y </a:t>
            </a:r>
            <a:r>
              <a:rPr sz="2800" spc="-73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Three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Microsoft Sans Serif"/>
                <a:cs typeface="Microsoft Sans Serif"/>
              </a:rPr>
              <a:t>di</a:t>
            </a:r>
            <a:r>
              <a:rPr sz="2500" spc="2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erent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shells</a:t>
            </a:r>
            <a:r>
              <a:rPr sz="2800" spc="-5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800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z="2500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shell</a:t>
            </a:r>
            <a:r>
              <a:rPr sz="2500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 Scala</a:t>
            </a:r>
            <a:endParaRPr sz="2500">
              <a:latin typeface="Microsoft Sans Serif"/>
              <a:cs typeface="Microsoft Sans Serif"/>
            </a:endParaRPr>
          </a:p>
          <a:p>
            <a:pPr marL="381000" marR="5408930">
              <a:lnSpc>
                <a:spcPts val="5160"/>
              </a:lnSpc>
              <a:spcBef>
                <a:spcPts val="270"/>
              </a:spcBef>
            </a:pP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shell</a:t>
            </a:r>
            <a:r>
              <a:rPr sz="2500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thon </a:t>
            </a:r>
            <a:r>
              <a:rPr sz="2500" spc="-64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2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SparkR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for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-225" dirty="0">
                <a:solidFill>
                  <a:srgbClr val="04182D"/>
                </a:solidFill>
                <a:latin typeface="Microsoft Sans Serif"/>
                <a:cs typeface="Microsoft Sans Serif"/>
              </a:rPr>
              <a:t>R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3E3066-A50D-A637-7162-3F0ACDF4F80E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3585845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P</a:t>
            </a:r>
            <a:r>
              <a:rPr sz="4900" spc="50" dirty="0">
                <a:latin typeface="Microsoft Sans Serif"/>
                <a:cs typeface="Microsoft Sans Serif"/>
              </a:rPr>
              <a:t>y</a:t>
            </a:r>
            <a:r>
              <a:rPr spc="50" dirty="0"/>
              <a:t>Spark</a:t>
            </a:r>
            <a:r>
              <a:rPr spc="-320" dirty="0"/>
              <a:t> </a:t>
            </a:r>
            <a:r>
              <a:rPr spc="-180" dirty="0"/>
              <a:t>shell</a:t>
            </a:r>
            <a:endParaRPr sz="49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918523"/>
            <a:ext cx="11033760" cy="199072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shell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thon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-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based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70" dirty="0">
                <a:solidFill>
                  <a:srgbClr val="04182D"/>
                </a:solidFill>
                <a:latin typeface="Microsoft Sans Serif"/>
                <a:cs typeface="Microsoft Sans Serif"/>
              </a:rPr>
              <a:t>command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line </a:t>
            </a:r>
            <a:r>
              <a:rPr sz="2500" spc="135" dirty="0">
                <a:solidFill>
                  <a:srgbClr val="04182D"/>
                </a:solidFill>
                <a:latin typeface="Microsoft Sans Serif"/>
                <a:cs typeface="Microsoft Sans Serif"/>
              </a:rPr>
              <a:t>tool</a:t>
            </a:r>
            <a:endParaRPr sz="2500">
              <a:latin typeface="Microsoft Sans Serif"/>
              <a:cs typeface="Microsoft Sans Serif"/>
            </a:endParaRPr>
          </a:p>
          <a:p>
            <a:pPr marL="12700" marR="5080">
              <a:lnSpc>
                <a:spcPct val="153500"/>
              </a:lnSpc>
            </a:pP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 </a:t>
            </a:r>
            <a:r>
              <a:rPr sz="2500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shell </a:t>
            </a:r>
            <a:r>
              <a:rPr sz="2500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allo</a:t>
            </a:r>
            <a:r>
              <a:rPr sz="2800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50" dirty="0">
                <a:solidFill>
                  <a:srgbClr val="04182D"/>
                </a:solidFill>
                <a:latin typeface="Microsoft Sans Serif"/>
                <a:cs typeface="Microsoft Sans Serif"/>
              </a:rPr>
              <a:t>s 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data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scientists </a:t>
            </a:r>
            <a:r>
              <a:rPr sz="2500" spc="125" dirty="0">
                <a:solidFill>
                  <a:srgbClr val="04182D"/>
                </a:solidFill>
                <a:latin typeface="Microsoft Sans Serif"/>
                <a:cs typeface="Microsoft Sans Serif"/>
              </a:rPr>
              <a:t>interface </a:t>
            </a:r>
            <a:r>
              <a:rPr sz="28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ith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 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data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str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ct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res </a:t>
            </a:r>
            <a:r>
              <a:rPr sz="2500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shell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s</a:t>
            </a:r>
            <a:r>
              <a:rPr sz="28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pport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connecting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cl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ster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1E00A-8A5A-DA81-4B3C-CBD09365F9BF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U</a:t>
            </a:r>
            <a:r>
              <a:rPr spc="-225" dirty="0"/>
              <a:t>n</a:t>
            </a:r>
            <a:r>
              <a:rPr spc="-170" dirty="0"/>
              <a:t>d</a:t>
            </a:r>
            <a:r>
              <a:rPr spc="-65" dirty="0"/>
              <a:t>e</a:t>
            </a:r>
            <a:r>
              <a:rPr spc="-70" dirty="0"/>
              <a:t>r</a:t>
            </a:r>
            <a:r>
              <a:rPr spc="-300" dirty="0"/>
              <a:t>s</a:t>
            </a:r>
            <a:r>
              <a:rPr spc="-80" dirty="0"/>
              <a:t>t</a:t>
            </a:r>
            <a:r>
              <a:rPr spc="200" dirty="0"/>
              <a:t>a</a:t>
            </a:r>
            <a:r>
              <a:rPr spc="-225" dirty="0"/>
              <a:t>n</a:t>
            </a:r>
            <a:r>
              <a:rPr spc="-160" dirty="0"/>
              <a:t>d</a:t>
            </a:r>
            <a:r>
              <a:rPr spc="-90" dirty="0"/>
              <a:t>i</a:t>
            </a:r>
            <a:r>
              <a:rPr spc="-225" dirty="0"/>
              <a:t>n</a:t>
            </a:r>
            <a:r>
              <a:rPr dirty="0"/>
              <a:t>g</a:t>
            </a:r>
            <a:r>
              <a:rPr spc="-265" dirty="0"/>
              <a:t> </a:t>
            </a:r>
            <a:r>
              <a:rPr spc="100" dirty="0"/>
              <a:t>S</a:t>
            </a:r>
            <a:r>
              <a:rPr spc="-150" dirty="0"/>
              <a:t>p</a:t>
            </a:r>
            <a:r>
              <a:rPr spc="200" dirty="0"/>
              <a:t>a</a:t>
            </a:r>
            <a:r>
              <a:rPr spc="-80" dirty="0"/>
              <a:t>r</a:t>
            </a:r>
            <a:r>
              <a:rPr spc="-175" dirty="0"/>
              <a:t>k</a:t>
            </a:r>
            <a:r>
              <a:rPr spc="225" dirty="0"/>
              <a:t>C</a:t>
            </a:r>
            <a:r>
              <a:rPr spc="-225" dirty="0"/>
              <a:t>o</a:t>
            </a:r>
            <a:r>
              <a:rPr spc="-265" dirty="0"/>
              <a:t>n</a:t>
            </a:r>
            <a:r>
              <a:rPr spc="-80" dirty="0"/>
              <a:t>t</a:t>
            </a:r>
            <a:r>
              <a:rPr spc="-105" dirty="0"/>
              <a:t>e</a:t>
            </a:r>
            <a:r>
              <a:rPr sz="4900" spc="-75" dirty="0">
                <a:latin typeface="Microsoft Sans Serif"/>
                <a:cs typeface="Microsoft Sans Serif"/>
              </a:rPr>
              <a:t>x</a:t>
            </a:r>
            <a:r>
              <a:rPr spc="40" dirty="0"/>
              <a:t>t</a:t>
            </a:r>
            <a:endParaRPr sz="49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574044" y="3172910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353373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353373" y="0"/>
                </a:lnTo>
                <a:lnTo>
                  <a:pt x="397957" y="16786"/>
                </a:lnTo>
                <a:lnTo>
                  <a:pt x="425702" y="55513"/>
                </a:lnTo>
                <a:lnTo>
                  <a:pt x="429878" y="76505"/>
                </a:lnTo>
                <a:lnTo>
                  <a:pt x="429878" y="353372"/>
                </a:lnTo>
                <a:lnTo>
                  <a:pt x="413091" y="397957"/>
                </a:lnTo>
                <a:lnTo>
                  <a:pt x="374364" y="425702"/>
                </a:lnTo>
                <a:lnTo>
                  <a:pt x="358697" y="429353"/>
                </a:lnTo>
                <a:lnTo>
                  <a:pt x="353373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918523"/>
            <a:ext cx="8288020" cy="264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3500"/>
              </a:lnSpc>
              <a:spcBef>
                <a:spcPts val="95"/>
              </a:spcBef>
            </a:pP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SparkConte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Microsoft Sans Serif"/>
                <a:cs typeface="Microsoft Sans Serif"/>
              </a:rPr>
              <a:t>an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entr</a:t>
            </a:r>
            <a:r>
              <a:rPr sz="28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Microsoft Sans Serif"/>
                <a:cs typeface="Microsoft Sans Serif"/>
              </a:rPr>
              <a:t>point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into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orld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 </a:t>
            </a:r>
            <a:r>
              <a:rPr sz="2500" spc="-65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An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entr</a:t>
            </a:r>
            <a:r>
              <a:rPr sz="28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Microsoft Sans Serif"/>
                <a:cs typeface="Microsoft Sans Serif"/>
              </a:rPr>
              <a:t>point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8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connecting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cl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ster </a:t>
            </a:r>
            <a:r>
              <a:rPr sz="2500" spc="-65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An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entr</a:t>
            </a:r>
            <a:r>
              <a:rPr sz="28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Microsoft Sans Serif"/>
                <a:cs typeface="Microsoft Sans Serif"/>
              </a:rPr>
              <a:t>point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like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ke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ho</a:t>
            </a:r>
            <a:r>
              <a:rPr sz="28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30" dirty="0">
                <a:solidFill>
                  <a:srgbClr val="04182D"/>
                </a:solidFill>
                <a:latin typeface="Microsoft Sans Serif"/>
                <a:cs typeface="Microsoft Sans Serif"/>
              </a:rPr>
              <a:t>se</a:t>
            </a:r>
            <a:endParaRPr sz="25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1800"/>
              </a:spcBef>
            </a:pP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4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Microsoft Sans Serif"/>
                <a:cs typeface="Microsoft Sans Serif"/>
              </a:rPr>
              <a:t>has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defa</a:t>
            </a:r>
            <a:r>
              <a:rPr sz="28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lt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SparkConte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Microsoft Sans Serif"/>
                <a:cs typeface="Microsoft Sans Serif"/>
              </a:rPr>
              <a:t>called</a:t>
            </a:r>
            <a:r>
              <a:rPr sz="2500" spc="73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sc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EA5A6-BF66-2E0E-BCD9-0E0E73255939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657479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I</a:t>
            </a:r>
            <a:r>
              <a:rPr spc="-225" dirty="0"/>
              <a:t>n</a:t>
            </a:r>
            <a:r>
              <a:rPr spc="-295" dirty="0"/>
              <a:t>s</a:t>
            </a:r>
            <a:r>
              <a:rPr spc="-150" dirty="0"/>
              <a:t>p</a:t>
            </a:r>
            <a:r>
              <a:rPr spc="-15" dirty="0"/>
              <a:t>e</a:t>
            </a:r>
            <a:r>
              <a:rPr spc="170" dirty="0"/>
              <a:t>c</a:t>
            </a:r>
            <a:r>
              <a:rPr spc="-45" dirty="0"/>
              <a:t>t</a:t>
            </a:r>
            <a:r>
              <a:rPr spc="-90" dirty="0"/>
              <a:t>i</a:t>
            </a:r>
            <a:r>
              <a:rPr spc="-225" dirty="0"/>
              <a:t>n</a:t>
            </a:r>
            <a:r>
              <a:rPr dirty="0"/>
              <a:t>g</a:t>
            </a:r>
            <a:r>
              <a:rPr spc="-265" dirty="0"/>
              <a:t> </a:t>
            </a:r>
            <a:r>
              <a:rPr spc="100" dirty="0"/>
              <a:t>S</a:t>
            </a:r>
            <a:r>
              <a:rPr spc="-150" dirty="0"/>
              <a:t>p</a:t>
            </a:r>
            <a:r>
              <a:rPr spc="200" dirty="0"/>
              <a:t>a</a:t>
            </a:r>
            <a:r>
              <a:rPr spc="-80" dirty="0"/>
              <a:t>r</a:t>
            </a:r>
            <a:r>
              <a:rPr spc="-175" dirty="0"/>
              <a:t>k</a:t>
            </a:r>
            <a:r>
              <a:rPr spc="225" dirty="0"/>
              <a:t>C</a:t>
            </a:r>
            <a:r>
              <a:rPr spc="-225" dirty="0"/>
              <a:t>o</a:t>
            </a:r>
            <a:r>
              <a:rPr spc="-265" dirty="0"/>
              <a:t>n</a:t>
            </a:r>
            <a:r>
              <a:rPr spc="-80" dirty="0"/>
              <a:t>t</a:t>
            </a:r>
            <a:r>
              <a:rPr spc="-105" dirty="0"/>
              <a:t>e</a:t>
            </a:r>
            <a:r>
              <a:rPr sz="4900" spc="-75" dirty="0">
                <a:latin typeface="Microsoft Sans Serif"/>
                <a:cs typeface="Microsoft Sans Serif"/>
              </a:rPr>
              <a:t>x</a:t>
            </a:r>
            <a:r>
              <a:rPr spc="40" dirty="0"/>
              <a:t>t</a:t>
            </a:r>
            <a:endParaRPr sz="4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491490"/>
          </a:xfrm>
          <a:custGeom>
            <a:avLst/>
            <a:gdLst/>
            <a:ahLst/>
            <a:cxnLst/>
            <a:rect l="l" t="t" r="r" b="b"/>
            <a:pathLst>
              <a:path w="14575155" h="491489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5"/>
                </a:lnTo>
                <a:lnTo>
                  <a:pt x="0" y="414784"/>
                </a:lnTo>
                <a:lnTo>
                  <a:pt x="0" y="409407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414784"/>
                </a:lnTo>
                <a:lnTo>
                  <a:pt x="14558132" y="459369"/>
                </a:lnTo>
                <a:lnTo>
                  <a:pt x="14519404" y="487113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558799"/>
            <a:ext cx="14575155" cy="511809"/>
          </a:xfrm>
          <a:custGeom>
            <a:avLst/>
            <a:gdLst/>
            <a:ahLst/>
            <a:cxnLst/>
            <a:rect l="l" t="t" r="r" b="b"/>
            <a:pathLst>
              <a:path w="14575155" h="511810">
                <a:moveTo>
                  <a:pt x="14498413" y="511759"/>
                </a:moveTo>
                <a:lnTo>
                  <a:pt x="76505" y="511759"/>
                </a:lnTo>
                <a:lnTo>
                  <a:pt x="71180" y="511234"/>
                </a:lnTo>
                <a:lnTo>
                  <a:pt x="31920" y="494972"/>
                </a:lnTo>
                <a:lnTo>
                  <a:pt x="4175" y="456245"/>
                </a:lnTo>
                <a:lnTo>
                  <a:pt x="0" y="435254"/>
                </a:lnTo>
                <a:lnTo>
                  <a:pt x="0" y="429878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435254"/>
                </a:lnTo>
                <a:lnTo>
                  <a:pt x="14558132" y="479838"/>
                </a:lnTo>
                <a:lnTo>
                  <a:pt x="14519404" y="507583"/>
                </a:lnTo>
                <a:lnTo>
                  <a:pt x="14503737" y="511234"/>
                </a:lnTo>
                <a:lnTo>
                  <a:pt x="14498413" y="511759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971256"/>
            <a:ext cx="14575155" cy="491490"/>
          </a:xfrm>
          <a:custGeom>
            <a:avLst/>
            <a:gdLst/>
            <a:ahLst/>
            <a:cxnLst/>
            <a:rect l="l" t="t" r="r" b="b"/>
            <a:pathLst>
              <a:path w="14575155" h="491489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4"/>
                </a:lnTo>
                <a:lnTo>
                  <a:pt x="0" y="414783"/>
                </a:lnTo>
                <a:lnTo>
                  <a:pt x="0" y="409407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414783"/>
                </a:lnTo>
                <a:lnTo>
                  <a:pt x="14558132" y="459368"/>
                </a:lnTo>
                <a:lnTo>
                  <a:pt x="14519404" y="487113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4708190"/>
            <a:ext cx="14575155" cy="491490"/>
          </a:xfrm>
          <a:custGeom>
            <a:avLst/>
            <a:gdLst/>
            <a:ahLst/>
            <a:cxnLst/>
            <a:rect l="l" t="t" r="r" b="b"/>
            <a:pathLst>
              <a:path w="14575155" h="491489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4"/>
                </a:lnTo>
                <a:lnTo>
                  <a:pt x="0" y="414784"/>
                </a:lnTo>
                <a:lnTo>
                  <a:pt x="0" y="409407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414784"/>
                </a:lnTo>
                <a:lnTo>
                  <a:pt x="14558132" y="459368"/>
                </a:lnTo>
                <a:lnTo>
                  <a:pt x="14519404" y="487113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289" y="6100176"/>
            <a:ext cx="14575155" cy="491490"/>
          </a:xfrm>
          <a:custGeom>
            <a:avLst/>
            <a:gdLst/>
            <a:ahLst/>
            <a:cxnLst/>
            <a:rect l="l" t="t" r="r" b="b"/>
            <a:pathLst>
              <a:path w="14575155" h="491490">
                <a:moveTo>
                  <a:pt x="14498413" y="491289"/>
                </a:moveTo>
                <a:lnTo>
                  <a:pt x="76505" y="491289"/>
                </a:lnTo>
                <a:lnTo>
                  <a:pt x="71180" y="490764"/>
                </a:lnTo>
                <a:lnTo>
                  <a:pt x="31920" y="474502"/>
                </a:lnTo>
                <a:lnTo>
                  <a:pt x="4175" y="435774"/>
                </a:lnTo>
                <a:lnTo>
                  <a:pt x="0" y="414783"/>
                </a:lnTo>
                <a:lnTo>
                  <a:pt x="0" y="409407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414783"/>
                </a:lnTo>
                <a:lnTo>
                  <a:pt x="14558132" y="459368"/>
                </a:lnTo>
                <a:lnTo>
                  <a:pt x="14519404" y="487112"/>
                </a:lnTo>
                <a:lnTo>
                  <a:pt x="14503737" y="490764"/>
                </a:lnTo>
                <a:lnTo>
                  <a:pt x="14498413" y="49128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289" y="6837111"/>
            <a:ext cx="14575155" cy="511809"/>
          </a:xfrm>
          <a:custGeom>
            <a:avLst/>
            <a:gdLst/>
            <a:ahLst/>
            <a:cxnLst/>
            <a:rect l="l" t="t" r="r" b="b"/>
            <a:pathLst>
              <a:path w="14575155" h="511809">
                <a:moveTo>
                  <a:pt x="14498413" y="511759"/>
                </a:moveTo>
                <a:lnTo>
                  <a:pt x="76505" y="511759"/>
                </a:lnTo>
                <a:lnTo>
                  <a:pt x="71180" y="511235"/>
                </a:lnTo>
                <a:lnTo>
                  <a:pt x="31920" y="494972"/>
                </a:lnTo>
                <a:lnTo>
                  <a:pt x="4175" y="456245"/>
                </a:lnTo>
                <a:lnTo>
                  <a:pt x="0" y="435254"/>
                </a:lnTo>
                <a:lnTo>
                  <a:pt x="0" y="42987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2"/>
                </a:lnTo>
                <a:lnTo>
                  <a:pt x="14574918" y="76504"/>
                </a:lnTo>
                <a:lnTo>
                  <a:pt x="14574918" y="435254"/>
                </a:lnTo>
                <a:lnTo>
                  <a:pt x="14558132" y="479838"/>
                </a:lnTo>
                <a:lnTo>
                  <a:pt x="14519404" y="507583"/>
                </a:lnTo>
                <a:lnTo>
                  <a:pt x="14503737" y="511235"/>
                </a:lnTo>
                <a:lnTo>
                  <a:pt x="14498413" y="511759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056" y="1144777"/>
            <a:ext cx="633158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Version</a:t>
            </a:r>
            <a:r>
              <a:rPr sz="2800" spc="-55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sz="28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-80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retrie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SparkConte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t </a:t>
            </a:r>
            <a:r>
              <a:rPr sz="2800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ersion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264" y="1970471"/>
            <a:ext cx="102171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04182D"/>
                </a:solidFill>
                <a:latin typeface="Courier New"/>
                <a:cs typeface="Courier New"/>
              </a:rPr>
              <a:t>sc.versio</a:t>
            </a:r>
            <a:r>
              <a:rPr sz="1300" spc="5" dirty="0">
                <a:solidFill>
                  <a:srgbClr val="04182D"/>
                </a:solidFill>
                <a:latin typeface="Courier New"/>
                <a:cs typeface="Courier New"/>
              </a:rPr>
              <a:t>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264" y="2707405"/>
            <a:ext cx="52387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2.3.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500437"/>
            <a:ext cx="102352" cy="1023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47056" y="3294169"/>
            <a:ext cx="909574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25" dirty="0">
                <a:solidFill>
                  <a:srgbClr val="04182D"/>
                </a:solidFill>
                <a:latin typeface="Lucida Sans Unicode"/>
                <a:cs typeface="Lucida Sans Unicode"/>
              </a:rPr>
              <a:t>P</a:t>
            </a:r>
            <a:r>
              <a:rPr sz="2800" spc="25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50" spc="25" dirty="0">
                <a:solidFill>
                  <a:srgbClr val="04182D"/>
                </a:solidFill>
                <a:latin typeface="Lucida Sans Unicode"/>
                <a:cs typeface="Lucida Sans Unicode"/>
              </a:rPr>
              <a:t>thon</a:t>
            </a:r>
            <a:r>
              <a:rPr sz="2550" spc="-50" dirty="0">
                <a:solidFill>
                  <a:srgbClr val="04182D"/>
                </a:solidFill>
                <a:latin typeface="Lucida Sans Unicode"/>
                <a:cs typeface="Lucida Sans Unicode"/>
              </a:rPr>
              <a:t> </a:t>
            </a:r>
            <a:r>
              <a:rPr sz="2550" spc="-55" dirty="0">
                <a:solidFill>
                  <a:srgbClr val="04182D"/>
                </a:solidFill>
                <a:latin typeface="Lucida Sans Unicode"/>
                <a:cs typeface="Lucida Sans Unicode"/>
              </a:rPr>
              <a:t>Version</a:t>
            </a:r>
            <a:r>
              <a:rPr sz="2800" spc="-55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sz="28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-80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retrie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thon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40" dirty="0">
                <a:solidFill>
                  <a:srgbClr val="04182D"/>
                </a:solidFill>
                <a:latin typeface="Microsoft Sans Serif"/>
                <a:cs typeface="Microsoft Sans Serif"/>
              </a:rPr>
              <a:t>ersion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 SparkConte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264" y="4099392"/>
            <a:ext cx="122110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04182D"/>
                </a:solidFill>
                <a:latin typeface="Courier New"/>
                <a:cs typeface="Courier New"/>
              </a:rPr>
              <a:t>sc.pythonVer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264" y="4836326"/>
            <a:ext cx="32448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5629357"/>
            <a:ext cx="102352" cy="10235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47056" y="5423089"/>
            <a:ext cx="1218565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35" dirty="0">
                <a:solidFill>
                  <a:srgbClr val="04182D"/>
                </a:solidFill>
                <a:latin typeface="Lucida Sans Unicode"/>
                <a:cs typeface="Lucida Sans Unicode"/>
              </a:rPr>
              <a:t>Master</a:t>
            </a:r>
            <a:r>
              <a:rPr sz="2800" spc="35" dirty="0">
                <a:solidFill>
                  <a:srgbClr val="04182D"/>
                </a:solidFill>
                <a:latin typeface="Microsoft Sans Serif"/>
                <a:cs typeface="Microsoft Sans Serif"/>
              </a:rPr>
              <a:t>: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-120" dirty="0">
                <a:solidFill>
                  <a:srgbClr val="04182D"/>
                </a:solidFill>
                <a:latin typeface="Microsoft Sans Serif"/>
                <a:cs typeface="Microsoft Sans Serif"/>
              </a:rPr>
              <a:t>URL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the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cl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ster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or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“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local</a:t>
            </a:r>
            <a:r>
              <a:rPr sz="28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”</a:t>
            </a:r>
            <a:r>
              <a:rPr sz="2800" spc="1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string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to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r</a:t>
            </a:r>
            <a:r>
              <a:rPr sz="2800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Microsoft Sans Serif"/>
                <a:cs typeface="Microsoft Sans Serif"/>
              </a:rPr>
              <a:t>n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Microsoft Sans Serif"/>
                <a:cs typeface="Microsoft Sans Serif"/>
              </a:rPr>
              <a:t>local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mode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Microsoft Sans Serif"/>
                <a:cs typeface="Microsoft Sans Serif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SparkConte</a:t>
            </a:r>
            <a:r>
              <a:rPr sz="28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264" y="6248783"/>
            <a:ext cx="922019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04182D"/>
                </a:solidFill>
                <a:latin typeface="Courier New"/>
                <a:cs typeface="Courier New"/>
              </a:rPr>
              <a:t>sc.maste</a:t>
            </a:r>
            <a:r>
              <a:rPr sz="1300" spc="5" dirty="0">
                <a:solidFill>
                  <a:srgbClr val="04182D"/>
                </a:solidFill>
                <a:latin typeface="Courier New"/>
                <a:cs typeface="Courier New"/>
              </a:rPr>
              <a:t>r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264" y="6985717"/>
            <a:ext cx="822960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local[*</a:t>
            </a:r>
            <a:r>
              <a:rPr sz="13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6D7FA-4BB2-FDB3-E005-F53F26307537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6557645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85" dirty="0"/>
              <a:t>L</a:t>
            </a:r>
            <a:r>
              <a:rPr spc="-175" dirty="0"/>
              <a:t>o</a:t>
            </a:r>
            <a:r>
              <a:rPr spc="200" dirty="0"/>
              <a:t>a</a:t>
            </a:r>
            <a:r>
              <a:rPr spc="-160" dirty="0"/>
              <a:t>d</a:t>
            </a:r>
            <a:r>
              <a:rPr spc="-90" dirty="0"/>
              <a:t>i</a:t>
            </a:r>
            <a:r>
              <a:rPr spc="-225" dirty="0"/>
              <a:t>n</a:t>
            </a:r>
            <a:r>
              <a:rPr dirty="0"/>
              <a:t>g</a:t>
            </a:r>
            <a:r>
              <a:rPr spc="-265" dirty="0"/>
              <a:t> </a:t>
            </a:r>
            <a:r>
              <a:rPr spc="-170" dirty="0"/>
              <a:t>d</a:t>
            </a:r>
            <a:r>
              <a:rPr spc="200" dirty="0"/>
              <a:t>a</a:t>
            </a:r>
            <a:r>
              <a:rPr spc="-80" dirty="0"/>
              <a:t>t</a:t>
            </a:r>
            <a:r>
              <a:rPr spc="285" dirty="0"/>
              <a:t>a</a:t>
            </a:r>
            <a:r>
              <a:rPr spc="-265" dirty="0"/>
              <a:t> </a:t>
            </a:r>
            <a:r>
              <a:rPr spc="-90" dirty="0"/>
              <a:t>i</a:t>
            </a:r>
            <a:r>
              <a:rPr spc="-135" dirty="0"/>
              <a:t>n</a:t>
            </a:r>
            <a:r>
              <a:rPr spc="-265" dirty="0"/>
              <a:t> </a:t>
            </a:r>
            <a:r>
              <a:rPr spc="235" dirty="0"/>
              <a:t>P</a:t>
            </a:r>
            <a:r>
              <a:rPr sz="4900" spc="145" dirty="0">
                <a:latin typeface="Microsoft Sans Serif"/>
                <a:cs typeface="Microsoft Sans Serif"/>
              </a:rPr>
              <a:t>y</a:t>
            </a:r>
            <a:r>
              <a:rPr spc="100" dirty="0"/>
              <a:t>S</a:t>
            </a:r>
            <a:r>
              <a:rPr spc="-150" dirty="0"/>
              <a:t>p</a:t>
            </a:r>
            <a:r>
              <a:rPr spc="200" dirty="0"/>
              <a:t>a</a:t>
            </a:r>
            <a:r>
              <a:rPr spc="-80" dirty="0"/>
              <a:t>r</a:t>
            </a:r>
            <a:r>
              <a:rPr spc="-90" dirty="0"/>
              <a:t>k</a:t>
            </a:r>
            <a:endParaRPr sz="4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295733" y="1207753"/>
            <a:ext cx="2333625" cy="429895"/>
          </a:xfrm>
          <a:custGeom>
            <a:avLst/>
            <a:gdLst/>
            <a:ahLst/>
            <a:cxnLst/>
            <a:rect l="l" t="t" r="r" b="b"/>
            <a:pathLst>
              <a:path w="2333625" h="429894">
                <a:moveTo>
                  <a:pt x="225711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57118" y="0"/>
                </a:lnTo>
                <a:lnTo>
                  <a:pt x="2301704" y="16786"/>
                </a:lnTo>
                <a:lnTo>
                  <a:pt x="2329448" y="55513"/>
                </a:lnTo>
                <a:lnTo>
                  <a:pt x="2333624" y="76505"/>
                </a:lnTo>
                <a:lnTo>
                  <a:pt x="2333624" y="353373"/>
                </a:lnTo>
                <a:lnTo>
                  <a:pt x="2316836" y="397957"/>
                </a:lnTo>
                <a:lnTo>
                  <a:pt x="2278110" y="425702"/>
                </a:lnTo>
                <a:lnTo>
                  <a:pt x="2262443" y="429353"/>
                </a:lnTo>
                <a:lnTo>
                  <a:pt x="225711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056" y="1144777"/>
            <a:ext cx="474662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98090" algn="l"/>
              </a:tabLst>
            </a:pP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SparkConte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'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s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parallelize()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6173" y="1181460"/>
            <a:ext cx="120904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10" dirty="0">
                <a:solidFill>
                  <a:srgbClr val="04182D"/>
                </a:solidFill>
                <a:latin typeface="Microsoft Sans Serif"/>
                <a:cs typeface="Microsoft Sans Serif"/>
              </a:rPr>
              <a:t>m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26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h</a:t>
            </a:r>
            <a:r>
              <a:rPr sz="2500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o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39"/>
            <a:ext cx="56984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rdd</a:t>
            </a:r>
            <a:r>
              <a:rPr sz="2250" spc="-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sc.parallelize([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1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2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4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225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07055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295733" y="2927266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5">
                <a:moveTo>
                  <a:pt x="1724889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5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724889" y="0"/>
                </a:lnTo>
                <a:lnTo>
                  <a:pt x="1769473" y="16786"/>
                </a:lnTo>
                <a:lnTo>
                  <a:pt x="1797218" y="55513"/>
                </a:lnTo>
                <a:lnTo>
                  <a:pt x="1801394" y="76504"/>
                </a:lnTo>
                <a:lnTo>
                  <a:pt x="1801394" y="353372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4" y="429353"/>
                </a:lnTo>
                <a:lnTo>
                  <a:pt x="172488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7056" y="2864290"/>
            <a:ext cx="42310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98090" algn="l"/>
              </a:tabLst>
            </a:pP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SparkConte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x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8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'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s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textFile()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0255" y="2900973"/>
            <a:ext cx="120904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210" dirty="0">
                <a:solidFill>
                  <a:srgbClr val="04182D"/>
                </a:solidFill>
                <a:latin typeface="Microsoft Sans Serif"/>
                <a:cs typeface="Microsoft Sans Serif"/>
              </a:rPr>
              <a:t>m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26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h</a:t>
            </a:r>
            <a:r>
              <a:rPr sz="2500" spc="130" dirty="0">
                <a:solidFill>
                  <a:srgbClr val="04182D"/>
                </a:solidFill>
                <a:latin typeface="Microsoft Sans Serif"/>
                <a:cs typeface="Microsoft Sans Serif"/>
              </a:rPr>
              <a:t>o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352" y="3753851"/>
            <a:ext cx="51835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rdd2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sc.textFile(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"test.txt"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712FA-B754-7912-5146-30A1F3C74635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889" y="1729727"/>
            <a:ext cx="7353300" cy="31921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" marR="5080" algn="ctr">
              <a:lnSpc>
                <a:spcPts val="6770"/>
              </a:lnSpc>
              <a:spcBef>
                <a:spcPts val="1110"/>
              </a:spcBef>
            </a:pPr>
            <a:r>
              <a:rPr sz="6400" spc="-85" dirty="0"/>
              <a:t>U</a:t>
            </a:r>
            <a:r>
              <a:rPr sz="6400" spc="-450" dirty="0"/>
              <a:t>s</a:t>
            </a:r>
            <a:r>
              <a:rPr sz="6400" spc="114" dirty="0"/>
              <a:t>e</a:t>
            </a:r>
            <a:r>
              <a:rPr sz="6400" spc="-459" dirty="0"/>
              <a:t> </a:t>
            </a:r>
            <a:r>
              <a:rPr sz="6400" spc="-280" dirty="0"/>
              <a:t>o</a:t>
            </a:r>
            <a:r>
              <a:rPr sz="6400" spc="-155" dirty="0"/>
              <a:t>f</a:t>
            </a:r>
            <a:r>
              <a:rPr sz="6400" spc="-459" dirty="0"/>
              <a:t> </a:t>
            </a:r>
            <a:r>
              <a:rPr sz="6400" spc="-290" dirty="0"/>
              <a:t>L</a:t>
            </a:r>
            <a:r>
              <a:rPr sz="6400" spc="254" dirty="0"/>
              <a:t>a</a:t>
            </a:r>
            <a:r>
              <a:rPr sz="6400" spc="-280" dirty="0"/>
              <a:t>m</a:t>
            </a:r>
            <a:r>
              <a:rPr sz="6400" spc="-254" dirty="0"/>
              <a:t>b</a:t>
            </a:r>
            <a:r>
              <a:rPr sz="6400" spc="-275" dirty="0"/>
              <a:t>d</a:t>
            </a:r>
            <a:r>
              <a:rPr sz="6400" spc="300" dirty="0"/>
              <a:t>a  </a:t>
            </a:r>
            <a:r>
              <a:rPr sz="6400" spc="-320" dirty="0"/>
              <a:t>f</a:t>
            </a:r>
            <a:r>
              <a:rPr sz="7000" spc="-265" dirty="0">
                <a:latin typeface="Microsoft Sans Serif"/>
                <a:cs typeface="Microsoft Sans Serif"/>
              </a:rPr>
              <a:t>u</a:t>
            </a:r>
            <a:r>
              <a:rPr sz="6400" spc="-345" dirty="0"/>
              <a:t>n</a:t>
            </a:r>
            <a:r>
              <a:rPr sz="6400" spc="215" dirty="0"/>
              <a:t>c</a:t>
            </a:r>
            <a:r>
              <a:rPr sz="6400" spc="-100" dirty="0"/>
              <a:t>t</a:t>
            </a:r>
            <a:r>
              <a:rPr sz="6400" spc="-215" dirty="0"/>
              <a:t>i</a:t>
            </a:r>
            <a:r>
              <a:rPr sz="6400" spc="-345" dirty="0"/>
              <a:t>o</a:t>
            </a:r>
            <a:r>
              <a:rPr sz="6400" spc="-175" dirty="0"/>
              <a:t>n</a:t>
            </a:r>
            <a:r>
              <a:rPr sz="6400" spc="-459" dirty="0"/>
              <a:t> </a:t>
            </a:r>
            <a:r>
              <a:rPr sz="6400" spc="-160" dirty="0"/>
              <a:t>i</a:t>
            </a:r>
            <a:r>
              <a:rPr sz="6400" spc="-175" dirty="0"/>
              <a:t>n</a:t>
            </a:r>
            <a:r>
              <a:rPr sz="6400" spc="-459" dirty="0"/>
              <a:t> </a:t>
            </a:r>
            <a:r>
              <a:rPr sz="6400" spc="-310" dirty="0"/>
              <a:t>p</a:t>
            </a:r>
            <a:r>
              <a:rPr sz="7000" spc="160" dirty="0">
                <a:latin typeface="Microsoft Sans Serif"/>
                <a:cs typeface="Microsoft Sans Serif"/>
              </a:rPr>
              <a:t>y</a:t>
            </a:r>
            <a:r>
              <a:rPr sz="6400" spc="-100" dirty="0"/>
              <a:t>t</a:t>
            </a:r>
            <a:r>
              <a:rPr sz="6400" spc="-375" dirty="0"/>
              <a:t>h</a:t>
            </a:r>
            <a:r>
              <a:rPr sz="6400" spc="-345" dirty="0"/>
              <a:t>o</a:t>
            </a:r>
            <a:r>
              <a:rPr sz="6400" spc="-175" dirty="0"/>
              <a:t>n</a:t>
            </a:r>
            <a:r>
              <a:rPr sz="6400" spc="-459" dirty="0"/>
              <a:t> </a:t>
            </a:r>
            <a:r>
              <a:rPr sz="7000" spc="150" dirty="0">
                <a:latin typeface="Microsoft Sans Serif"/>
                <a:cs typeface="Microsoft Sans Serif"/>
              </a:rPr>
              <a:t>-  </a:t>
            </a:r>
            <a:r>
              <a:rPr sz="6400" spc="-155" dirty="0"/>
              <a:t>filter</a:t>
            </a:r>
            <a:r>
              <a:rPr sz="7000" spc="-155" dirty="0">
                <a:latin typeface="Microsoft Sans Serif"/>
                <a:cs typeface="Microsoft Sans Serif"/>
              </a:rPr>
              <a:t>()</a:t>
            </a:r>
            <a:endParaRPr sz="7000">
              <a:latin typeface="Microsoft Sans Serif"/>
              <a:cs typeface="Microsoft Sans Serif"/>
            </a:endParaRPr>
          </a:p>
          <a:p>
            <a:pPr marR="30480"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170" dirty="0"/>
              <a:t>B</a:t>
            </a:r>
            <a:r>
              <a:rPr sz="2250" spc="-390" dirty="0"/>
              <a:t> </a:t>
            </a:r>
            <a:r>
              <a:rPr sz="2250" spc="5" dirty="0"/>
              <a:t>I</a:t>
            </a:r>
            <a:r>
              <a:rPr sz="2250" spc="-395" dirty="0"/>
              <a:t> </a:t>
            </a:r>
            <a:r>
              <a:rPr sz="2250" spc="125" dirty="0"/>
              <a:t>G</a:t>
            </a:r>
            <a:r>
              <a:rPr sz="2250" dirty="0"/>
              <a:t>	</a:t>
            </a:r>
            <a:r>
              <a:rPr sz="2250" spc="254" dirty="0"/>
              <a:t>D</a:t>
            </a:r>
            <a:r>
              <a:rPr sz="2250" spc="225" dirty="0"/>
              <a:t>A</a:t>
            </a:r>
            <a:r>
              <a:rPr sz="2250" spc="45" dirty="0"/>
              <a:t>T</a:t>
            </a:r>
            <a:r>
              <a:rPr sz="2250" spc="80" dirty="0"/>
              <a:t>A</a:t>
            </a:r>
            <a:r>
              <a:rPr sz="2250" dirty="0"/>
              <a:t>	</a:t>
            </a:r>
            <a:r>
              <a:rPr sz="2250" spc="150" dirty="0"/>
              <a:t>F</a:t>
            </a:r>
            <a:r>
              <a:rPr sz="2250" spc="-390" dirty="0"/>
              <a:t> </a:t>
            </a:r>
            <a:r>
              <a:rPr sz="2250" spc="20" dirty="0"/>
              <a:t>U</a:t>
            </a:r>
            <a:r>
              <a:rPr sz="2250" spc="-390" dirty="0"/>
              <a:t> </a:t>
            </a:r>
            <a:r>
              <a:rPr sz="2250" spc="55" dirty="0"/>
              <a:t>N</a:t>
            </a:r>
            <a:r>
              <a:rPr sz="2250" spc="-390" dirty="0"/>
              <a:t> </a:t>
            </a:r>
            <a:r>
              <a:rPr sz="2250" spc="254" dirty="0"/>
              <a:t>D</a:t>
            </a:r>
            <a:r>
              <a:rPr sz="2250" spc="80" dirty="0"/>
              <a:t>A</a:t>
            </a:r>
            <a:r>
              <a:rPr sz="2250" spc="-390" dirty="0"/>
              <a:t> </a:t>
            </a:r>
            <a:r>
              <a:rPr sz="2250" spc="175" dirty="0"/>
              <a:t>M</a:t>
            </a:r>
            <a:r>
              <a:rPr sz="2250" spc="-390" dirty="0"/>
              <a:t> </a:t>
            </a:r>
            <a:r>
              <a:rPr sz="2250" spc="520" dirty="0"/>
              <a:t>E</a:t>
            </a:r>
            <a:r>
              <a:rPr sz="2250" spc="55" dirty="0"/>
              <a:t>N</a:t>
            </a:r>
            <a:r>
              <a:rPr sz="2250" spc="-390" dirty="0"/>
              <a:t> </a:t>
            </a:r>
            <a:r>
              <a:rPr sz="2250" spc="45" dirty="0"/>
              <a:t>T</a:t>
            </a:r>
            <a:r>
              <a:rPr sz="2250" spc="80" dirty="0"/>
              <a:t>A</a:t>
            </a:r>
            <a:r>
              <a:rPr sz="2250" spc="-390" dirty="0"/>
              <a:t> </a:t>
            </a:r>
            <a:r>
              <a:rPr sz="2250" spc="15" dirty="0"/>
              <a:t>L</a:t>
            </a:r>
            <a:r>
              <a:rPr sz="2250" spc="-390" dirty="0"/>
              <a:t> </a:t>
            </a:r>
            <a:r>
              <a:rPr sz="2250" spc="95" dirty="0"/>
              <a:t>S</a:t>
            </a:r>
            <a:r>
              <a:rPr sz="2250" dirty="0"/>
              <a:t>	</a:t>
            </a:r>
            <a:r>
              <a:rPr sz="2250" spc="250" dirty="0"/>
              <a:t>W</a:t>
            </a:r>
            <a:r>
              <a:rPr sz="2250" spc="-390" dirty="0"/>
              <a:t> </a:t>
            </a:r>
            <a:r>
              <a:rPr sz="2250" spc="5" dirty="0"/>
              <a:t>I</a:t>
            </a:r>
            <a:r>
              <a:rPr sz="2250" spc="-390" dirty="0"/>
              <a:t> </a:t>
            </a:r>
            <a:r>
              <a:rPr sz="2250" spc="-100" dirty="0"/>
              <a:t>T</a:t>
            </a:r>
            <a:r>
              <a:rPr sz="2250" spc="-390" dirty="0"/>
              <a:t> </a:t>
            </a:r>
            <a:r>
              <a:rPr sz="2250" spc="55" dirty="0"/>
              <a:t>H</a:t>
            </a:r>
            <a:r>
              <a:rPr sz="2250" dirty="0"/>
              <a:t>	</a:t>
            </a:r>
            <a:r>
              <a:rPr sz="2250" spc="160" dirty="0"/>
              <a:t>P</a:t>
            </a:r>
            <a:r>
              <a:rPr sz="2250" spc="-390" dirty="0"/>
              <a:t> </a:t>
            </a:r>
            <a:r>
              <a:rPr sz="2250" spc="365" dirty="0"/>
              <a:t>Y</a:t>
            </a:r>
            <a:r>
              <a:rPr sz="2250" spc="95" dirty="0"/>
              <a:t>S</a:t>
            </a:r>
            <a:r>
              <a:rPr sz="2250" spc="-390" dirty="0"/>
              <a:t> </a:t>
            </a:r>
            <a:r>
              <a:rPr sz="2250" spc="320" dirty="0"/>
              <a:t>P</a:t>
            </a:r>
            <a:r>
              <a:rPr sz="2250" spc="80" dirty="0"/>
              <a:t>A</a:t>
            </a:r>
            <a:r>
              <a:rPr sz="2250" spc="-390" dirty="0"/>
              <a:t> </a:t>
            </a:r>
            <a:r>
              <a:rPr sz="2250" spc="-10" dirty="0"/>
              <a:t>R</a:t>
            </a:r>
            <a:r>
              <a:rPr sz="2250" spc="-390" dirty="0"/>
              <a:t> </a:t>
            </a:r>
            <a:r>
              <a:rPr sz="2250" spc="90" dirty="0"/>
              <a:t>K</a:t>
            </a:r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314826" y="6192535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Upendra</a:t>
            </a:r>
            <a:r>
              <a:rPr sz="25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5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ise</a:t>
            </a:r>
            <a:r>
              <a:rPr sz="2550" spc="1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Science</a:t>
            </a:r>
            <a:r>
              <a:rPr sz="2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</a:t>
            </a:r>
            <a:r>
              <a:rPr sz="2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4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4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Verse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14"/>
            <a:ext cx="11216005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/>
              <a:t>What</a:t>
            </a:r>
            <a:r>
              <a:rPr spc="-265" dirty="0"/>
              <a:t> </a:t>
            </a:r>
            <a:r>
              <a:rPr spc="10" dirty="0"/>
              <a:t>are</a:t>
            </a:r>
            <a:r>
              <a:rPr spc="-265" dirty="0"/>
              <a:t> </a:t>
            </a:r>
            <a:r>
              <a:rPr spc="-125" dirty="0"/>
              <a:t>anon</a:t>
            </a:r>
            <a:r>
              <a:rPr sz="4900" spc="-125" dirty="0">
                <a:latin typeface="Microsoft Sans Serif"/>
                <a:cs typeface="Microsoft Sans Serif"/>
              </a:rPr>
              <a:t>y</a:t>
            </a:r>
            <a:r>
              <a:rPr spc="-125" dirty="0"/>
              <a:t>mo</a:t>
            </a:r>
            <a:r>
              <a:rPr sz="4900" spc="-125" dirty="0">
                <a:latin typeface="Microsoft Sans Serif"/>
                <a:cs typeface="Microsoft Sans Serif"/>
              </a:rPr>
              <a:t>u</a:t>
            </a:r>
            <a:r>
              <a:rPr spc="-125" dirty="0"/>
              <a:t>s</a:t>
            </a:r>
            <a:r>
              <a:rPr spc="-260" dirty="0"/>
              <a:t> </a:t>
            </a:r>
            <a:r>
              <a:rPr spc="-140" dirty="0"/>
              <a:t>f</a:t>
            </a:r>
            <a:r>
              <a:rPr sz="4900" spc="-140" dirty="0">
                <a:latin typeface="Microsoft Sans Serif"/>
                <a:cs typeface="Microsoft Sans Serif"/>
              </a:rPr>
              <a:t>u</a:t>
            </a:r>
            <a:r>
              <a:rPr spc="-140" dirty="0"/>
              <a:t>nctions</a:t>
            </a:r>
            <a:r>
              <a:rPr spc="-265" dirty="0"/>
              <a:t> </a:t>
            </a:r>
            <a:r>
              <a:rPr spc="-114" dirty="0"/>
              <a:t>in</a:t>
            </a:r>
            <a:r>
              <a:rPr spc="-260" dirty="0"/>
              <a:t> </a:t>
            </a:r>
            <a:r>
              <a:rPr spc="-95" dirty="0"/>
              <a:t>P</a:t>
            </a:r>
            <a:r>
              <a:rPr sz="4900" spc="-95" dirty="0">
                <a:latin typeface="Microsoft Sans Serif"/>
                <a:cs typeface="Microsoft Sans Serif"/>
              </a:rPr>
              <a:t>y</a:t>
            </a:r>
            <a:r>
              <a:rPr spc="-95" dirty="0"/>
              <a:t>thon</a:t>
            </a:r>
            <a:r>
              <a:rPr sz="4900" spc="-95" dirty="0">
                <a:latin typeface="Microsoft Sans Serif"/>
                <a:cs typeface="Microsoft Sans Serif"/>
              </a:rPr>
              <a:t>?</a:t>
            </a:r>
            <a:endParaRPr sz="49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144766"/>
            <a:ext cx="828357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35" dirty="0">
                <a:solidFill>
                  <a:srgbClr val="04182D"/>
                </a:solidFill>
                <a:latin typeface="Microsoft Sans Serif"/>
                <a:cs typeface="Microsoft Sans Serif"/>
              </a:rPr>
              <a:t>Lambda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f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nctions 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are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anon</a:t>
            </a:r>
            <a:r>
              <a:rPr sz="28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mo</a:t>
            </a:r>
            <a:r>
              <a:rPr sz="28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s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 f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nctions 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in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thon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86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2617" y="1862793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2" y="429878"/>
                </a:moveTo>
                <a:lnTo>
                  <a:pt x="76504" y="429878"/>
                </a:lnTo>
                <a:lnTo>
                  <a:pt x="71179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4" y="0"/>
                </a:lnTo>
                <a:lnTo>
                  <a:pt x="865132" y="0"/>
                </a:lnTo>
                <a:lnTo>
                  <a:pt x="909716" y="16786"/>
                </a:lnTo>
                <a:lnTo>
                  <a:pt x="937461" y="55513"/>
                </a:lnTo>
                <a:lnTo>
                  <a:pt x="941637" y="76505"/>
                </a:lnTo>
                <a:lnTo>
                  <a:pt x="941637" y="353373"/>
                </a:lnTo>
                <a:lnTo>
                  <a:pt x="924850" y="397957"/>
                </a:lnTo>
                <a:lnTo>
                  <a:pt x="886122" y="425702"/>
                </a:lnTo>
                <a:lnTo>
                  <a:pt x="870456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056" y="1799818"/>
            <a:ext cx="931799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44865" algn="l"/>
              </a:tabLst>
            </a:pPr>
            <a:r>
              <a:rPr sz="2500" spc="-170" dirty="0">
                <a:solidFill>
                  <a:srgbClr val="04182D"/>
                </a:solidFill>
                <a:latin typeface="Microsoft Sans Serif"/>
                <a:cs typeface="Microsoft Sans Serif"/>
              </a:rPr>
              <a:t>V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r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500" spc="95" dirty="0">
                <a:solidFill>
                  <a:srgbClr val="04182D"/>
                </a:solidFill>
                <a:latin typeface="Microsoft Sans Serif"/>
                <a:cs typeface="Microsoft Sans Serif"/>
              </a:rPr>
              <a:t>o</a:t>
            </a:r>
            <a:r>
              <a:rPr sz="2800" spc="-3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r</a:t>
            </a:r>
            <a:r>
              <a:rPr sz="2500" spc="150" dirty="0">
                <a:solidFill>
                  <a:srgbClr val="04182D"/>
                </a:solidFill>
                <a:latin typeface="Microsoft Sans Serif"/>
                <a:cs typeface="Microsoft Sans Serif"/>
              </a:rPr>
              <a:t>f</a:t>
            </a:r>
            <a:r>
              <a:rPr sz="2800" spc="-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l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Microsoft Sans Serif"/>
                <a:cs typeface="Microsoft Sans Serif"/>
              </a:rPr>
              <a:t>a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n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-90" dirty="0">
                <a:solidFill>
                  <a:srgbClr val="04182D"/>
                </a:solidFill>
                <a:latin typeface="Microsoft Sans Serif"/>
                <a:cs typeface="Microsoft Sans Serif"/>
              </a:rPr>
              <a:t>s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d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i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n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-95" dirty="0">
                <a:solidFill>
                  <a:srgbClr val="04182D"/>
                </a:solidFill>
                <a:latin typeface="Microsoft Sans Serif"/>
                <a:cs typeface="Microsoft Sans Serif"/>
              </a:rPr>
              <a:t>P</a:t>
            </a:r>
            <a:r>
              <a:rPr sz="28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y</a:t>
            </a:r>
            <a:r>
              <a:rPr sz="2500" spc="26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100" dirty="0">
                <a:solidFill>
                  <a:srgbClr val="04182D"/>
                </a:solidFill>
                <a:latin typeface="Microsoft Sans Serif"/>
                <a:cs typeface="Microsoft Sans Serif"/>
              </a:rPr>
              <a:t>ho</a:t>
            </a:r>
            <a:r>
              <a:rPr sz="2500" spc="110" dirty="0">
                <a:solidFill>
                  <a:srgbClr val="04182D"/>
                </a:solidFill>
                <a:latin typeface="Microsoft Sans Serif"/>
                <a:cs typeface="Microsoft Sans Serif"/>
              </a:rPr>
              <a:t>n</a:t>
            </a:r>
            <a:r>
              <a:rPr sz="2800" spc="-145" dirty="0">
                <a:solidFill>
                  <a:srgbClr val="04182D"/>
                </a:solidFill>
                <a:latin typeface="Microsoft Sans Serif"/>
                <a:cs typeface="Microsoft Sans Serif"/>
              </a:rPr>
              <a:t>.</a:t>
            </a:r>
            <a:r>
              <a:rPr sz="2800" spc="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90" dirty="0">
                <a:solidFill>
                  <a:srgbClr val="04182D"/>
                </a:solidFill>
                <a:latin typeface="Microsoft Sans Serif"/>
                <a:cs typeface="Microsoft Sans Serif"/>
              </a:rPr>
              <a:t>Q</a:t>
            </a:r>
            <a:r>
              <a:rPr sz="2800" spc="-60" dirty="0">
                <a:solidFill>
                  <a:srgbClr val="04182D"/>
                </a:solidFill>
                <a:latin typeface="Microsoft Sans Serif"/>
                <a:cs typeface="Microsoft Sans Serif"/>
              </a:rPr>
              <a:t>u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i</a:t>
            </a:r>
            <a:r>
              <a:rPr sz="2500" spc="23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9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e</a:t>
            </a:r>
            <a:r>
              <a:rPr sz="2800" spc="1520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Microsoft Sans Serif"/>
                <a:cs typeface="Microsoft Sans Serif"/>
              </a:rPr>
              <a:t>c</a:t>
            </a:r>
            <a:r>
              <a:rPr sz="2500" spc="75" dirty="0">
                <a:solidFill>
                  <a:srgbClr val="04182D"/>
                </a:solidFill>
                <a:latin typeface="Microsoft Sans Serif"/>
                <a:cs typeface="Microsoft Sans Serif"/>
              </a:rPr>
              <a:t>i</a:t>
            </a:r>
            <a:r>
              <a:rPr sz="2500" spc="60" dirty="0">
                <a:solidFill>
                  <a:srgbClr val="04182D"/>
                </a:solidFill>
                <a:latin typeface="Microsoft Sans Serif"/>
                <a:cs typeface="Microsoft Sans Serif"/>
              </a:rPr>
              <a:t>e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n</a:t>
            </a:r>
            <a:r>
              <a:rPr sz="2500" spc="26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85" dirty="0">
                <a:solidFill>
                  <a:srgbClr val="04182D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04182D"/>
                </a:solidFill>
                <a:latin typeface="Microsoft Sans Serif"/>
                <a:cs typeface="Microsoft Sans Serif"/>
              </a:rPr>
              <a:t>w</a:t>
            </a:r>
            <a:r>
              <a:rPr sz="2500" spc="80" dirty="0">
                <a:solidFill>
                  <a:srgbClr val="04182D"/>
                </a:solidFill>
                <a:latin typeface="Microsoft Sans Serif"/>
                <a:cs typeface="Microsoft Sans Serif"/>
              </a:rPr>
              <a:t>i</a:t>
            </a:r>
            <a:r>
              <a:rPr sz="2500" spc="265" dirty="0">
                <a:solidFill>
                  <a:srgbClr val="04182D"/>
                </a:solidFill>
                <a:latin typeface="Microsoft Sans Serif"/>
                <a:cs typeface="Microsoft Sans Serif"/>
              </a:rPr>
              <a:t>t</a:t>
            </a:r>
            <a:r>
              <a:rPr sz="2500" spc="105" dirty="0">
                <a:solidFill>
                  <a:srgbClr val="04182D"/>
                </a:solidFill>
                <a:latin typeface="Microsoft Sans Serif"/>
                <a:cs typeface="Microsoft Sans Serif"/>
              </a:rPr>
              <a:t>h</a:t>
            </a:r>
            <a:r>
              <a:rPr sz="2500" dirty="0">
                <a:solidFill>
                  <a:srgbClr val="04182D"/>
                </a:solidFill>
                <a:latin typeface="Microsoft Sans Serif"/>
                <a:cs typeface="Microsoft Sans Serif"/>
              </a:rPr>
              <a:t>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map()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94951" y="1862793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5" h="429894">
                <a:moveTo>
                  <a:pt x="137689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1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5" y="0"/>
                </a:lnTo>
                <a:lnTo>
                  <a:pt x="1376893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0" y="397957"/>
                </a:lnTo>
                <a:lnTo>
                  <a:pt x="1397882" y="425702"/>
                </a:lnTo>
                <a:lnTo>
                  <a:pt x="1382218" y="429353"/>
                </a:lnTo>
                <a:lnTo>
                  <a:pt x="137689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57467" y="1836501"/>
            <a:ext cx="216979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0415" algn="l"/>
              </a:tabLst>
            </a:pPr>
            <a:r>
              <a:rPr sz="2500" spc="160" dirty="0">
                <a:solidFill>
                  <a:srgbClr val="04182D"/>
                </a:solidFill>
                <a:latin typeface="Microsoft Sans Serif"/>
                <a:cs typeface="Microsoft Sans Serif"/>
              </a:rPr>
              <a:t>and	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filter()</a:t>
            </a:r>
            <a:endParaRPr sz="225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2661139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542251" y="2517846"/>
            <a:ext cx="614680" cy="429895"/>
          </a:xfrm>
          <a:custGeom>
            <a:avLst/>
            <a:gdLst/>
            <a:ahLst/>
            <a:cxnLst/>
            <a:rect l="l" t="t" r="r" b="b"/>
            <a:pathLst>
              <a:path w="614679" h="429894">
                <a:moveTo>
                  <a:pt x="537607" y="429877"/>
                </a:moveTo>
                <a:lnTo>
                  <a:pt x="76506" y="429877"/>
                </a:lnTo>
                <a:lnTo>
                  <a:pt x="71181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1" y="347996"/>
                </a:lnTo>
                <a:lnTo>
                  <a:pt x="0" y="76505"/>
                </a:lnTo>
                <a:lnTo>
                  <a:pt x="16787" y="31920"/>
                </a:lnTo>
                <a:lnTo>
                  <a:pt x="55512" y="4175"/>
                </a:lnTo>
                <a:lnTo>
                  <a:pt x="76506" y="0"/>
                </a:lnTo>
                <a:lnTo>
                  <a:pt x="537607" y="0"/>
                </a:lnTo>
                <a:lnTo>
                  <a:pt x="582190" y="16786"/>
                </a:lnTo>
                <a:lnTo>
                  <a:pt x="609936" y="55513"/>
                </a:lnTo>
                <a:lnTo>
                  <a:pt x="614112" y="76505"/>
                </a:lnTo>
                <a:lnTo>
                  <a:pt x="614112" y="353373"/>
                </a:lnTo>
                <a:lnTo>
                  <a:pt x="597324" y="397957"/>
                </a:lnTo>
                <a:lnTo>
                  <a:pt x="558597" y="425702"/>
                </a:lnTo>
                <a:lnTo>
                  <a:pt x="542931" y="429353"/>
                </a:lnTo>
                <a:lnTo>
                  <a:pt x="537607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9742805" algn="l"/>
              </a:tabLst>
            </a:pPr>
            <a:r>
              <a:rPr spc="-120" dirty="0"/>
              <a:t>L</a:t>
            </a:r>
            <a:r>
              <a:rPr spc="185" dirty="0"/>
              <a:t>a</a:t>
            </a:r>
            <a:r>
              <a:rPr spc="210" dirty="0"/>
              <a:t>m</a:t>
            </a:r>
            <a:r>
              <a:rPr spc="190" dirty="0"/>
              <a:t>b</a:t>
            </a:r>
            <a:r>
              <a:rPr spc="165" dirty="0"/>
              <a:t>d</a:t>
            </a:r>
            <a:r>
              <a:rPr spc="185" dirty="0"/>
              <a:t>a</a:t>
            </a:r>
            <a:r>
              <a:rPr spc="85" dirty="0"/>
              <a:t> </a:t>
            </a:r>
            <a:r>
              <a:rPr spc="150" dirty="0"/>
              <a:t>f</a:t>
            </a:r>
            <a:r>
              <a:rPr sz="2800" spc="-60" dirty="0"/>
              <a:t>u</a:t>
            </a:r>
            <a:r>
              <a:rPr spc="105" dirty="0"/>
              <a:t>n</a:t>
            </a:r>
            <a:r>
              <a:rPr spc="175" dirty="0"/>
              <a:t>c</a:t>
            </a:r>
            <a:r>
              <a:rPr spc="265" dirty="0"/>
              <a:t>t</a:t>
            </a:r>
            <a:r>
              <a:rPr spc="75" dirty="0"/>
              <a:t>i</a:t>
            </a:r>
            <a:r>
              <a:rPr spc="100" dirty="0"/>
              <a:t>o</a:t>
            </a:r>
            <a:r>
              <a:rPr spc="105" dirty="0"/>
              <a:t>n</a:t>
            </a:r>
            <a:r>
              <a:rPr spc="-90" dirty="0"/>
              <a:t>s</a:t>
            </a:r>
            <a:r>
              <a:rPr spc="85" dirty="0"/>
              <a:t> </a:t>
            </a:r>
            <a:r>
              <a:rPr spc="175" dirty="0"/>
              <a:t>c</a:t>
            </a:r>
            <a:r>
              <a:rPr spc="45" dirty="0"/>
              <a:t>r</a:t>
            </a:r>
            <a:r>
              <a:rPr spc="90" dirty="0"/>
              <a:t>e</a:t>
            </a:r>
            <a:r>
              <a:rPr spc="185" dirty="0"/>
              <a:t>a</a:t>
            </a:r>
            <a:r>
              <a:rPr spc="235" dirty="0"/>
              <a:t>t</a:t>
            </a:r>
            <a:r>
              <a:rPr spc="90" dirty="0"/>
              <a:t>e</a:t>
            </a:r>
            <a:r>
              <a:rPr spc="85" dirty="0"/>
              <a:t> </a:t>
            </a:r>
            <a:r>
              <a:rPr spc="150" dirty="0"/>
              <a:t>f</a:t>
            </a:r>
            <a:r>
              <a:rPr sz="2800" spc="-60" dirty="0"/>
              <a:t>u</a:t>
            </a:r>
            <a:r>
              <a:rPr spc="105" dirty="0"/>
              <a:t>n</a:t>
            </a:r>
            <a:r>
              <a:rPr spc="175" dirty="0"/>
              <a:t>c</a:t>
            </a:r>
            <a:r>
              <a:rPr spc="265" dirty="0"/>
              <a:t>t</a:t>
            </a:r>
            <a:r>
              <a:rPr spc="75" dirty="0"/>
              <a:t>i</a:t>
            </a:r>
            <a:r>
              <a:rPr spc="100" dirty="0"/>
              <a:t>o</a:t>
            </a:r>
            <a:r>
              <a:rPr spc="105" dirty="0"/>
              <a:t>n</a:t>
            </a:r>
            <a:r>
              <a:rPr spc="-90" dirty="0"/>
              <a:t>s</a:t>
            </a:r>
            <a:r>
              <a:rPr spc="85" dirty="0"/>
              <a:t> </a:t>
            </a:r>
            <a:r>
              <a:rPr spc="235" dirty="0"/>
              <a:t>t</a:t>
            </a:r>
            <a:r>
              <a:rPr spc="130" dirty="0"/>
              <a:t>o</a:t>
            </a:r>
            <a:r>
              <a:rPr spc="85" dirty="0"/>
              <a:t> </a:t>
            </a:r>
            <a:r>
              <a:rPr spc="190" dirty="0"/>
              <a:t>b</a:t>
            </a:r>
            <a:r>
              <a:rPr spc="90" dirty="0"/>
              <a:t>e</a:t>
            </a:r>
            <a:r>
              <a:rPr spc="85" dirty="0"/>
              <a:t> </a:t>
            </a:r>
            <a:r>
              <a:rPr spc="175" dirty="0"/>
              <a:t>c</a:t>
            </a:r>
            <a:r>
              <a:rPr spc="185" dirty="0"/>
              <a:t>a</a:t>
            </a:r>
            <a:r>
              <a:rPr spc="60" dirty="0"/>
              <a:t>l</a:t>
            </a:r>
            <a:r>
              <a:rPr spc="35" dirty="0"/>
              <a:t>l</a:t>
            </a:r>
            <a:r>
              <a:rPr spc="90" dirty="0"/>
              <a:t>e</a:t>
            </a:r>
            <a:r>
              <a:rPr spc="190" dirty="0"/>
              <a:t>d</a:t>
            </a:r>
            <a:r>
              <a:rPr spc="85" dirty="0"/>
              <a:t> </a:t>
            </a:r>
            <a:r>
              <a:rPr spc="35" dirty="0"/>
              <a:t>l</a:t>
            </a:r>
            <a:r>
              <a:rPr spc="185" dirty="0"/>
              <a:t>a</a:t>
            </a:r>
            <a:r>
              <a:rPr spc="235" dirty="0"/>
              <a:t>t</a:t>
            </a:r>
            <a:r>
              <a:rPr spc="60" dirty="0"/>
              <a:t>e</a:t>
            </a:r>
            <a:r>
              <a:rPr spc="110" dirty="0"/>
              <a:t>r</a:t>
            </a:r>
            <a:r>
              <a:rPr spc="85" dirty="0"/>
              <a:t> </a:t>
            </a:r>
            <a:r>
              <a:rPr spc="-90" dirty="0"/>
              <a:t>s</a:t>
            </a:r>
            <a:r>
              <a:rPr spc="85" dirty="0"/>
              <a:t>i</a:t>
            </a:r>
            <a:r>
              <a:rPr spc="215" dirty="0"/>
              <a:t>m</a:t>
            </a:r>
            <a:r>
              <a:rPr spc="85" dirty="0"/>
              <a:t>i</a:t>
            </a:r>
            <a:r>
              <a:rPr spc="35" dirty="0"/>
              <a:t>l</a:t>
            </a:r>
            <a:r>
              <a:rPr spc="185" dirty="0"/>
              <a:t>a</a:t>
            </a:r>
            <a:r>
              <a:rPr spc="110" dirty="0"/>
              <a:t>r</a:t>
            </a:r>
            <a:r>
              <a:rPr spc="85" dirty="0"/>
              <a:t> </a:t>
            </a:r>
            <a:r>
              <a:rPr spc="235" dirty="0"/>
              <a:t>t</a:t>
            </a:r>
            <a:r>
              <a:rPr spc="130" dirty="0"/>
              <a:t>o</a:t>
            </a:r>
            <a:r>
              <a:rPr dirty="0"/>
              <a:t>	</a:t>
            </a:r>
            <a:r>
              <a:rPr sz="2250" dirty="0">
                <a:latin typeface="Courier New"/>
                <a:cs typeface="Courier New"/>
              </a:rPr>
              <a:t>def</a:t>
            </a:r>
            <a:endParaRPr sz="2250">
              <a:latin typeface="Courier New"/>
              <a:cs typeface="Courier New"/>
            </a:endParaRPr>
          </a:p>
          <a:p>
            <a:pPr marL="12700" marR="1359535">
              <a:lnSpc>
                <a:spcPct val="153500"/>
              </a:lnSpc>
            </a:pPr>
            <a:r>
              <a:rPr spc="120" dirty="0"/>
              <a:t>It</a:t>
            </a:r>
            <a:r>
              <a:rPr spc="90" dirty="0"/>
              <a:t> </a:t>
            </a:r>
            <a:r>
              <a:rPr spc="60" dirty="0"/>
              <a:t>ret</a:t>
            </a:r>
            <a:r>
              <a:rPr sz="2800" spc="60" dirty="0"/>
              <a:t>u</a:t>
            </a:r>
            <a:r>
              <a:rPr spc="60" dirty="0"/>
              <a:t>rns</a:t>
            </a:r>
            <a:r>
              <a:rPr spc="95" dirty="0"/>
              <a:t> </a:t>
            </a:r>
            <a:r>
              <a:rPr spc="150" dirty="0"/>
              <a:t>the</a:t>
            </a:r>
            <a:r>
              <a:rPr spc="95" dirty="0"/>
              <a:t> </a:t>
            </a:r>
            <a:r>
              <a:rPr spc="90" dirty="0"/>
              <a:t>f</a:t>
            </a:r>
            <a:r>
              <a:rPr sz="2800" spc="90" dirty="0"/>
              <a:t>u</a:t>
            </a:r>
            <a:r>
              <a:rPr spc="90" dirty="0"/>
              <a:t>nctions</a:t>
            </a:r>
            <a:r>
              <a:rPr spc="95" dirty="0"/>
              <a:t> </a:t>
            </a:r>
            <a:r>
              <a:rPr sz="2800" spc="100" dirty="0"/>
              <a:t>w</a:t>
            </a:r>
            <a:r>
              <a:rPr spc="100" dirty="0"/>
              <a:t>itho</a:t>
            </a:r>
            <a:r>
              <a:rPr sz="2800" spc="100" dirty="0"/>
              <a:t>u</a:t>
            </a:r>
            <a:r>
              <a:rPr spc="100" dirty="0"/>
              <a:t>t</a:t>
            </a:r>
            <a:r>
              <a:rPr spc="95" dirty="0"/>
              <a:t> </a:t>
            </a:r>
            <a:r>
              <a:rPr spc="110" dirty="0"/>
              <a:t>an</a:t>
            </a:r>
            <a:r>
              <a:rPr sz="2800" spc="110" dirty="0"/>
              <a:t>y</a:t>
            </a:r>
            <a:r>
              <a:rPr sz="2800" spc="15" dirty="0"/>
              <a:t> </a:t>
            </a:r>
            <a:r>
              <a:rPr spc="145" dirty="0"/>
              <a:t>name</a:t>
            </a:r>
            <a:r>
              <a:rPr spc="95" dirty="0"/>
              <a:t> </a:t>
            </a:r>
            <a:r>
              <a:rPr sz="2800" dirty="0"/>
              <a:t>(</a:t>
            </a:r>
            <a:r>
              <a:rPr dirty="0"/>
              <a:t>i</a:t>
            </a:r>
            <a:r>
              <a:rPr sz="2800" dirty="0"/>
              <a:t>.</a:t>
            </a:r>
            <a:r>
              <a:rPr dirty="0"/>
              <a:t>e</a:t>
            </a:r>
            <a:r>
              <a:rPr spc="95" dirty="0"/>
              <a:t> </a:t>
            </a:r>
            <a:r>
              <a:rPr spc="65" dirty="0"/>
              <a:t>anon</a:t>
            </a:r>
            <a:r>
              <a:rPr sz="2800" spc="65" dirty="0"/>
              <a:t>y</a:t>
            </a:r>
            <a:r>
              <a:rPr spc="65" dirty="0"/>
              <a:t>mo</a:t>
            </a:r>
            <a:r>
              <a:rPr sz="2800" spc="65" dirty="0"/>
              <a:t>u</a:t>
            </a:r>
            <a:r>
              <a:rPr spc="65" dirty="0"/>
              <a:t>s</a:t>
            </a:r>
            <a:r>
              <a:rPr sz="2800" spc="65" dirty="0"/>
              <a:t>) </a:t>
            </a:r>
            <a:r>
              <a:rPr sz="2800" spc="-730" dirty="0"/>
              <a:t> </a:t>
            </a:r>
            <a:r>
              <a:rPr spc="70" dirty="0"/>
              <a:t>Inline</a:t>
            </a:r>
            <a:r>
              <a:rPr spc="85" dirty="0"/>
              <a:t> </a:t>
            </a:r>
            <a:r>
              <a:rPr spc="185" dirty="0"/>
              <a:t>a</a:t>
            </a:r>
            <a:r>
              <a:rPr spc="85" dirty="0"/>
              <a:t> </a:t>
            </a:r>
            <a:r>
              <a:rPr spc="114" dirty="0"/>
              <a:t>f</a:t>
            </a:r>
            <a:r>
              <a:rPr sz="2800" spc="114" dirty="0"/>
              <a:t>u</a:t>
            </a:r>
            <a:r>
              <a:rPr spc="114" dirty="0"/>
              <a:t>nction</a:t>
            </a:r>
            <a:r>
              <a:rPr spc="85" dirty="0"/>
              <a:t> </a:t>
            </a:r>
            <a:r>
              <a:rPr spc="125" dirty="0"/>
              <a:t>de</a:t>
            </a:r>
            <a:r>
              <a:rPr spc="855" dirty="0"/>
              <a:t> </a:t>
            </a:r>
            <a:r>
              <a:rPr spc="125" dirty="0"/>
              <a:t>nition</a:t>
            </a:r>
            <a:r>
              <a:rPr spc="90" dirty="0"/>
              <a:t> </a:t>
            </a:r>
            <a:r>
              <a:rPr spc="105" dirty="0"/>
              <a:t>or</a:t>
            </a:r>
            <a:r>
              <a:rPr spc="85" dirty="0"/>
              <a:t> </a:t>
            </a:r>
            <a:r>
              <a:rPr spc="185" dirty="0"/>
              <a:t>to</a:t>
            </a:r>
            <a:r>
              <a:rPr spc="85" dirty="0"/>
              <a:t> </a:t>
            </a:r>
            <a:r>
              <a:rPr spc="110" dirty="0"/>
              <a:t>defer</a:t>
            </a:r>
            <a:r>
              <a:rPr spc="85" dirty="0"/>
              <a:t> </a:t>
            </a:r>
            <a:r>
              <a:rPr spc="75" dirty="0"/>
              <a:t>e</a:t>
            </a:r>
            <a:r>
              <a:rPr sz="2800" spc="75" dirty="0"/>
              <a:t>x</a:t>
            </a:r>
            <a:r>
              <a:rPr spc="75" dirty="0"/>
              <a:t>ec</a:t>
            </a:r>
            <a:r>
              <a:rPr sz="2800" spc="75" dirty="0"/>
              <a:t>u</a:t>
            </a:r>
            <a:r>
              <a:rPr spc="75" dirty="0"/>
              <a:t>tion</a:t>
            </a:r>
            <a:r>
              <a:rPr spc="85" dirty="0"/>
              <a:t> </a:t>
            </a:r>
            <a:r>
              <a:rPr spc="140" dirty="0"/>
              <a:t>of</a:t>
            </a:r>
            <a:r>
              <a:rPr spc="85" dirty="0"/>
              <a:t> </a:t>
            </a:r>
            <a:r>
              <a:rPr spc="185" dirty="0"/>
              <a:t>a</a:t>
            </a:r>
            <a:r>
              <a:rPr spc="85" dirty="0"/>
              <a:t> </a:t>
            </a:r>
            <a:r>
              <a:rPr spc="140" dirty="0"/>
              <a:t>code</a:t>
            </a:r>
            <a:endParaRPr sz="2800"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191"/>
            <a:ext cx="102352" cy="1023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759" y="3971244"/>
            <a:ext cx="102352" cy="10235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pc="95" dirty="0"/>
              <a:t>BIG</a:t>
            </a:r>
            <a:r>
              <a:rPr spc="-70" dirty="0"/>
              <a:t> </a:t>
            </a:r>
            <a:r>
              <a:rPr spc="-90" dirty="0"/>
              <a:t>DATA</a:t>
            </a:r>
            <a:r>
              <a:rPr spc="-65" dirty="0"/>
              <a:t> </a:t>
            </a:r>
            <a:r>
              <a:rPr spc="50" dirty="0"/>
              <a:t>FUNDAMENTALS</a:t>
            </a:r>
            <a:r>
              <a:rPr spc="-70" dirty="0"/>
              <a:t> </a:t>
            </a:r>
            <a:r>
              <a:rPr spc="55" dirty="0"/>
              <a:t>WITH</a:t>
            </a:r>
            <a:r>
              <a:rPr spc="-65" dirty="0"/>
              <a:t> </a:t>
            </a:r>
            <a:r>
              <a:rPr spc="65" dirty="0"/>
              <a:t>PYSPARK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064308-983A-133F-09C2-300DD5B7A0C1}"/>
              </a:ext>
            </a:extLst>
          </p:cNvPr>
          <p:cNvSpPr/>
          <p:nvPr/>
        </p:nvSpPr>
        <p:spPr>
          <a:xfrm>
            <a:off x="0" y="7353300"/>
            <a:ext cx="155575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398</Words>
  <Application>Microsoft Macintosh PowerPoint</Application>
  <PresentationFormat>Custom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Lucida Sans Unicode</vt:lpstr>
      <vt:lpstr>Microsoft Sans Serif</vt:lpstr>
      <vt:lpstr>Office Theme</vt:lpstr>
      <vt:lpstr>PySpark:  Spark with  Python</vt:lpstr>
      <vt:lpstr>Overview of PySpark</vt:lpstr>
      <vt:lpstr>What is Spark shell?</vt:lpstr>
      <vt:lpstr>PySpark shell</vt:lpstr>
      <vt:lpstr>Understanding SparkContext</vt:lpstr>
      <vt:lpstr>Inspecting SparkContext</vt:lpstr>
      <vt:lpstr>Loading data in PySpark</vt:lpstr>
      <vt:lpstr>Use of Lambda  function in python -  filter() B I G DATA F U N DA M EN TA L S W I T H P YS PA R K</vt:lpstr>
      <vt:lpstr>What are anonymous functions in Python?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Big  Data B I G DATA F U N DA M EN TA L S W I T H P YS PA R K</dc:title>
  <cp:lastModifiedBy>António Gonçalves</cp:lastModifiedBy>
  <cp:revision>1</cp:revision>
  <dcterms:created xsi:type="dcterms:W3CDTF">2022-10-25T08:23:16Z</dcterms:created>
  <dcterms:modified xsi:type="dcterms:W3CDTF">2022-11-03T22:19:47Z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2022-10-25T00:00:00Z</vt:filetime>
  </property>
</Properties>
</file>