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80" r:id="rId6"/>
    <p:sldId id="281" r:id="rId7"/>
    <p:sldId id="282" r:id="rId8"/>
    <p:sldId id="284" r:id="rId9"/>
    <p:sldId id="283" r:id="rId10"/>
    <p:sldId id="285" r:id="rId11"/>
    <p:sldId id="286" r:id="rId12"/>
    <p:sldId id="262" r:id="rId13"/>
    <p:sldId id="263" r:id="rId14"/>
    <p:sldId id="265" r:id="rId15"/>
    <p:sldId id="266" r:id="rId16"/>
    <p:sldId id="267" r:id="rId17"/>
    <p:sldId id="268" r:id="rId18"/>
    <p:sldId id="269" r:id="rId19"/>
    <p:sldId id="270" r:id="rId20"/>
    <p:sldId id="271" r:id="rId21"/>
    <p:sldId id="273" r:id="rId22"/>
    <p:sldId id="274" r:id="rId23"/>
    <p:sldId id="275" r:id="rId24"/>
    <p:sldId id="276" r:id="rId25"/>
    <p:sldId id="277" r:id="rId26"/>
    <p:sldId id="278" r:id="rId27"/>
  </p:sldIdLst>
  <p:sldSz cx="15557500" cy="8763000"/>
  <p:notesSz cx="15557500" cy="8763000"/>
  <p:defaultText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5646"/>
  </p:normalViewPr>
  <p:slideViewPr>
    <p:cSldViewPr>
      <p:cViewPr varScale="1">
        <p:scale>
          <a:sx n="74" d="100"/>
          <a:sy n="74" d="100"/>
        </p:scale>
        <p:origin x="177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ónio Gonçalves" userId="78fffafe-1b89-4629-a5b6-2aadb2b26810" providerId="ADAL" clId="{08E377A0-15F0-EC49-85FF-91AC7024D1BA}"/>
    <pc:docChg chg="undo custSel addSld delSld modSld sldOrd">
      <pc:chgData name="António Gonçalves" userId="78fffafe-1b89-4629-a5b6-2aadb2b26810" providerId="ADAL" clId="{08E377A0-15F0-EC49-85FF-91AC7024D1BA}" dt="2022-10-25T10:50:23.461" v="3642"/>
      <pc:docMkLst>
        <pc:docMk/>
      </pc:docMkLst>
      <pc:sldChg chg="delSp mod">
        <pc:chgData name="António Gonçalves" userId="78fffafe-1b89-4629-a5b6-2aadb2b26810" providerId="ADAL" clId="{08E377A0-15F0-EC49-85FF-91AC7024D1BA}" dt="2022-10-25T08:23:40.786" v="4" actId="478"/>
        <pc:sldMkLst>
          <pc:docMk/>
          <pc:sldMk cId="0" sldId="256"/>
        </pc:sldMkLst>
        <pc:spChg chg="del">
          <ac:chgData name="António Gonçalves" userId="78fffafe-1b89-4629-a5b6-2aadb2b26810" providerId="ADAL" clId="{08E377A0-15F0-EC49-85FF-91AC7024D1BA}" dt="2022-10-25T08:23:34.334" v="1" actId="478"/>
          <ac:spMkLst>
            <pc:docMk/>
            <pc:sldMk cId="0" sldId="256"/>
            <ac:spMk id="6" creationId="{00000000-0000-0000-0000-000000000000}"/>
          </ac:spMkLst>
        </pc:spChg>
        <pc:spChg chg="del">
          <ac:chgData name="António Gonçalves" userId="78fffafe-1b89-4629-a5b6-2aadb2b26810" providerId="ADAL" clId="{08E377A0-15F0-EC49-85FF-91AC7024D1BA}" dt="2022-10-25T08:23:33.010" v="0" actId="478"/>
          <ac:spMkLst>
            <pc:docMk/>
            <pc:sldMk cId="0" sldId="256"/>
            <ac:spMk id="7" creationId="{00000000-0000-0000-0000-000000000000}"/>
          </ac:spMkLst>
        </pc:spChg>
        <pc:spChg chg="del">
          <ac:chgData name="António Gonçalves" userId="78fffafe-1b89-4629-a5b6-2aadb2b26810" providerId="ADAL" clId="{08E377A0-15F0-EC49-85FF-91AC7024D1BA}" dt="2022-10-25T08:23:36.489" v="2" actId="478"/>
          <ac:spMkLst>
            <pc:docMk/>
            <pc:sldMk cId="0" sldId="256"/>
            <ac:spMk id="8" creationId="{00000000-0000-0000-0000-000000000000}"/>
          </ac:spMkLst>
        </pc:spChg>
        <pc:spChg chg="del">
          <ac:chgData name="António Gonçalves" userId="78fffafe-1b89-4629-a5b6-2aadb2b26810" providerId="ADAL" clId="{08E377A0-15F0-EC49-85FF-91AC7024D1BA}" dt="2022-10-25T08:23:38.179" v="3" actId="478"/>
          <ac:spMkLst>
            <pc:docMk/>
            <pc:sldMk cId="0" sldId="256"/>
            <ac:spMk id="9" creationId="{00000000-0000-0000-0000-000000000000}"/>
          </ac:spMkLst>
        </pc:spChg>
        <pc:grpChg chg="del">
          <ac:chgData name="António Gonçalves" userId="78fffafe-1b89-4629-a5b6-2aadb2b26810" providerId="ADAL" clId="{08E377A0-15F0-EC49-85FF-91AC7024D1BA}" dt="2022-10-25T08:23:40.786" v="4" actId="478"/>
          <ac:grpSpMkLst>
            <pc:docMk/>
            <pc:sldMk cId="0" sldId="256"/>
            <ac:grpSpMk id="3" creationId="{00000000-0000-0000-0000-000000000000}"/>
          </ac:grpSpMkLst>
        </pc:grpChg>
      </pc:sldChg>
      <pc:sldChg chg="delSp modSp mod modNotesTx">
        <pc:chgData name="António Gonçalves" userId="78fffafe-1b89-4629-a5b6-2aadb2b26810" providerId="ADAL" clId="{08E377A0-15F0-EC49-85FF-91AC7024D1BA}" dt="2022-10-25T08:37:39.332" v="355" actId="20577"/>
        <pc:sldMkLst>
          <pc:docMk/>
          <pc:sldMk cId="0" sldId="257"/>
        </pc:sldMkLst>
        <pc:spChg chg="mod">
          <ac:chgData name="António Gonçalves" userId="78fffafe-1b89-4629-a5b6-2aadb2b26810" providerId="ADAL" clId="{08E377A0-15F0-EC49-85FF-91AC7024D1BA}" dt="2022-10-25T08:37:39.332" v="355" actId="20577"/>
          <ac:spMkLst>
            <pc:docMk/>
            <pc:sldMk cId="0" sldId="257"/>
            <ac:spMk id="3" creationId="{00000000-0000-0000-0000-000000000000}"/>
          </ac:spMkLst>
        </pc:spChg>
        <pc:spChg chg="del">
          <ac:chgData name="António Gonçalves" userId="78fffafe-1b89-4629-a5b6-2aadb2b26810" providerId="ADAL" clId="{08E377A0-15F0-EC49-85FF-91AC7024D1BA}" dt="2022-10-25T08:23:45.478" v="5" actId="478"/>
          <ac:spMkLst>
            <pc:docMk/>
            <pc:sldMk cId="0" sldId="257"/>
            <ac:spMk id="4" creationId="{00000000-0000-0000-0000-000000000000}"/>
          </ac:spMkLst>
        </pc:spChg>
        <pc:spChg chg="del">
          <ac:chgData name="António Gonçalves" userId="78fffafe-1b89-4629-a5b6-2aadb2b26810" providerId="ADAL" clId="{08E377A0-15F0-EC49-85FF-91AC7024D1BA}" dt="2022-10-25T08:23:46.903" v="6" actId="478"/>
          <ac:spMkLst>
            <pc:docMk/>
            <pc:sldMk cId="0" sldId="257"/>
            <ac:spMk id="5" creationId="{00000000-0000-0000-0000-000000000000}"/>
          </ac:spMkLst>
        </pc:spChg>
      </pc:sldChg>
      <pc:sldChg chg="delSp mod modNotesTx">
        <pc:chgData name="António Gonçalves" userId="78fffafe-1b89-4629-a5b6-2aadb2b26810" providerId="ADAL" clId="{08E377A0-15F0-EC49-85FF-91AC7024D1BA}" dt="2022-10-25T08:47:46.763" v="717" actId="20577"/>
        <pc:sldMkLst>
          <pc:docMk/>
          <pc:sldMk cId="0" sldId="258"/>
        </pc:sldMkLst>
        <pc:spChg chg="del">
          <ac:chgData name="António Gonçalves" userId="78fffafe-1b89-4629-a5b6-2aadb2b26810" providerId="ADAL" clId="{08E377A0-15F0-EC49-85FF-91AC7024D1BA}" dt="2022-10-25T08:23:50.711" v="7" actId="478"/>
          <ac:spMkLst>
            <pc:docMk/>
            <pc:sldMk cId="0" sldId="258"/>
            <ac:spMk id="8" creationId="{00000000-0000-0000-0000-000000000000}"/>
          </ac:spMkLst>
        </pc:spChg>
        <pc:spChg chg="del">
          <ac:chgData name="António Gonçalves" userId="78fffafe-1b89-4629-a5b6-2aadb2b26810" providerId="ADAL" clId="{08E377A0-15F0-EC49-85FF-91AC7024D1BA}" dt="2022-10-25T08:23:52.081" v="8" actId="478"/>
          <ac:spMkLst>
            <pc:docMk/>
            <pc:sldMk cId="0" sldId="258"/>
            <ac:spMk id="9" creationId="{00000000-0000-0000-0000-000000000000}"/>
          </ac:spMkLst>
        </pc:spChg>
      </pc:sldChg>
      <pc:sldChg chg="delSp mod modNotesTx">
        <pc:chgData name="António Gonçalves" userId="78fffafe-1b89-4629-a5b6-2aadb2b26810" providerId="ADAL" clId="{08E377A0-15F0-EC49-85FF-91AC7024D1BA}" dt="2022-10-25T09:08:03.737" v="901" actId="20577"/>
        <pc:sldMkLst>
          <pc:docMk/>
          <pc:sldMk cId="0" sldId="259"/>
        </pc:sldMkLst>
        <pc:spChg chg="del">
          <ac:chgData name="António Gonçalves" userId="78fffafe-1b89-4629-a5b6-2aadb2b26810" providerId="ADAL" clId="{08E377A0-15F0-EC49-85FF-91AC7024D1BA}" dt="2022-10-25T08:23:55.768" v="9" actId="478"/>
          <ac:spMkLst>
            <pc:docMk/>
            <pc:sldMk cId="0" sldId="259"/>
            <ac:spMk id="9" creationId="{00000000-0000-0000-0000-000000000000}"/>
          </ac:spMkLst>
        </pc:spChg>
        <pc:spChg chg="del">
          <ac:chgData name="António Gonçalves" userId="78fffafe-1b89-4629-a5b6-2aadb2b26810" providerId="ADAL" clId="{08E377A0-15F0-EC49-85FF-91AC7024D1BA}" dt="2022-10-25T08:23:58.012" v="10" actId="478"/>
          <ac:spMkLst>
            <pc:docMk/>
            <pc:sldMk cId="0" sldId="259"/>
            <ac:spMk id="10" creationId="{00000000-0000-0000-0000-000000000000}"/>
          </ac:spMkLst>
        </pc:spChg>
      </pc:sldChg>
      <pc:sldChg chg="delSp modSp del mod">
        <pc:chgData name="António Gonçalves" userId="78fffafe-1b89-4629-a5b6-2aadb2b26810" providerId="ADAL" clId="{08E377A0-15F0-EC49-85FF-91AC7024D1BA}" dt="2022-10-25T10:03:43.435" v="977" actId="2696"/>
        <pc:sldMkLst>
          <pc:docMk/>
          <pc:sldMk cId="0" sldId="260"/>
        </pc:sldMkLst>
        <pc:spChg chg="del mod">
          <ac:chgData name="António Gonçalves" userId="78fffafe-1b89-4629-a5b6-2aadb2b26810" providerId="ADAL" clId="{08E377A0-15F0-EC49-85FF-91AC7024D1BA}" dt="2022-10-25T08:24:06.914" v="12" actId="478"/>
          <ac:spMkLst>
            <pc:docMk/>
            <pc:sldMk cId="0" sldId="260"/>
            <ac:spMk id="10" creationId="{00000000-0000-0000-0000-000000000000}"/>
          </ac:spMkLst>
        </pc:spChg>
        <pc:spChg chg="del">
          <ac:chgData name="António Gonçalves" userId="78fffafe-1b89-4629-a5b6-2aadb2b26810" providerId="ADAL" clId="{08E377A0-15F0-EC49-85FF-91AC7024D1BA}" dt="2022-10-25T08:24:08.365" v="13" actId="478"/>
          <ac:spMkLst>
            <pc:docMk/>
            <pc:sldMk cId="0" sldId="260"/>
            <ac:spMk id="11" creationId="{00000000-0000-0000-0000-000000000000}"/>
          </ac:spMkLst>
        </pc:spChg>
      </pc:sldChg>
      <pc:sldChg chg="delSp del mod">
        <pc:chgData name="António Gonçalves" userId="78fffafe-1b89-4629-a5b6-2aadb2b26810" providerId="ADAL" clId="{08E377A0-15F0-EC49-85FF-91AC7024D1BA}" dt="2022-10-25T10:03:43.777" v="978" actId="2696"/>
        <pc:sldMkLst>
          <pc:docMk/>
          <pc:sldMk cId="0" sldId="261"/>
        </pc:sldMkLst>
        <pc:spChg chg="del">
          <ac:chgData name="António Gonçalves" userId="78fffafe-1b89-4629-a5b6-2aadb2b26810" providerId="ADAL" clId="{08E377A0-15F0-EC49-85FF-91AC7024D1BA}" dt="2022-10-25T08:24:11.169" v="14" actId="478"/>
          <ac:spMkLst>
            <pc:docMk/>
            <pc:sldMk cId="0" sldId="261"/>
            <ac:spMk id="8" creationId="{00000000-0000-0000-0000-000000000000}"/>
          </ac:spMkLst>
        </pc:spChg>
        <pc:spChg chg="del">
          <ac:chgData name="António Gonçalves" userId="78fffafe-1b89-4629-a5b6-2aadb2b26810" providerId="ADAL" clId="{08E377A0-15F0-EC49-85FF-91AC7024D1BA}" dt="2022-10-25T08:24:12.728" v="15" actId="478"/>
          <ac:spMkLst>
            <pc:docMk/>
            <pc:sldMk cId="0" sldId="261"/>
            <ac:spMk id="9" creationId="{00000000-0000-0000-0000-000000000000}"/>
          </ac:spMkLst>
        </pc:spChg>
      </pc:sldChg>
      <pc:sldChg chg="delSp mod modNotesTx">
        <pc:chgData name="António Gonçalves" userId="78fffafe-1b89-4629-a5b6-2aadb2b26810" providerId="ADAL" clId="{08E377A0-15F0-EC49-85FF-91AC7024D1BA}" dt="2022-10-25T10:39:16.625" v="3015" actId="20577"/>
        <pc:sldMkLst>
          <pc:docMk/>
          <pc:sldMk cId="0" sldId="262"/>
        </pc:sldMkLst>
        <pc:spChg chg="del">
          <ac:chgData name="António Gonçalves" userId="78fffafe-1b89-4629-a5b6-2aadb2b26810" providerId="ADAL" clId="{08E377A0-15F0-EC49-85FF-91AC7024D1BA}" dt="2022-10-25T08:24:14.892" v="16" actId="478"/>
          <ac:spMkLst>
            <pc:docMk/>
            <pc:sldMk cId="0" sldId="262"/>
            <ac:spMk id="4" creationId="{00000000-0000-0000-0000-000000000000}"/>
          </ac:spMkLst>
        </pc:spChg>
        <pc:spChg chg="del">
          <ac:chgData name="António Gonçalves" userId="78fffafe-1b89-4629-a5b6-2aadb2b26810" providerId="ADAL" clId="{08E377A0-15F0-EC49-85FF-91AC7024D1BA}" dt="2022-10-25T08:24:20.820" v="17" actId="478"/>
          <ac:spMkLst>
            <pc:docMk/>
            <pc:sldMk cId="0" sldId="262"/>
            <ac:spMk id="5" creationId="{00000000-0000-0000-0000-000000000000}"/>
          </ac:spMkLst>
        </pc:spChg>
      </pc:sldChg>
      <pc:sldChg chg="delSp mod modNotesTx">
        <pc:chgData name="António Gonçalves" userId="78fffafe-1b89-4629-a5b6-2aadb2b26810" providerId="ADAL" clId="{08E377A0-15F0-EC49-85FF-91AC7024D1BA}" dt="2022-10-25T10:43:14.605" v="3600" actId="20577"/>
        <pc:sldMkLst>
          <pc:docMk/>
          <pc:sldMk cId="0" sldId="263"/>
        </pc:sldMkLst>
        <pc:spChg chg="del">
          <ac:chgData name="António Gonçalves" userId="78fffafe-1b89-4629-a5b6-2aadb2b26810" providerId="ADAL" clId="{08E377A0-15F0-EC49-85FF-91AC7024D1BA}" dt="2022-10-25T08:24:24.232" v="18" actId="478"/>
          <ac:spMkLst>
            <pc:docMk/>
            <pc:sldMk cId="0" sldId="263"/>
            <ac:spMk id="10" creationId="{00000000-0000-0000-0000-000000000000}"/>
          </ac:spMkLst>
        </pc:spChg>
        <pc:spChg chg="del">
          <ac:chgData name="António Gonçalves" userId="78fffafe-1b89-4629-a5b6-2aadb2b26810" providerId="ADAL" clId="{08E377A0-15F0-EC49-85FF-91AC7024D1BA}" dt="2022-10-25T08:24:25.917" v="19" actId="478"/>
          <ac:spMkLst>
            <pc:docMk/>
            <pc:sldMk cId="0" sldId="263"/>
            <ac:spMk id="11" creationId="{00000000-0000-0000-0000-000000000000}"/>
          </ac:spMkLst>
        </pc:spChg>
      </pc:sldChg>
      <pc:sldChg chg="delSp del mod">
        <pc:chgData name="António Gonçalves" userId="78fffafe-1b89-4629-a5b6-2aadb2b26810" providerId="ADAL" clId="{08E377A0-15F0-EC49-85FF-91AC7024D1BA}" dt="2022-10-25T10:48:00.906" v="3601" actId="2696"/>
        <pc:sldMkLst>
          <pc:docMk/>
          <pc:sldMk cId="0" sldId="264"/>
        </pc:sldMkLst>
        <pc:spChg chg="del">
          <ac:chgData name="António Gonçalves" userId="78fffafe-1b89-4629-a5b6-2aadb2b26810" providerId="ADAL" clId="{08E377A0-15F0-EC49-85FF-91AC7024D1BA}" dt="2022-10-25T08:24:29.675" v="20" actId="478"/>
          <ac:spMkLst>
            <pc:docMk/>
            <pc:sldMk cId="0" sldId="264"/>
            <ac:spMk id="3" creationId="{00000000-0000-0000-0000-000000000000}"/>
          </ac:spMkLst>
        </pc:spChg>
        <pc:spChg chg="del">
          <ac:chgData name="António Gonçalves" userId="78fffafe-1b89-4629-a5b6-2aadb2b26810" providerId="ADAL" clId="{08E377A0-15F0-EC49-85FF-91AC7024D1BA}" dt="2022-10-25T08:24:31.387" v="21" actId="478"/>
          <ac:spMkLst>
            <pc:docMk/>
            <pc:sldMk cId="0" sldId="264"/>
            <ac:spMk id="4" creationId="{00000000-0000-0000-0000-000000000000}"/>
          </ac:spMkLst>
        </pc:spChg>
      </pc:sldChg>
      <pc:sldChg chg="delSp modSp mod">
        <pc:chgData name="António Gonçalves" userId="78fffafe-1b89-4629-a5b6-2aadb2b26810" providerId="ADAL" clId="{08E377A0-15F0-EC49-85FF-91AC7024D1BA}" dt="2022-10-25T10:48:18.777" v="3608" actId="478"/>
        <pc:sldMkLst>
          <pc:docMk/>
          <pc:sldMk cId="0" sldId="265"/>
        </pc:sldMkLst>
        <pc:spChg chg="mod">
          <ac:chgData name="António Gonçalves" userId="78fffafe-1b89-4629-a5b6-2aadb2b26810" providerId="ADAL" clId="{08E377A0-15F0-EC49-85FF-91AC7024D1BA}" dt="2022-10-25T10:48:13.013" v="3606" actId="20577"/>
          <ac:spMkLst>
            <pc:docMk/>
            <pc:sldMk cId="0" sldId="265"/>
            <ac:spMk id="2" creationId="{00000000-0000-0000-0000-000000000000}"/>
          </ac:spMkLst>
        </pc:spChg>
        <pc:spChg chg="del">
          <ac:chgData name="António Gonçalves" userId="78fffafe-1b89-4629-a5b6-2aadb2b26810" providerId="ADAL" clId="{08E377A0-15F0-EC49-85FF-91AC7024D1BA}" dt="2022-10-25T10:48:08.794" v="3605" actId="478"/>
          <ac:spMkLst>
            <pc:docMk/>
            <pc:sldMk cId="0" sldId="265"/>
            <ac:spMk id="6" creationId="{00000000-0000-0000-0000-000000000000}"/>
          </ac:spMkLst>
        </pc:spChg>
        <pc:spChg chg="del mod">
          <ac:chgData name="António Gonçalves" userId="78fffafe-1b89-4629-a5b6-2aadb2b26810" providerId="ADAL" clId="{08E377A0-15F0-EC49-85FF-91AC7024D1BA}" dt="2022-10-25T10:48:04.794" v="3603" actId="478"/>
          <ac:spMkLst>
            <pc:docMk/>
            <pc:sldMk cId="0" sldId="265"/>
            <ac:spMk id="7" creationId="{00000000-0000-0000-0000-000000000000}"/>
          </ac:spMkLst>
        </pc:spChg>
        <pc:spChg chg="del">
          <ac:chgData name="António Gonçalves" userId="78fffafe-1b89-4629-a5b6-2aadb2b26810" providerId="ADAL" clId="{08E377A0-15F0-EC49-85FF-91AC7024D1BA}" dt="2022-10-25T10:48:16.155" v="3607" actId="478"/>
          <ac:spMkLst>
            <pc:docMk/>
            <pc:sldMk cId="0" sldId="265"/>
            <ac:spMk id="8" creationId="{00000000-0000-0000-0000-000000000000}"/>
          </ac:spMkLst>
        </pc:spChg>
        <pc:spChg chg="del">
          <ac:chgData name="António Gonçalves" userId="78fffafe-1b89-4629-a5b6-2aadb2b26810" providerId="ADAL" clId="{08E377A0-15F0-EC49-85FF-91AC7024D1BA}" dt="2022-10-25T10:48:18.777" v="3608" actId="478"/>
          <ac:spMkLst>
            <pc:docMk/>
            <pc:sldMk cId="0" sldId="265"/>
            <ac:spMk id="9" creationId="{00000000-0000-0000-0000-000000000000}"/>
          </ac:spMkLst>
        </pc:spChg>
        <pc:grpChg chg="del">
          <ac:chgData name="António Gonçalves" userId="78fffafe-1b89-4629-a5b6-2aadb2b26810" providerId="ADAL" clId="{08E377A0-15F0-EC49-85FF-91AC7024D1BA}" dt="2022-10-25T10:48:06.687" v="3604" actId="478"/>
          <ac:grpSpMkLst>
            <pc:docMk/>
            <pc:sldMk cId="0" sldId="265"/>
            <ac:grpSpMk id="3" creationId="{00000000-0000-0000-0000-000000000000}"/>
          </ac:grpSpMkLst>
        </pc:grpChg>
      </pc:sldChg>
      <pc:sldChg chg="addSp modSp mod">
        <pc:chgData name="António Gonçalves" userId="78fffafe-1b89-4629-a5b6-2aadb2b26810" providerId="ADAL" clId="{08E377A0-15F0-EC49-85FF-91AC7024D1BA}" dt="2022-10-25T10:48:48.495" v="3611" actId="2085"/>
        <pc:sldMkLst>
          <pc:docMk/>
          <pc:sldMk cId="0" sldId="266"/>
        </pc:sldMkLst>
        <pc:spChg chg="add mod">
          <ac:chgData name="António Gonçalves" userId="78fffafe-1b89-4629-a5b6-2aadb2b26810" providerId="ADAL" clId="{08E377A0-15F0-EC49-85FF-91AC7024D1BA}" dt="2022-10-25T10:48:48.495" v="3611" actId="2085"/>
          <ac:spMkLst>
            <pc:docMk/>
            <pc:sldMk cId="0" sldId="266"/>
            <ac:spMk id="11" creationId="{EB3C2274-5E05-3176-249A-6BFB37EF2894}"/>
          </ac:spMkLst>
        </pc:spChg>
      </pc:sldChg>
      <pc:sldChg chg="addSp modSp">
        <pc:chgData name="António Gonçalves" userId="78fffafe-1b89-4629-a5b6-2aadb2b26810" providerId="ADAL" clId="{08E377A0-15F0-EC49-85FF-91AC7024D1BA}" dt="2022-10-25T10:48:56.965" v="3612"/>
        <pc:sldMkLst>
          <pc:docMk/>
          <pc:sldMk cId="0" sldId="267"/>
        </pc:sldMkLst>
        <pc:spChg chg="add mod">
          <ac:chgData name="António Gonçalves" userId="78fffafe-1b89-4629-a5b6-2aadb2b26810" providerId="ADAL" clId="{08E377A0-15F0-EC49-85FF-91AC7024D1BA}" dt="2022-10-25T10:48:56.965" v="3612"/>
          <ac:spMkLst>
            <pc:docMk/>
            <pc:sldMk cId="0" sldId="267"/>
            <ac:spMk id="14" creationId="{273E3066-A50D-A637-7162-3F0ACDF4F80E}"/>
          </ac:spMkLst>
        </pc:spChg>
      </pc:sldChg>
      <pc:sldChg chg="addSp modSp">
        <pc:chgData name="António Gonçalves" userId="78fffafe-1b89-4629-a5b6-2aadb2b26810" providerId="ADAL" clId="{08E377A0-15F0-EC49-85FF-91AC7024D1BA}" dt="2022-10-25T10:48:59.406" v="3613"/>
        <pc:sldMkLst>
          <pc:docMk/>
          <pc:sldMk cId="0" sldId="268"/>
        </pc:sldMkLst>
        <pc:spChg chg="add mod">
          <ac:chgData name="António Gonçalves" userId="78fffafe-1b89-4629-a5b6-2aadb2b26810" providerId="ADAL" clId="{08E377A0-15F0-EC49-85FF-91AC7024D1BA}" dt="2022-10-25T10:48:59.406" v="3613"/>
          <ac:spMkLst>
            <pc:docMk/>
            <pc:sldMk cId="0" sldId="268"/>
            <ac:spMk id="10" creationId="{1471E00A-8A5A-DA81-4B3C-CBD09365F9BF}"/>
          </ac:spMkLst>
        </pc:spChg>
      </pc:sldChg>
      <pc:sldChg chg="addSp modSp">
        <pc:chgData name="António Gonçalves" userId="78fffafe-1b89-4629-a5b6-2aadb2b26810" providerId="ADAL" clId="{08E377A0-15F0-EC49-85FF-91AC7024D1BA}" dt="2022-10-25T10:49:01.516" v="3614"/>
        <pc:sldMkLst>
          <pc:docMk/>
          <pc:sldMk cId="0" sldId="269"/>
        </pc:sldMkLst>
        <pc:spChg chg="add mod">
          <ac:chgData name="António Gonçalves" userId="78fffafe-1b89-4629-a5b6-2aadb2b26810" providerId="ADAL" clId="{08E377A0-15F0-EC49-85FF-91AC7024D1BA}" dt="2022-10-25T10:49:01.516" v="3614"/>
          <ac:spMkLst>
            <pc:docMk/>
            <pc:sldMk cId="0" sldId="269"/>
            <ac:spMk id="12" creationId="{78AEA5A6-BF66-2E0E-BCD9-0E0E73255939}"/>
          </ac:spMkLst>
        </pc:spChg>
      </pc:sldChg>
      <pc:sldChg chg="addSp modSp">
        <pc:chgData name="António Gonçalves" userId="78fffafe-1b89-4629-a5b6-2aadb2b26810" providerId="ADAL" clId="{08E377A0-15F0-EC49-85FF-91AC7024D1BA}" dt="2022-10-25T10:49:05.695" v="3615"/>
        <pc:sldMkLst>
          <pc:docMk/>
          <pc:sldMk cId="0" sldId="270"/>
        </pc:sldMkLst>
        <pc:spChg chg="add mod">
          <ac:chgData name="António Gonçalves" userId="78fffafe-1b89-4629-a5b6-2aadb2b26810" providerId="ADAL" clId="{08E377A0-15F0-EC49-85FF-91AC7024D1BA}" dt="2022-10-25T10:49:05.695" v="3615"/>
          <ac:spMkLst>
            <pc:docMk/>
            <pc:sldMk cId="0" sldId="270"/>
            <ac:spMk id="24" creationId="{9536D7FA-4BB2-FDB3-E005-F53F26307537}"/>
          </ac:spMkLst>
        </pc:spChg>
      </pc:sldChg>
      <pc:sldChg chg="addSp modSp">
        <pc:chgData name="António Gonçalves" userId="78fffafe-1b89-4629-a5b6-2aadb2b26810" providerId="ADAL" clId="{08E377A0-15F0-EC49-85FF-91AC7024D1BA}" dt="2022-10-25T10:49:08.407" v="3616"/>
        <pc:sldMkLst>
          <pc:docMk/>
          <pc:sldMk cId="0" sldId="271"/>
        </pc:sldMkLst>
        <pc:spChg chg="add mod">
          <ac:chgData name="António Gonçalves" userId="78fffafe-1b89-4629-a5b6-2aadb2b26810" providerId="ADAL" clId="{08E377A0-15F0-EC49-85FF-91AC7024D1BA}" dt="2022-10-25T10:49:08.407" v="3616"/>
          <ac:spMkLst>
            <pc:docMk/>
            <pc:sldMk cId="0" sldId="271"/>
            <ac:spMk id="18" creationId="{C37712FA-B754-7912-5146-30A1F3C74635}"/>
          </ac:spMkLst>
        </pc:spChg>
      </pc:sldChg>
      <pc:sldChg chg="del">
        <pc:chgData name="António Gonçalves" userId="78fffafe-1b89-4629-a5b6-2aadb2b26810" providerId="ADAL" clId="{08E377A0-15F0-EC49-85FF-91AC7024D1BA}" dt="2022-10-25T10:49:16.425" v="3617" actId="2696"/>
        <pc:sldMkLst>
          <pc:docMk/>
          <pc:sldMk cId="0" sldId="272"/>
        </pc:sldMkLst>
      </pc:sldChg>
      <pc:sldChg chg="delSp mod">
        <pc:chgData name="António Gonçalves" userId="78fffafe-1b89-4629-a5b6-2aadb2b26810" providerId="ADAL" clId="{08E377A0-15F0-EC49-85FF-91AC7024D1BA}" dt="2022-10-25T10:49:26.284" v="3621" actId="478"/>
        <pc:sldMkLst>
          <pc:docMk/>
          <pc:sldMk cId="0" sldId="273"/>
        </pc:sldMkLst>
        <pc:spChg chg="del">
          <ac:chgData name="António Gonçalves" userId="78fffafe-1b89-4629-a5b6-2aadb2b26810" providerId="ADAL" clId="{08E377A0-15F0-EC49-85FF-91AC7024D1BA}" dt="2022-10-25T10:49:18.809" v="3618" actId="478"/>
          <ac:spMkLst>
            <pc:docMk/>
            <pc:sldMk cId="0" sldId="273"/>
            <ac:spMk id="6" creationId="{00000000-0000-0000-0000-000000000000}"/>
          </ac:spMkLst>
        </pc:spChg>
        <pc:spChg chg="del">
          <ac:chgData name="António Gonçalves" userId="78fffafe-1b89-4629-a5b6-2aadb2b26810" providerId="ADAL" clId="{08E377A0-15F0-EC49-85FF-91AC7024D1BA}" dt="2022-10-25T10:49:22.711" v="3620" actId="478"/>
          <ac:spMkLst>
            <pc:docMk/>
            <pc:sldMk cId="0" sldId="273"/>
            <ac:spMk id="8" creationId="{00000000-0000-0000-0000-000000000000}"/>
          </ac:spMkLst>
        </pc:spChg>
        <pc:spChg chg="del">
          <ac:chgData name="António Gonçalves" userId="78fffafe-1b89-4629-a5b6-2aadb2b26810" providerId="ADAL" clId="{08E377A0-15F0-EC49-85FF-91AC7024D1BA}" dt="2022-10-25T10:49:26.284" v="3621" actId="478"/>
          <ac:spMkLst>
            <pc:docMk/>
            <pc:sldMk cId="0" sldId="273"/>
            <ac:spMk id="9" creationId="{00000000-0000-0000-0000-000000000000}"/>
          </ac:spMkLst>
        </pc:spChg>
        <pc:grpChg chg="del">
          <ac:chgData name="António Gonçalves" userId="78fffafe-1b89-4629-a5b6-2aadb2b26810" providerId="ADAL" clId="{08E377A0-15F0-EC49-85FF-91AC7024D1BA}" dt="2022-10-25T10:49:20.999" v="3619" actId="478"/>
          <ac:grpSpMkLst>
            <pc:docMk/>
            <pc:sldMk cId="0" sldId="273"/>
            <ac:grpSpMk id="3" creationId="{00000000-0000-0000-0000-000000000000}"/>
          </ac:grpSpMkLst>
        </pc:grpChg>
      </pc:sldChg>
      <pc:sldChg chg="addSp modSp">
        <pc:chgData name="António Gonçalves" userId="78fffafe-1b89-4629-a5b6-2aadb2b26810" providerId="ADAL" clId="{08E377A0-15F0-EC49-85FF-91AC7024D1BA}" dt="2022-10-25T10:49:28.989" v="3622"/>
        <pc:sldMkLst>
          <pc:docMk/>
          <pc:sldMk cId="0" sldId="274"/>
        </pc:sldMkLst>
        <pc:spChg chg="add mod">
          <ac:chgData name="António Gonçalves" userId="78fffafe-1b89-4629-a5b6-2aadb2b26810" providerId="ADAL" clId="{08E377A0-15F0-EC49-85FF-91AC7024D1BA}" dt="2022-10-25T10:49:28.989" v="3622"/>
          <ac:spMkLst>
            <pc:docMk/>
            <pc:sldMk cId="0" sldId="274"/>
            <ac:spMk id="18" creationId="{CE064308-983A-133F-09C2-300DD5B7A0C1}"/>
          </ac:spMkLst>
        </pc:spChg>
      </pc:sldChg>
      <pc:sldChg chg="addSp modSp">
        <pc:chgData name="António Gonçalves" userId="78fffafe-1b89-4629-a5b6-2aadb2b26810" providerId="ADAL" clId="{08E377A0-15F0-EC49-85FF-91AC7024D1BA}" dt="2022-10-25T10:49:31.131" v="3623"/>
        <pc:sldMkLst>
          <pc:docMk/>
          <pc:sldMk cId="0" sldId="275"/>
        </pc:sldMkLst>
        <pc:spChg chg="add mod">
          <ac:chgData name="António Gonçalves" userId="78fffafe-1b89-4629-a5b6-2aadb2b26810" providerId="ADAL" clId="{08E377A0-15F0-EC49-85FF-91AC7024D1BA}" dt="2022-10-25T10:49:31.131" v="3623"/>
          <ac:spMkLst>
            <pc:docMk/>
            <pc:sldMk cId="0" sldId="275"/>
            <ac:spMk id="17" creationId="{08686E12-9D24-8443-32B7-9C81E6EEC4CE}"/>
          </ac:spMkLst>
        </pc:spChg>
      </pc:sldChg>
      <pc:sldChg chg="addSp modSp">
        <pc:chgData name="António Gonçalves" userId="78fffafe-1b89-4629-a5b6-2aadb2b26810" providerId="ADAL" clId="{08E377A0-15F0-EC49-85FF-91AC7024D1BA}" dt="2022-10-25T10:49:33.698" v="3624"/>
        <pc:sldMkLst>
          <pc:docMk/>
          <pc:sldMk cId="0" sldId="276"/>
        </pc:sldMkLst>
        <pc:spChg chg="add mod">
          <ac:chgData name="António Gonçalves" userId="78fffafe-1b89-4629-a5b6-2aadb2b26810" providerId="ADAL" clId="{08E377A0-15F0-EC49-85FF-91AC7024D1BA}" dt="2022-10-25T10:49:33.698" v="3624"/>
          <ac:spMkLst>
            <pc:docMk/>
            <pc:sldMk cId="0" sldId="276"/>
            <ac:spMk id="14" creationId="{3860B82E-134A-8D26-67A7-CBDB49AF5C59}"/>
          </ac:spMkLst>
        </pc:spChg>
      </pc:sldChg>
      <pc:sldChg chg="addSp modSp">
        <pc:chgData name="António Gonçalves" userId="78fffafe-1b89-4629-a5b6-2aadb2b26810" providerId="ADAL" clId="{08E377A0-15F0-EC49-85FF-91AC7024D1BA}" dt="2022-10-25T10:49:36.075" v="3625"/>
        <pc:sldMkLst>
          <pc:docMk/>
          <pc:sldMk cId="0" sldId="277"/>
        </pc:sldMkLst>
        <pc:spChg chg="add mod">
          <ac:chgData name="António Gonçalves" userId="78fffafe-1b89-4629-a5b6-2aadb2b26810" providerId="ADAL" clId="{08E377A0-15F0-EC49-85FF-91AC7024D1BA}" dt="2022-10-25T10:49:36.075" v="3625"/>
          <ac:spMkLst>
            <pc:docMk/>
            <pc:sldMk cId="0" sldId="277"/>
            <ac:spMk id="16" creationId="{12926F44-1654-94FF-4198-10C6BC7EBDC8}"/>
          </ac:spMkLst>
        </pc:spChg>
      </pc:sldChg>
      <pc:sldChg chg="addSp modSp mod">
        <pc:chgData name="António Gonçalves" userId="78fffafe-1b89-4629-a5b6-2aadb2b26810" providerId="ADAL" clId="{08E377A0-15F0-EC49-85FF-91AC7024D1BA}" dt="2022-10-25T10:50:23.461" v="3642"/>
        <pc:sldMkLst>
          <pc:docMk/>
          <pc:sldMk cId="0" sldId="278"/>
        </pc:sldMkLst>
        <pc:spChg chg="mod">
          <ac:chgData name="António Gonçalves" userId="78fffafe-1b89-4629-a5b6-2aadb2b26810" providerId="ADAL" clId="{08E377A0-15F0-EC49-85FF-91AC7024D1BA}" dt="2022-10-25T10:50:23.461" v="3642"/>
          <ac:spMkLst>
            <pc:docMk/>
            <pc:sldMk cId="0" sldId="278"/>
            <ac:spMk id="9" creationId="{00000000-0000-0000-0000-000000000000}"/>
          </ac:spMkLst>
        </pc:spChg>
        <pc:spChg chg="add mod">
          <ac:chgData name="António Gonçalves" userId="78fffafe-1b89-4629-a5b6-2aadb2b26810" providerId="ADAL" clId="{08E377A0-15F0-EC49-85FF-91AC7024D1BA}" dt="2022-10-25T10:49:38.551" v="3626"/>
          <ac:spMkLst>
            <pc:docMk/>
            <pc:sldMk cId="0" sldId="278"/>
            <ac:spMk id="16" creationId="{A3E6F78A-C94B-4F67-ED22-625235D0745F}"/>
          </ac:spMkLst>
        </pc:spChg>
      </pc:sldChg>
      <pc:sldChg chg="del">
        <pc:chgData name="António Gonçalves" userId="78fffafe-1b89-4629-a5b6-2aadb2b26810" providerId="ADAL" clId="{08E377A0-15F0-EC49-85FF-91AC7024D1BA}" dt="2022-10-25T10:49:40.494" v="3627" actId="2696"/>
        <pc:sldMkLst>
          <pc:docMk/>
          <pc:sldMk cId="0" sldId="279"/>
        </pc:sldMkLst>
      </pc:sldChg>
      <pc:sldChg chg="addSp delSp modSp add mod modNotesTx">
        <pc:chgData name="António Gonçalves" userId="78fffafe-1b89-4629-a5b6-2aadb2b26810" providerId="ADAL" clId="{08E377A0-15F0-EC49-85FF-91AC7024D1BA}" dt="2022-10-25T09:11:55.147" v="930" actId="1076"/>
        <pc:sldMkLst>
          <pc:docMk/>
          <pc:sldMk cId="1090222323" sldId="280"/>
        </pc:sldMkLst>
        <pc:spChg chg="mod">
          <ac:chgData name="António Gonçalves" userId="78fffafe-1b89-4629-a5b6-2aadb2b26810" providerId="ADAL" clId="{08E377A0-15F0-EC49-85FF-91AC7024D1BA}" dt="2022-10-25T09:08:22.641" v="906" actId="20577"/>
          <ac:spMkLst>
            <pc:docMk/>
            <pc:sldMk cId="1090222323" sldId="280"/>
            <ac:spMk id="4" creationId="{00000000-0000-0000-0000-000000000000}"/>
          </ac:spMkLst>
        </pc:spChg>
        <pc:picChg chg="del">
          <ac:chgData name="António Gonçalves" userId="78fffafe-1b89-4629-a5b6-2aadb2b26810" providerId="ADAL" clId="{08E377A0-15F0-EC49-85FF-91AC7024D1BA}" dt="2022-10-25T09:08:28.102" v="910" actId="478"/>
          <ac:picMkLst>
            <pc:docMk/>
            <pc:sldMk cId="1090222323" sldId="280"/>
            <ac:picMk id="5" creationId="{00000000-0000-0000-0000-000000000000}"/>
          </ac:picMkLst>
        </pc:picChg>
        <pc:picChg chg="del">
          <ac:chgData name="António Gonçalves" userId="78fffafe-1b89-4629-a5b6-2aadb2b26810" providerId="ADAL" clId="{08E377A0-15F0-EC49-85FF-91AC7024D1BA}" dt="2022-10-25T09:08:27.325" v="909" actId="478"/>
          <ac:picMkLst>
            <pc:docMk/>
            <pc:sldMk cId="1090222323" sldId="280"/>
            <ac:picMk id="6" creationId="{00000000-0000-0000-0000-000000000000}"/>
          </ac:picMkLst>
        </pc:picChg>
        <pc:picChg chg="del">
          <ac:chgData name="António Gonçalves" userId="78fffafe-1b89-4629-a5b6-2aadb2b26810" providerId="ADAL" clId="{08E377A0-15F0-EC49-85FF-91AC7024D1BA}" dt="2022-10-25T09:08:26.410" v="908" actId="478"/>
          <ac:picMkLst>
            <pc:docMk/>
            <pc:sldMk cId="1090222323" sldId="280"/>
            <ac:picMk id="7" creationId="{00000000-0000-0000-0000-000000000000}"/>
          </ac:picMkLst>
        </pc:picChg>
        <pc:picChg chg="del">
          <ac:chgData name="António Gonçalves" userId="78fffafe-1b89-4629-a5b6-2aadb2b26810" providerId="ADAL" clId="{08E377A0-15F0-EC49-85FF-91AC7024D1BA}" dt="2022-10-25T09:08:25.305" v="907" actId="478"/>
          <ac:picMkLst>
            <pc:docMk/>
            <pc:sldMk cId="1090222323" sldId="280"/>
            <ac:picMk id="8" creationId="{00000000-0000-0000-0000-000000000000}"/>
          </ac:picMkLst>
        </pc:picChg>
        <pc:picChg chg="add mod">
          <ac:chgData name="António Gonçalves" userId="78fffafe-1b89-4629-a5b6-2aadb2b26810" providerId="ADAL" clId="{08E377A0-15F0-EC49-85FF-91AC7024D1BA}" dt="2022-10-25T09:11:55.147" v="930" actId="1076"/>
          <ac:picMkLst>
            <pc:docMk/>
            <pc:sldMk cId="1090222323" sldId="280"/>
            <ac:picMk id="1026" creationId="{1AAA3580-19F1-22EF-B694-60A1849CD307}"/>
          </ac:picMkLst>
        </pc:picChg>
      </pc:sldChg>
      <pc:sldChg chg="addSp delSp modSp add mod modNotesTx">
        <pc:chgData name="António Gonçalves" userId="78fffafe-1b89-4629-a5b6-2aadb2b26810" providerId="ADAL" clId="{08E377A0-15F0-EC49-85FF-91AC7024D1BA}" dt="2022-10-25T09:15:25.626" v="955"/>
        <pc:sldMkLst>
          <pc:docMk/>
          <pc:sldMk cId="1319311830" sldId="281"/>
        </pc:sldMkLst>
        <pc:spChg chg="mod">
          <ac:chgData name="António Gonçalves" userId="78fffafe-1b89-4629-a5b6-2aadb2b26810" providerId="ADAL" clId="{08E377A0-15F0-EC49-85FF-91AC7024D1BA}" dt="2022-10-25T09:12:40.865" v="952" actId="20577"/>
          <ac:spMkLst>
            <pc:docMk/>
            <pc:sldMk cId="1319311830" sldId="281"/>
            <ac:spMk id="4" creationId="{00000000-0000-0000-0000-000000000000}"/>
          </ac:spMkLst>
        </pc:spChg>
        <pc:picChg chg="del">
          <ac:chgData name="António Gonçalves" userId="78fffafe-1b89-4629-a5b6-2aadb2b26810" providerId="ADAL" clId="{08E377A0-15F0-EC49-85FF-91AC7024D1BA}" dt="2022-10-25T09:12:27.237" v="943" actId="478"/>
          <ac:picMkLst>
            <pc:docMk/>
            <pc:sldMk cId="1319311830" sldId="281"/>
            <ac:picMk id="5" creationId="{00000000-0000-0000-0000-000000000000}"/>
          </ac:picMkLst>
        </pc:picChg>
        <pc:picChg chg="del">
          <ac:chgData name="António Gonçalves" userId="78fffafe-1b89-4629-a5b6-2aadb2b26810" providerId="ADAL" clId="{08E377A0-15F0-EC49-85FF-91AC7024D1BA}" dt="2022-10-25T09:12:28.127" v="944" actId="478"/>
          <ac:picMkLst>
            <pc:docMk/>
            <pc:sldMk cId="1319311830" sldId="281"/>
            <ac:picMk id="6" creationId="{00000000-0000-0000-0000-000000000000}"/>
          </ac:picMkLst>
        </pc:picChg>
        <pc:picChg chg="del">
          <ac:chgData name="António Gonçalves" userId="78fffafe-1b89-4629-a5b6-2aadb2b26810" providerId="ADAL" clId="{08E377A0-15F0-EC49-85FF-91AC7024D1BA}" dt="2022-10-25T09:12:28.943" v="945" actId="478"/>
          <ac:picMkLst>
            <pc:docMk/>
            <pc:sldMk cId="1319311830" sldId="281"/>
            <ac:picMk id="7" creationId="{00000000-0000-0000-0000-000000000000}"/>
          </ac:picMkLst>
        </pc:picChg>
        <pc:picChg chg="del">
          <ac:chgData name="António Gonçalves" userId="78fffafe-1b89-4629-a5b6-2aadb2b26810" providerId="ADAL" clId="{08E377A0-15F0-EC49-85FF-91AC7024D1BA}" dt="2022-10-25T09:12:29.870" v="946" actId="478"/>
          <ac:picMkLst>
            <pc:docMk/>
            <pc:sldMk cId="1319311830" sldId="281"/>
            <ac:picMk id="8" creationId="{00000000-0000-0000-0000-000000000000}"/>
          </ac:picMkLst>
        </pc:picChg>
        <pc:picChg chg="add mod">
          <ac:chgData name="António Gonçalves" userId="78fffafe-1b89-4629-a5b6-2aadb2b26810" providerId="ADAL" clId="{08E377A0-15F0-EC49-85FF-91AC7024D1BA}" dt="2022-10-25T09:15:03.211" v="954" actId="14100"/>
          <ac:picMkLst>
            <pc:docMk/>
            <pc:sldMk cId="1319311830" sldId="281"/>
            <ac:picMk id="9" creationId="{DF02F387-BA37-AB93-E4AD-D1B66BB155FC}"/>
          </ac:picMkLst>
        </pc:picChg>
      </pc:sldChg>
      <pc:sldChg chg="addSp delSp modSp add mod modNotesTx">
        <pc:chgData name="António Gonçalves" userId="78fffafe-1b89-4629-a5b6-2aadb2b26810" providerId="ADAL" clId="{08E377A0-15F0-EC49-85FF-91AC7024D1BA}" dt="2022-10-25T09:42:59.475" v="969" actId="1076"/>
        <pc:sldMkLst>
          <pc:docMk/>
          <pc:sldMk cId="1139970180" sldId="282"/>
        </pc:sldMkLst>
        <pc:spChg chg="mod">
          <ac:chgData name="António Gonçalves" userId="78fffafe-1b89-4629-a5b6-2aadb2b26810" providerId="ADAL" clId="{08E377A0-15F0-EC49-85FF-91AC7024D1BA}" dt="2022-10-25T09:25:19.961" v="963" actId="1076"/>
          <ac:spMkLst>
            <pc:docMk/>
            <pc:sldMk cId="1139970180" sldId="282"/>
            <ac:spMk id="4" creationId="{00000000-0000-0000-0000-000000000000}"/>
          </ac:spMkLst>
        </pc:spChg>
        <pc:picChg chg="del">
          <ac:chgData name="António Gonçalves" userId="78fffafe-1b89-4629-a5b6-2aadb2b26810" providerId="ADAL" clId="{08E377A0-15F0-EC49-85FF-91AC7024D1BA}" dt="2022-10-25T09:25:16.884" v="962" actId="478"/>
          <ac:picMkLst>
            <pc:docMk/>
            <pc:sldMk cId="1139970180" sldId="282"/>
            <ac:picMk id="3" creationId="{00000000-0000-0000-0000-000000000000}"/>
          </ac:picMkLst>
        </pc:picChg>
        <pc:picChg chg="del">
          <ac:chgData name="António Gonçalves" userId="78fffafe-1b89-4629-a5b6-2aadb2b26810" providerId="ADAL" clId="{08E377A0-15F0-EC49-85FF-91AC7024D1BA}" dt="2022-10-25T09:25:15.345" v="961" actId="478"/>
          <ac:picMkLst>
            <pc:docMk/>
            <pc:sldMk cId="1139970180" sldId="282"/>
            <ac:picMk id="5" creationId="{00000000-0000-0000-0000-000000000000}"/>
          </ac:picMkLst>
        </pc:picChg>
        <pc:picChg chg="del">
          <ac:chgData name="António Gonçalves" userId="78fffafe-1b89-4629-a5b6-2aadb2b26810" providerId="ADAL" clId="{08E377A0-15F0-EC49-85FF-91AC7024D1BA}" dt="2022-10-25T09:25:13.926" v="960" actId="478"/>
          <ac:picMkLst>
            <pc:docMk/>
            <pc:sldMk cId="1139970180" sldId="282"/>
            <ac:picMk id="6" creationId="{00000000-0000-0000-0000-000000000000}"/>
          </ac:picMkLst>
        </pc:picChg>
        <pc:picChg chg="del">
          <ac:chgData name="António Gonçalves" userId="78fffafe-1b89-4629-a5b6-2aadb2b26810" providerId="ADAL" clId="{08E377A0-15F0-EC49-85FF-91AC7024D1BA}" dt="2022-10-25T09:25:12.405" v="959" actId="478"/>
          <ac:picMkLst>
            <pc:docMk/>
            <pc:sldMk cId="1139970180" sldId="282"/>
            <ac:picMk id="7" creationId="{00000000-0000-0000-0000-000000000000}"/>
          </ac:picMkLst>
        </pc:picChg>
        <pc:picChg chg="del">
          <ac:chgData name="António Gonçalves" userId="78fffafe-1b89-4629-a5b6-2aadb2b26810" providerId="ADAL" clId="{08E377A0-15F0-EC49-85FF-91AC7024D1BA}" dt="2022-10-25T09:25:10.625" v="958" actId="478"/>
          <ac:picMkLst>
            <pc:docMk/>
            <pc:sldMk cId="1139970180" sldId="282"/>
            <ac:picMk id="8" creationId="{00000000-0000-0000-0000-000000000000}"/>
          </ac:picMkLst>
        </pc:picChg>
        <pc:picChg chg="add mod">
          <ac:chgData name="António Gonçalves" userId="78fffafe-1b89-4629-a5b6-2aadb2b26810" providerId="ADAL" clId="{08E377A0-15F0-EC49-85FF-91AC7024D1BA}" dt="2022-10-25T09:42:59.475" v="969" actId="1076"/>
          <ac:picMkLst>
            <pc:docMk/>
            <pc:sldMk cId="1139970180" sldId="282"/>
            <ac:picMk id="2050" creationId="{5D657C07-AD8C-9614-3DD4-166C45BA6F60}"/>
          </ac:picMkLst>
        </pc:picChg>
      </pc:sldChg>
      <pc:sldChg chg="delSp modSp add mod modNotesTx">
        <pc:chgData name="António Gonçalves" userId="78fffafe-1b89-4629-a5b6-2aadb2b26810" providerId="ADAL" clId="{08E377A0-15F0-EC49-85FF-91AC7024D1BA}" dt="2022-10-25T10:09:56.052" v="1210" actId="20577"/>
        <pc:sldMkLst>
          <pc:docMk/>
          <pc:sldMk cId="603192352" sldId="283"/>
        </pc:sldMkLst>
        <pc:spChg chg="mod">
          <ac:chgData name="António Gonçalves" userId="78fffafe-1b89-4629-a5b6-2aadb2b26810" providerId="ADAL" clId="{08E377A0-15F0-EC49-85FF-91AC7024D1BA}" dt="2022-10-25T10:04:08.945" v="984" actId="20577"/>
          <ac:spMkLst>
            <pc:docMk/>
            <pc:sldMk cId="603192352" sldId="283"/>
            <ac:spMk id="4" creationId="{00000000-0000-0000-0000-000000000000}"/>
          </ac:spMkLst>
        </pc:spChg>
        <pc:picChg chg="del">
          <ac:chgData name="António Gonçalves" userId="78fffafe-1b89-4629-a5b6-2aadb2b26810" providerId="ADAL" clId="{08E377A0-15F0-EC49-85FF-91AC7024D1BA}" dt="2022-10-25T09:43:18.154" v="971" actId="478"/>
          <ac:picMkLst>
            <pc:docMk/>
            <pc:sldMk cId="603192352" sldId="283"/>
            <ac:picMk id="3" creationId="{00000000-0000-0000-0000-000000000000}"/>
          </ac:picMkLst>
        </pc:picChg>
        <pc:picChg chg="del">
          <ac:chgData name="António Gonçalves" userId="78fffafe-1b89-4629-a5b6-2aadb2b26810" providerId="ADAL" clId="{08E377A0-15F0-EC49-85FF-91AC7024D1BA}" dt="2022-10-25T09:43:19.907" v="972" actId="478"/>
          <ac:picMkLst>
            <pc:docMk/>
            <pc:sldMk cId="603192352" sldId="283"/>
            <ac:picMk id="5" creationId="{00000000-0000-0000-0000-000000000000}"/>
          </ac:picMkLst>
        </pc:picChg>
        <pc:picChg chg="del">
          <ac:chgData name="António Gonçalves" userId="78fffafe-1b89-4629-a5b6-2aadb2b26810" providerId="ADAL" clId="{08E377A0-15F0-EC49-85FF-91AC7024D1BA}" dt="2022-10-25T09:43:21.815" v="973" actId="478"/>
          <ac:picMkLst>
            <pc:docMk/>
            <pc:sldMk cId="603192352" sldId="283"/>
            <ac:picMk id="6" creationId="{00000000-0000-0000-0000-000000000000}"/>
          </ac:picMkLst>
        </pc:picChg>
        <pc:picChg chg="del">
          <ac:chgData name="António Gonçalves" userId="78fffafe-1b89-4629-a5b6-2aadb2b26810" providerId="ADAL" clId="{08E377A0-15F0-EC49-85FF-91AC7024D1BA}" dt="2022-10-25T09:43:23.534" v="974" actId="478"/>
          <ac:picMkLst>
            <pc:docMk/>
            <pc:sldMk cId="603192352" sldId="283"/>
            <ac:picMk id="7" creationId="{00000000-0000-0000-0000-000000000000}"/>
          </ac:picMkLst>
        </pc:picChg>
        <pc:picChg chg="del">
          <ac:chgData name="António Gonçalves" userId="78fffafe-1b89-4629-a5b6-2aadb2b26810" providerId="ADAL" clId="{08E377A0-15F0-EC49-85FF-91AC7024D1BA}" dt="2022-10-25T09:43:25.011" v="975" actId="478"/>
          <ac:picMkLst>
            <pc:docMk/>
            <pc:sldMk cId="603192352" sldId="283"/>
            <ac:picMk id="8" creationId="{00000000-0000-0000-0000-000000000000}"/>
          </ac:picMkLst>
        </pc:picChg>
      </pc:sldChg>
      <pc:sldChg chg="add del">
        <pc:chgData name="António Gonçalves" userId="78fffafe-1b89-4629-a5b6-2aadb2b26810" providerId="ADAL" clId="{08E377A0-15F0-EC49-85FF-91AC7024D1BA}" dt="2022-10-25T10:03:42.889" v="976" actId="2696"/>
        <pc:sldMkLst>
          <pc:docMk/>
          <pc:sldMk cId="647144787" sldId="284"/>
        </pc:sldMkLst>
      </pc:sldChg>
      <pc:sldChg chg="modSp add mod ord modNotesTx">
        <pc:chgData name="António Gonçalves" userId="78fffafe-1b89-4629-a5b6-2aadb2b26810" providerId="ADAL" clId="{08E377A0-15F0-EC49-85FF-91AC7024D1BA}" dt="2022-10-25T10:05:59.216" v="1155" actId="5793"/>
        <pc:sldMkLst>
          <pc:docMk/>
          <pc:sldMk cId="3846303619" sldId="284"/>
        </pc:sldMkLst>
        <pc:spChg chg="mod">
          <ac:chgData name="António Gonçalves" userId="78fffafe-1b89-4629-a5b6-2aadb2b26810" providerId="ADAL" clId="{08E377A0-15F0-EC49-85FF-91AC7024D1BA}" dt="2022-10-25T10:03:58.252" v="982" actId="20577"/>
          <ac:spMkLst>
            <pc:docMk/>
            <pc:sldMk cId="3846303619" sldId="284"/>
            <ac:spMk id="4" creationId="{00000000-0000-0000-0000-000000000000}"/>
          </ac:spMkLst>
        </pc:spChg>
      </pc:sldChg>
      <pc:sldChg chg="addSp delSp modSp add mod modNotesTx">
        <pc:chgData name="António Gonçalves" userId="78fffafe-1b89-4629-a5b6-2aadb2b26810" providerId="ADAL" clId="{08E377A0-15F0-EC49-85FF-91AC7024D1BA}" dt="2022-10-25T10:19:18.328" v="1747" actId="478"/>
        <pc:sldMkLst>
          <pc:docMk/>
          <pc:sldMk cId="3919689585" sldId="285"/>
        </pc:sldMkLst>
        <pc:spChg chg="del">
          <ac:chgData name="António Gonçalves" userId="78fffafe-1b89-4629-a5b6-2aadb2b26810" providerId="ADAL" clId="{08E377A0-15F0-EC49-85FF-91AC7024D1BA}" dt="2022-10-25T10:12:14.885" v="1213" actId="478"/>
          <ac:spMkLst>
            <pc:docMk/>
            <pc:sldMk cId="3919689585" sldId="285"/>
            <ac:spMk id="2" creationId="{00000000-0000-0000-0000-000000000000}"/>
          </ac:spMkLst>
        </pc:spChg>
        <pc:spChg chg="del">
          <ac:chgData name="António Gonçalves" userId="78fffafe-1b89-4629-a5b6-2aadb2b26810" providerId="ADAL" clId="{08E377A0-15F0-EC49-85FF-91AC7024D1BA}" dt="2022-10-25T10:12:11.778" v="1212" actId="478"/>
          <ac:spMkLst>
            <pc:docMk/>
            <pc:sldMk cId="3919689585" sldId="285"/>
            <ac:spMk id="4" creationId="{00000000-0000-0000-0000-000000000000}"/>
          </ac:spMkLst>
        </pc:spChg>
        <pc:spChg chg="add del mod">
          <ac:chgData name="António Gonçalves" userId="78fffafe-1b89-4629-a5b6-2aadb2b26810" providerId="ADAL" clId="{08E377A0-15F0-EC49-85FF-91AC7024D1BA}" dt="2022-10-25T10:12:16.567" v="1214" actId="478"/>
          <ac:spMkLst>
            <pc:docMk/>
            <pc:sldMk cId="3919689585" sldId="285"/>
            <ac:spMk id="5" creationId="{5AEDEEC8-0CF5-CB3A-6890-DC1999670693}"/>
          </ac:spMkLst>
        </pc:spChg>
        <pc:picChg chg="add mod">
          <ac:chgData name="António Gonçalves" userId="78fffafe-1b89-4629-a5b6-2aadb2b26810" providerId="ADAL" clId="{08E377A0-15F0-EC49-85FF-91AC7024D1BA}" dt="2022-10-25T10:12:45.410" v="1221" actId="1076"/>
          <ac:picMkLst>
            <pc:docMk/>
            <pc:sldMk cId="3919689585" sldId="285"/>
            <ac:picMk id="6" creationId="{0EDBA833-8F0B-CF0A-B754-9353F6DB95C6}"/>
          </ac:picMkLst>
        </pc:picChg>
        <pc:picChg chg="add del mod">
          <ac:chgData name="António Gonçalves" userId="78fffafe-1b89-4629-a5b6-2aadb2b26810" providerId="ADAL" clId="{08E377A0-15F0-EC49-85FF-91AC7024D1BA}" dt="2022-10-25T10:19:18.328" v="1747" actId="478"/>
          <ac:picMkLst>
            <pc:docMk/>
            <pc:sldMk cId="3919689585" sldId="285"/>
            <ac:picMk id="7" creationId="{57BAC633-8712-46F5-A4E6-152A25303532}"/>
          </ac:picMkLst>
        </pc:picChg>
      </pc:sldChg>
      <pc:sldChg chg="delSp modSp add mod modNotesTx">
        <pc:chgData name="António Gonçalves" userId="78fffafe-1b89-4629-a5b6-2aadb2b26810" providerId="ADAL" clId="{08E377A0-15F0-EC49-85FF-91AC7024D1BA}" dt="2022-10-25T10:30:19.288" v="2415" actId="20577"/>
        <pc:sldMkLst>
          <pc:docMk/>
          <pc:sldMk cId="4072245762" sldId="286"/>
        </pc:sldMkLst>
        <pc:picChg chg="del">
          <ac:chgData name="António Gonçalves" userId="78fffafe-1b89-4629-a5b6-2aadb2b26810" providerId="ADAL" clId="{08E377A0-15F0-EC49-85FF-91AC7024D1BA}" dt="2022-10-25T10:19:20.676" v="1748" actId="478"/>
          <ac:picMkLst>
            <pc:docMk/>
            <pc:sldMk cId="4072245762" sldId="286"/>
            <ac:picMk id="6" creationId="{0EDBA833-8F0B-CF0A-B754-9353F6DB95C6}"/>
          </ac:picMkLst>
        </pc:picChg>
        <pc:picChg chg="mod">
          <ac:chgData name="António Gonçalves" userId="78fffafe-1b89-4629-a5b6-2aadb2b26810" providerId="ADAL" clId="{08E377A0-15F0-EC49-85FF-91AC7024D1BA}" dt="2022-10-25T10:19:27.987" v="1751" actId="14100"/>
          <ac:picMkLst>
            <pc:docMk/>
            <pc:sldMk cId="4072245762" sldId="286"/>
            <ac:picMk id="7" creationId="{57BAC633-8712-46F5-A4E6-152A25303532}"/>
          </ac:picMkLst>
        </pc:picChg>
      </pc:sldChg>
    </pc:docChg>
  </pc:docChgLst>
  <pc:docChgLst>
    <pc:chgData name="António Gonçalves" userId="78fffafe-1b89-4629-a5b6-2aadb2b26810" providerId="ADAL" clId="{58C2042B-0706-AF4C-B220-3FE11A02C0A9}"/>
    <pc:docChg chg="modSld">
      <pc:chgData name="António Gonçalves" userId="78fffafe-1b89-4629-a5b6-2aadb2b26810" providerId="ADAL" clId="{58C2042B-0706-AF4C-B220-3FE11A02C0A9}" dt="2022-11-11T22:46:56.199" v="20" actId="403"/>
      <pc:docMkLst>
        <pc:docMk/>
      </pc:docMkLst>
      <pc:sldChg chg="modSp mod">
        <pc:chgData name="António Gonçalves" userId="78fffafe-1b89-4629-a5b6-2aadb2b26810" providerId="ADAL" clId="{58C2042B-0706-AF4C-B220-3FE11A02C0A9}" dt="2022-11-11T22:46:56.199" v="20" actId="403"/>
        <pc:sldMkLst>
          <pc:docMk/>
          <pc:sldMk cId="0" sldId="256"/>
        </pc:sldMkLst>
        <pc:spChg chg="mod">
          <ac:chgData name="António Gonçalves" userId="78fffafe-1b89-4629-a5b6-2aadb2b26810" providerId="ADAL" clId="{58C2042B-0706-AF4C-B220-3FE11A02C0A9}" dt="2022-11-11T22:46:56.199" v="20" actId="403"/>
          <ac:spMkLst>
            <pc:docMk/>
            <pc:sldMk cId="0"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42113" cy="439738"/>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8812213" y="0"/>
            <a:ext cx="6742112" cy="439738"/>
          </a:xfrm>
          <a:prstGeom prst="rect">
            <a:avLst/>
          </a:prstGeom>
        </p:spPr>
        <p:txBody>
          <a:bodyPr vert="horz" lIns="91440" tIns="45720" rIns="91440" bIns="45720" rtlCol="0"/>
          <a:lstStyle>
            <a:lvl1pPr algn="r">
              <a:defRPr sz="1200"/>
            </a:lvl1pPr>
          </a:lstStyle>
          <a:p>
            <a:fld id="{C2C30357-53B3-2A4D-AA86-A29FBD6CE9DD}" type="datetimeFigureOut">
              <a:rPr lang="en-PT" smtClean="0"/>
              <a:t>11/11/2022</a:t>
            </a:fld>
            <a:endParaRPr lang="en-PT"/>
          </a:p>
        </p:txBody>
      </p:sp>
      <p:sp>
        <p:nvSpPr>
          <p:cNvPr id="4" name="Slide Image Placeholder 3"/>
          <p:cNvSpPr>
            <a:spLocks noGrp="1" noRot="1" noChangeAspect="1"/>
          </p:cNvSpPr>
          <p:nvPr>
            <p:ph type="sldImg" idx="2"/>
          </p:nvPr>
        </p:nvSpPr>
        <p:spPr>
          <a:xfrm>
            <a:off x="5153025" y="1095375"/>
            <a:ext cx="5251450" cy="2957513"/>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1555750" y="4217988"/>
            <a:ext cx="12446000" cy="34496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8323263"/>
            <a:ext cx="6742113" cy="439737"/>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8812213" y="8323263"/>
            <a:ext cx="6742112" cy="439737"/>
          </a:xfrm>
          <a:prstGeom prst="rect">
            <a:avLst/>
          </a:prstGeom>
        </p:spPr>
        <p:txBody>
          <a:bodyPr vert="horz" lIns="91440" tIns="45720" rIns="91440" bIns="45720" rtlCol="0" anchor="b"/>
          <a:lstStyle>
            <a:lvl1pPr algn="r">
              <a:defRPr sz="1200"/>
            </a:lvl1pPr>
          </a:lstStyle>
          <a:p>
            <a:fld id="{EA94B588-A89B-A44C-8CF8-5B5848B6EE6C}" type="slidenum">
              <a:rPr lang="en-PT" smtClean="0"/>
              <a:t>‹#›</a:t>
            </a:fld>
            <a:endParaRPr lang="en-PT"/>
          </a:p>
        </p:txBody>
      </p:sp>
    </p:spTree>
    <p:extLst>
      <p:ext uri="{BB962C8B-B14F-4D97-AF65-F5344CB8AC3E}">
        <p14:creationId xmlns:p14="http://schemas.microsoft.com/office/powerpoint/2010/main" val="1749990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t.wikipedia.org/wiki/N%C3%B3_(ci%C3%AAncia_da_computa%C3%A7%C3%A3o)"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pt.wikipedia.org/wiki/Softwar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Não existe uma definição única do que é BigData porque as organizações a utilizam de muitas formas distintas.</a:t>
            </a:r>
          </a:p>
          <a:p>
            <a:endParaRPr lang="en-PT" dirty="0"/>
          </a:p>
          <a:p>
            <a:r>
              <a:rPr lang="en-PT" dirty="0"/>
              <a:t>Mas em geral podemos afirmar que BigData são</a:t>
            </a:r>
            <a:r>
              <a:rPr lang="en-GB" dirty="0"/>
              <a:t>  conjuntos de dados </a:t>
            </a:r>
            <a:r>
              <a:rPr lang="en-GB" dirty="0" err="1"/>
              <a:t>demasiado</a:t>
            </a:r>
            <a:r>
              <a:rPr lang="en-GB" dirty="0"/>
              <a:t> </a:t>
            </a:r>
            <a:r>
              <a:rPr lang="en-GB" dirty="0" err="1"/>
              <a:t>grandes</a:t>
            </a:r>
            <a:r>
              <a:rPr lang="en-GB" dirty="0"/>
              <a:t> </a:t>
            </a:r>
            <a:r>
              <a:rPr lang="en-GB" dirty="0" err="1"/>
              <a:t>ou</a:t>
            </a:r>
            <a:r>
              <a:rPr lang="en-GB" dirty="0"/>
              <a:t> </a:t>
            </a:r>
            <a:r>
              <a:rPr lang="en-GB" dirty="0" err="1"/>
              <a:t>complexos</a:t>
            </a:r>
            <a:r>
              <a:rPr lang="en-GB" dirty="0"/>
              <a:t> para </a:t>
            </a:r>
            <a:r>
              <a:rPr lang="en-GB" dirty="0" err="1"/>
              <a:t>serem</a:t>
            </a:r>
            <a:r>
              <a:rPr lang="en-GB" dirty="0"/>
              <a:t> </a:t>
            </a:r>
            <a:r>
              <a:rPr lang="en-GB" dirty="0" err="1"/>
              <a:t>tratados</a:t>
            </a:r>
            <a:r>
              <a:rPr lang="en-GB" dirty="0"/>
              <a:t> </a:t>
            </a:r>
            <a:r>
              <a:rPr lang="en-GB" dirty="0" err="1"/>
              <a:t>pelo</a:t>
            </a:r>
            <a:r>
              <a:rPr lang="en-GB" dirty="0"/>
              <a:t> software </a:t>
            </a:r>
            <a:r>
              <a:rPr lang="en-GB" dirty="0" err="1"/>
              <a:t>tradicional</a:t>
            </a:r>
            <a:r>
              <a:rPr lang="en-GB" dirty="0"/>
              <a:t> de </a:t>
            </a:r>
            <a:r>
              <a:rPr lang="en-GB" dirty="0" err="1"/>
              <a:t>aplicação</a:t>
            </a:r>
            <a:r>
              <a:rPr lang="en-GB" dirty="0"/>
              <a:t> de </a:t>
            </a:r>
            <a:r>
              <a:rPr lang="en-GB" dirty="0" err="1"/>
              <a:t>processamento</a:t>
            </a:r>
            <a:r>
              <a:rPr lang="en-GB" dirty="0"/>
              <a:t> de dados.</a:t>
            </a:r>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2</a:t>
            </a:fld>
            <a:endParaRPr lang="en-PT"/>
          </a:p>
        </p:txBody>
      </p:sp>
    </p:spTree>
    <p:extLst>
      <p:ext uri="{BB962C8B-B14F-4D97-AF65-F5344CB8AC3E}">
        <p14:creationId xmlns:p14="http://schemas.microsoft.com/office/powerpoint/2010/main" val="527730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noProof="0" dirty="0"/>
          </a:p>
          <a:p>
            <a:endParaRPr lang="pt-PT" noProof="0" dirty="0"/>
          </a:p>
          <a:p>
            <a:r>
              <a:rPr lang="pt-PT" noProof="0" dirty="0"/>
              <a:t>O apache </a:t>
            </a:r>
            <a:r>
              <a:rPr lang="pt-PT" noProof="0" dirty="0" err="1"/>
              <a:t>spark</a:t>
            </a:r>
            <a:r>
              <a:rPr lang="pt-PT" noProof="0" dirty="0"/>
              <a:t> distribui os dados e o processamento por vários computadores dispostos em cluster.</a:t>
            </a:r>
          </a:p>
          <a:p>
            <a:endParaRPr lang="pt-PT" noProof="0" dirty="0"/>
          </a:p>
          <a:p>
            <a:r>
              <a:rPr lang="pt-PT" noProof="0" dirty="0"/>
              <a:t>O apache </a:t>
            </a:r>
            <a:r>
              <a:rPr lang="pt-PT" noProof="0" dirty="0" err="1"/>
              <a:t>spark</a:t>
            </a:r>
            <a:r>
              <a:rPr lang="pt-PT" noProof="0" dirty="0"/>
              <a:t> faz o processamento dos dados sobretudo na memoria RAM e por isto consegue um melhor desempenho sobre tudo em áreas como a mineração de dados.</a:t>
            </a:r>
          </a:p>
          <a:p>
            <a:endParaRPr lang="pt-PT" noProof="0" dirty="0"/>
          </a:p>
          <a:p>
            <a:r>
              <a:rPr lang="pt-PT" noProof="0" dirty="0"/>
              <a:t>Relativamente ao modelo normal de processamento de dado o  apache </a:t>
            </a:r>
            <a:r>
              <a:rPr lang="pt-PT" noProof="0" dirty="0" err="1"/>
              <a:t>spark</a:t>
            </a:r>
            <a:r>
              <a:rPr lang="pt-PT" noProof="0" dirty="0"/>
              <a:t> executa um programa com uma eficiente até  100 vezes mais rápido em RAM e 10 vezes quando os dados estão em disco disco.</a:t>
            </a:r>
          </a:p>
          <a:p>
            <a:endParaRPr lang="pt-PT" noProof="0" dirty="0"/>
          </a:p>
          <a:p>
            <a:r>
              <a:rPr lang="pt-PT" noProof="0" dirty="0"/>
              <a:t>O apache </a:t>
            </a:r>
            <a:r>
              <a:rPr lang="pt-PT" noProof="0" dirty="0" err="1"/>
              <a:t>Spark</a:t>
            </a:r>
            <a:r>
              <a:rPr lang="pt-PT" noProof="0" dirty="0"/>
              <a:t> é escrito na linguagem </a:t>
            </a:r>
            <a:r>
              <a:rPr lang="pt-PT" noProof="0" dirty="0" err="1"/>
              <a:t>scala</a:t>
            </a:r>
            <a:r>
              <a:rPr lang="pt-PT" noProof="0" dirty="0"/>
              <a:t>, mas possui interfaces para outras linguagens como </a:t>
            </a:r>
            <a:r>
              <a:rPr lang="pt-PT" noProof="0" dirty="0" err="1"/>
              <a:t>Python</a:t>
            </a:r>
            <a:r>
              <a:rPr lang="pt-PT" noProof="0" dirty="0"/>
              <a:t>,  Java, R e SQL.</a:t>
            </a:r>
          </a:p>
        </p:txBody>
      </p:sp>
      <p:sp>
        <p:nvSpPr>
          <p:cNvPr id="4" name="Slide Number Placeholder 3"/>
          <p:cNvSpPr>
            <a:spLocks noGrp="1"/>
          </p:cNvSpPr>
          <p:nvPr>
            <p:ph type="sldNum" sz="quarter" idx="5"/>
          </p:nvPr>
        </p:nvSpPr>
        <p:spPr/>
        <p:txBody>
          <a:bodyPr/>
          <a:lstStyle/>
          <a:p>
            <a:fld id="{EA94B588-A89B-A44C-8CF8-5B5848B6EE6C}" type="slidenum">
              <a:rPr lang="en-PT" smtClean="0"/>
              <a:t>11</a:t>
            </a:fld>
            <a:endParaRPr lang="en-PT"/>
          </a:p>
        </p:txBody>
      </p:sp>
    </p:spTree>
    <p:extLst>
      <p:ext uri="{BB962C8B-B14F-4D97-AF65-F5344CB8AC3E}">
        <p14:creationId xmlns:p14="http://schemas.microsoft.com/office/powerpoint/2010/main" val="1694143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Os componenenets do spark é de seguida apresentado.</a:t>
            </a:r>
          </a:p>
          <a:p>
            <a:endParaRPr lang="en-PT" dirty="0"/>
          </a:p>
          <a:p>
            <a:r>
              <a:rPr lang="en-PT" dirty="0"/>
              <a:t>No core está o módulo apache SPARK CORE que proprociona as funcionaliaddes báscas do spark</a:t>
            </a:r>
          </a:p>
          <a:p>
            <a:endParaRPr lang="en-PT" dirty="0"/>
          </a:p>
          <a:p>
            <a:r>
              <a:rPr lang="en-GB" dirty="0"/>
              <a:t>O</a:t>
            </a:r>
            <a:r>
              <a:rPr lang="en-PT" dirty="0"/>
              <a:t>s restantes módulos são construidos sobre o spark core. São eles:</a:t>
            </a:r>
          </a:p>
          <a:p>
            <a:endParaRPr lang="en-PT" dirty="0"/>
          </a:p>
          <a:p>
            <a:r>
              <a:rPr lang="en-PT" dirty="0"/>
              <a:t>SPARK SQL destina-se ao tratamento de daos estruturados e semiestruturados em python , java e SACALA</a:t>
            </a:r>
          </a:p>
          <a:p>
            <a:endParaRPr lang="en-PT" dirty="0"/>
          </a:p>
          <a:p>
            <a:r>
              <a:rPr lang="en-PT" dirty="0"/>
              <a:t>MLIB é uma biblioteca com algortimos de machine learning </a:t>
            </a:r>
          </a:p>
          <a:p>
            <a:endParaRPr lang="en-PT" dirty="0"/>
          </a:p>
          <a:p>
            <a:pPr marL="0" marR="0" lvl="0" indent="0" algn="l" defTabSz="914400" rtl="0" eaLnBrk="1" fontAlgn="auto" latinLnBrk="0" hangingPunct="1">
              <a:lnSpc>
                <a:spcPct val="100000"/>
              </a:lnSpc>
              <a:spcBef>
                <a:spcPts val="0"/>
              </a:spcBef>
              <a:spcAft>
                <a:spcPts val="0"/>
              </a:spcAft>
              <a:buClrTx/>
              <a:buSzTx/>
              <a:buFontTx/>
              <a:buNone/>
              <a:tabLst/>
              <a:defRPr/>
            </a:pPr>
            <a:r>
              <a:rPr lang="en-PT" dirty="0"/>
              <a:t>GraphX é uma biblioteca com algortimos e ferramenta para realzar calculos destinados a gráficos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T" dirty="0"/>
          </a:p>
          <a:p>
            <a:pPr marL="0" marR="0" lvl="0" indent="0" algn="l" defTabSz="914400" rtl="0" eaLnBrk="1" fontAlgn="auto" latinLnBrk="0" hangingPunct="1">
              <a:lnSpc>
                <a:spcPct val="100000"/>
              </a:lnSpc>
              <a:spcBef>
                <a:spcPts val="0"/>
              </a:spcBef>
              <a:spcAft>
                <a:spcPts val="0"/>
              </a:spcAft>
              <a:buClrTx/>
              <a:buSzTx/>
              <a:buFontTx/>
              <a:buNone/>
              <a:tabLst/>
              <a:defRPr/>
            </a:pPr>
            <a:r>
              <a:rPr lang="en-PT" dirty="0"/>
              <a:t>Spark Streaming é uma biblioteca destinada ao processamento de dados em tempo real.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T" b="1"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12</a:t>
            </a:fld>
            <a:endParaRPr lang="en-PT"/>
          </a:p>
        </p:txBody>
      </p:sp>
    </p:spTree>
    <p:extLst>
      <p:ext uri="{BB962C8B-B14F-4D97-AF65-F5344CB8AC3E}">
        <p14:creationId xmlns:p14="http://schemas.microsoft.com/office/powerpoint/2010/main" val="2814951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O spark pode ser executado em dois modo:</a:t>
            </a:r>
          </a:p>
          <a:p>
            <a:endParaRPr lang="en-PT" dirty="0"/>
          </a:p>
          <a:p>
            <a:r>
              <a:rPr lang="en-PT" dirty="0"/>
              <a:t>O modo local, isto signfica que executa o spark na sua máquina.</a:t>
            </a:r>
          </a:p>
          <a:p>
            <a:r>
              <a:rPr lang="en-PT" dirty="0"/>
              <a:t>O modo local é muito util para o desenvolvimento, correção de erros e demostrações</a:t>
            </a:r>
          </a:p>
          <a:p>
            <a:endParaRPr lang="en-PT" dirty="0"/>
          </a:p>
          <a:p>
            <a:r>
              <a:rPr lang="en-PT" dirty="0"/>
              <a:t>O segundo modo trata-se de um fucncinamento em cluster, utilizado em produção.</a:t>
            </a:r>
          </a:p>
          <a:p>
            <a:endParaRPr lang="en-PT" dirty="0"/>
          </a:p>
          <a:p>
            <a:r>
              <a:rPr lang="en-PT" dirty="0"/>
              <a:t>A partida não é necessário nenhuma alteração  no trabalho realizado quando passamos do modo local para o modo em cluster.</a:t>
            </a:r>
          </a:p>
          <a:p>
            <a:endParaRPr lang="en-PT" dirty="0"/>
          </a:p>
          <a:p>
            <a:endParaRPr lang="en-PT"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13</a:t>
            </a:fld>
            <a:endParaRPr lang="en-PT"/>
          </a:p>
        </p:txBody>
      </p:sp>
    </p:spTree>
    <p:extLst>
      <p:ext uri="{BB962C8B-B14F-4D97-AF65-F5344CB8AC3E}">
        <p14:creationId xmlns:p14="http://schemas.microsoft.com/office/powerpoint/2010/main" val="4177764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T" dirty="0"/>
              <a:t>Existem três V para descrever a BIgData. São eles: Volume; Velocidade e Variedade.</a:t>
            </a:r>
          </a:p>
          <a:p>
            <a:endParaRPr lang="en-PT" dirty="0"/>
          </a:p>
          <a:p>
            <a:r>
              <a:rPr lang="en-GB" dirty="0"/>
              <a:t>V</a:t>
            </a:r>
            <a:r>
              <a:rPr lang="en-PT" dirty="0"/>
              <a:t>olume: refere-se ao tamanho dos dados</a:t>
            </a:r>
          </a:p>
          <a:p>
            <a:endParaRPr lang="en-PT" dirty="0"/>
          </a:p>
          <a:p>
            <a:r>
              <a:rPr lang="en-PT" dirty="0"/>
              <a:t>Velocidade: é a rapidez pela qual os dados são gerados e disponibilizados para tatamento.</a:t>
            </a:r>
          </a:p>
          <a:p>
            <a:endParaRPr lang="en-PT" dirty="0"/>
          </a:p>
          <a:p>
            <a:r>
              <a:rPr lang="en-PT" dirty="0"/>
              <a:t>Variedade: refere-se as diferentes fontes e formatos de dados</a:t>
            </a:r>
          </a:p>
          <a:p>
            <a:endParaRPr lang="en-PT" dirty="0"/>
          </a:p>
          <a:p>
            <a:endParaRPr lang="en-PT" dirty="0"/>
          </a:p>
        </p:txBody>
      </p:sp>
      <p:sp>
        <p:nvSpPr>
          <p:cNvPr id="4" name="Slide Number Placeholder 3"/>
          <p:cNvSpPr>
            <a:spLocks noGrp="1"/>
          </p:cNvSpPr>
          <p:nvPr>
            <p:ph type="sldNum" sz="quarter" idx="5"/>
          </p:nvPr>
        </p:nvSpPr>
        <p:spPr/>
        <p:txBody>
          <a:bodyPr/>
          <a:lstStyle/>
          <a:p>
            <a:fld id="{EA94B588-A89B-A44C-8CF8-5B5848B6EE6C}" type="slidenum">
              <a:rPr lang="en-PT" smtClean="0"/>
              <a:t>3</a:t>
            </a:fld>
            <a:endParaRPr lang="en-PT"/>
          </a:p>
        </p:txBody>
      </p:sp>
    </p:spTree>
    <p:extLst>
      <p:ext uri="{BB962C8B-B14F-4D97-AF65-F5344CB8AC3E}">
        <p14:creationId xmlns:p14="http://schemas.microsoft.com/office/powerpoint/2010/main" val="352797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Programação  em cluster;</a:t>
            </a:r>
          </a:p>
          <a:p>
            <a:r>
              <a:rPr lang="pt-PT" noProof="0" dirty="0"/>
              <a:t>Programação Paralela;</a:t>
            </a:r>
          </a:p>
          <a:p>
            <a:r>
              <a:rPr lang="pt-PT" noProof="0" dirty="0"/>
              <a:t>Programação Distribuída;</a:t>
            </a:r>
          </a:p>
          <a:p>
            <a:r>
              <a:rPr lang="pt-PT" noProof="0" dirty="0"/>
              <a:t>Programação em </a:t>
            </a:r>
            <a:r>
              <a:rPr lang="pt-PT" noProof="0" dirty="0" err="1"/>
              <a:t>Batch</a:t>
            </a:r>
            <a:r>
              <a:rPr lang="pt-PT" noProof="0" dirty="0"/>
              <a:t>;</a:t>
            </a:r>
          </a:p>
          <a:p>
            <a:r>
              <a:rPr lang="pt-PT" noProof="0" dirty="0"/>
              <a:t>e Programação em tempo real.</a:t>
            </a:r>
          </a:p>
          <a:p>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4</a:t>
            </a:fld>
            <a:endParaRPr lang="en-PT"/>
          </a:p>
        </p:txBody>
      </p:sp>
    </p:spTree>
    <p:extLst>
      <p:ext uri="{BB962C8B-B14F-4D97-AF65-F5344CB8AC3E}">
        <p14:creationId xmlns:p14="http://schemas.microsoft.com/office/powerpoint/2010/main" val="3212273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Programação em cluster: </a:t>
            </a:r>
            <a:r>
              <a:rPr lang="pt-PT" b="0" i="0" u="none" strike="noStrike" noProof="0" dirty="0">
                <a:solidFill>
                  <a:srgbClr val="202122"/>
                </a:solidFill>
                <a:effectLst/>
                <a:latin typeface="Arial" panose="020B0604020202020204" pitchFamily="34" charset="0"/>
              </a:rPr>
              <a:t>Um </a:t>
            </a:r>
            <a:r>
              <a:rPr lang="pt-PT" b="1"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(do inglês </a:t>
            </a:r>
            <a:r>
              <a:rPr lang="pt-PT" b="0"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'grupo, aglomerado') consiste em computadores ligados que trabalham em conjunto, de modo que, em muitos </a:t>
            </a:r>
            <a:r>
              <a:rPr lang="pt-PT" b="0" i="0" u="none" strike="noStrike" noProof="0" dirty="0" err="1">
                <a:solidFill>
                  <a:srgbClr val="202122"/>
                </a:solidFill>
                <a:effectLst/>
                <a:latin typeface="Arial" panose="020B0604020202020204" pitchFamily="34" charset="0"/>
              </a:rPr>
              <a:t>aspectos</a:t>
            </a:r>
            <a:r>
              <a:rPr lang="pt-PT" b="0" i="0" u="none" strike="noStrike" noProof="0" dirty="0">
                <a:solidFill>
                  <a:srgbClr val="202122"/>
                </a:solidFill>
                <a:effectLst/>
                <a:latin typeface="Arial" panose="020B0604020202020204" pitchFamily="34" charset="0"/>
              </a:rPr>
              <a:t>, podem ser considerados como um único sistema.  Os computadores em </a:t>
            </a:r>
            <a:r>
              <a:rPr lang="pt-PT" b="0" i="1" u="none" strike="noStrike" noProof="0" dirty="0">
                <a:solidFill>
                  <a:srgbClr val="202122"/>
                </a:solidFill>
                <a:effectLst/>
                <a:latin typeface="Arial" panose="020B0604020202020204" pitchFamily="34" charset="0"/>
              </a:rPr>
              <a:t>cluster</a:t>
            </a:r>
            <a:r>
              <a:rPr lang="pt-PT" b="0" i="0" u="none" strike="noStrike" noProof="0" dirty="0">
                <a:solidFill>
                  <a:srgbClr val="202122"/>
                </a:solidFill>
                <a:effectLst/>
                <a:latin typeface="Arial" panose="020B0604020202020204" pitchFamily="34" charset="0"/>
              </a:rPr>
              <a:t> têm cada conjunto de </a:t>
            </a:r>
            <a:r>
              <a:rPr lang="pt-PT" b="0" i="0" u="none" strike="noStrike" noProof="0" dirty="0">
                <a:solidFill>
                  <a:srgbClr val="795CB2"/>
                </a:solidFill>
                <a:effectLst/>
                <a:latin typeface="Arial" panose="020B0604020202020204" pitchFamily="34" charset="0"/>
                <a:hlinkClick r:id="rId3" tooltip="Nó (ciência da computação)"/>
              </a:rPr>
              <a:t>nós</a:t>
            </a:r>
            <a:r>
              <a:rPr lang="pt-PT" b="0" i="0" u="none" strike="noStrike" noProof="0" dirty="0">
                <a:solidFill>
                  <a:srgbClr val="202122"/>
                </a:solidFill>
                <a:effectLst/>
                <a:latin typeface="Arial" panose="020B0604020202020204" pitchFamily="34" charset="0"/>
              </a:rPr>
              <a:t>, para executar a mesma tarefa, controlado e programado por </a:t>
            </a:r>
            <a:r>
              <a:rPr lang="pt-PT" b="0" i="0" u="none" strike="noStrike" noProof="0" dirty="0">
                <a:solidFill>
                  <a:srgbClr val="795CB2"/>
                </a:solidFill>
                <a:effectLst/>
                <a:latin typeface="Arial" panose="020B0604020202020204" pitchFamily="34" charset="0"/>
                <a:hlinkClick r:id="rId4" tooltip="Software"/>
              </a:rPr>
              <a:t>software</a:t>
            </a:r>
            <a:endParaRPr lang="pt-PT" noProof="0" dirty="0"/>
          </a:p>
        </p:txBody>
      </p:sp>
      <p:sp>
        <p:nvSpPr>
          <p:cNvPr id="4" name="Slide Number Placeholder 3"/>
          <p:cNvSpPr>
            <a:spLocks noGrp="1"/>
          </p:cNvSpPr>
          <p:nvPr>
            <p:ph type="sldNum" sz="quarter" idx="5"/>
          </p:nvPr>
        </p:nvSpPr>
        <p:spPr/>
        <p:txBody>
          <a:bodyPr/>
          <a:lstStyle/>
          <a:p>
            <a:fld id="{EA94B588-A89B-A44C-8CF8-5B5848B6EE6C}" type="slidenum">
              <a:rPr lang="en-PT" smtClean="0"/>
              <a:t>5</a:t>
            </a:fld>
            <a:endParaRPr lang="en-PT"/>
          </a:p>
        </p:txBody>
      </p:sp>
    </p:spTree>
    <p:extLst>
      <p:ext uri="{BB962C8B-B14F-4D97-AF65-F5344CB8AC3E}">
        <p14:creationId xmlns:p14="http://schemas.microsoft.com/office/powerpoint/2010/main" val="82476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effectLst/>
                <a:latin typeface="TimesNewRomanPSMT"/>
              </a:rPr>
              <a:t>Um </a:t>
            </a:r>
            <a:r>
              <a:rPr lang="en-GB" sz="1800" dirty="0" err="1">
                <a:effectLst/>
                <a:latin typeface="TimesNewRomanPSMT"/>
              </a:rPr>
              <a:t>programa</a:t>
            </a:r>
            <a:r>
              <a:rPr lang="en-GB" sz="1800" dirty="0">
                <a:effectLst/>
                <a:latin typeface="TimesNewRomanPSMT"/>
              </a:rPr>
              <a:t> é </a:t>
            </a:r>
            <a:r>
              <a:rPr lang="en-GB" sz="1800" dirty="0" err="1">
                <a:effectLst/>
                <a:latin typeface="TimesNewRomanPSMT"/>
              </a:rPr>
              <a:t>considerado</a:t>
            </a:r>
            <a:r>
              <a:rPr lang="en-GB" sz="1800" dirty="0">
                <a:effectLst/>
                <a:latin typeface="TimesNewRomanPSMT"/>
              </a:rPr>
              <a:t> </a:t>
            </a:r>
            <a:r>
              <a:rPr lang="en-GB" sz="1800" dirty="0" err="1">
                <a:effectLst/>
                <a:latin typeface="TimesNewRomanPSMT"/>
              </a:rPr>
              <a:t>programação</a:t>
            </a:r>
            <a:r>
              <a:rPr lang="en-GB" sz="1800" dirty="0">
                <a:effectLst/>
                <a:latin typeface="TimesNewRomanPSMT"/>
              </a:rPr>
              <a:t> </a:t>
            </a:r>
            <a:r>
              <a:rPr lang="en-GB" sz="1800" dirty="0" err="1">
                <a:effectLst/>
                <a:latin typeface="TimesNewRomanPSMT"/>
              </a:rPr>
              <a:t>paralela</a:t>
            </a:r>
            <a:r>
              <a:rPr lang="en-GB" sz="1800" dirty="0">
                <a:effectLst/>
                <a:latin typeface="TimesNewRomanPSMT"/>
              </a:rPr>
              <a:t> </a:t>
            </a:r>
            <a:r>
              <a:rPr lang="en-GB" sz="1800" dirty="0" err="1">
                <a:effectLst/>
                <a:latin typeface="TimesNewRomanPSMT"/>
              </a:rPr>
              <a:t>quando</a:t>
            </a:r>
            <a:r>
              <a:rPr lang="en-GB" sz="1800" dirty="0">
                <a:effectLst/>
                <a:latin typeface="TimesNewRomanPSMT"/>
              </a:rPr>
              <a:t> </a:t>
            </a:r>
            <a:r>
              <a:rPr lang="en-GB" sz="1800" dirty="0" err="1">
                <a:effectLst/>
                <a:latin typeface="TimesNewRomanPSMT"/>
              </a:rPr>
              <a:t>este</a:t>
            </a:r>
            <a:r>
              <a:rPr lang="en-GB" sz="1800" dirty="0">
                <a:effectLst/>
                <a:latin typeface="TimesNewRomanPSMT"/>
              </a:rPr>
              <a:t> é visto </a:t>
            </a:r>
            <a:r>
              <a:rPr lang="en-GB" sz="1800" dirty="0" err="1">
                <a:effectLst/>
                <a:latin typeface="TimesNewRomanPSMT"/>
              </a:rPr>
              <a:t>como</a:t>
            </a:r>
            <a:r>
              <a:rPr lang="en-GB" sz="1800" dirty="0">
                <a:effectLst/>
                <a:latin typeface="TimesNewRomanPSMT"/>
              </a:rPr>
              <a:t> um conjunto de </a:t>
            </a:r>
            <a:r>
              <a:rPr lang="en-GB" sz="1800" dirty="0" err="1">
                <a:effectLst/>
                <a:latin typeface="TimesNewRomanPSMT"/>
              </a:rPr>
              <a:t>partes</a:t>
            </a:r>
            <a:r>
              <a:rPr lang="en-GB" sz="1800" dirty="0">
                <a:effectLst/>
                <a:latin typeface="TimesNewRomanPSMT"/>
              </a:rPr>
              <a:t> que </a:t>
            </a:r>
            <a:r>
              <a:rPr lang="en-GB" sz="1800" dirty="0" err="1">
                <a:effectLst/>
                <a:latin typeface="TimesNewRomanPSMT"/>
              </a:rPr>
              <a:t>podem</a:t>
            </a:r>
            <a:r>
              <a:rPr lang="en-GB" sz="1800" dirty="0">
                <a:effectLst/>
                <a:latin typeface="TimesNewRomanPSMT"/>
              </a:rPr>
              <a:t> ser </a:t>
            </a:r>
            <a:r>
              <a:rPr lang="en-GB" sz="1800" dirty="0" err="1">
                <a:effectLst/>
                <a:latin typeface="TimesNewRomanPSMT"/>
              </a:rPr>
              <a:t>resolvidas</a:t>
            </a:r>
            <a:r>
              <a:rPr lang="en-GB" sz="1800" dirty="0">
                <a:effectLst/>
                <a:latin typeface="TimesNewRomanPSMT"/>
              </a:rPr>
              <a:t> </a:t>
            </a:r>
            <a:r>
              <a:rPr lang="en-GB" sz="1800" b="1" dirty="0" err="1">
                <a:solidFill>
                  <a:srgbClr val="FF0000"/>
                </a:solidFill>
                <a:effectLst/>
                <a:latin typeface="TimesNewRomanPS"/>
              </a:rPr>
              <a:t>concorrentemente</a:t>
            </a:r>
            <a:r>
              <a:rPr lang="en-GB" sz="1800" dirty="0">
                <a:effectLst/>
                <a:latin typeface="TimesNewRomanPSMT"/>
              </a:rPr>
              <a:t>. </a:t>
            </a:r>
            <a:r>
              <a:rPr lang="en-GB" sz="1800" dirty="0" err="1">
                <a:effectLst/>
                <a:latin typeface="TimesNewRomanPSMT"/>
              </a:rPr>
              <a:t>Cada</a:t>
            </a:r>
            <a:r>
              <a:rPr lang="en-GB" sz="1800" dirty="0">
                <a:effectLst/>
                <a:latin typeface="TimesNewRomanPSMT"/>
              </a:rPr>
              <a:t> </a:t>
            </a:r>
            <a:r>
              <a:rPr lang="en-GB" sz="1800" dirty="0" err="1">
                <a:effectLst/>
                <a:latin typeface="TimesNewRomanPSMT"/>
              </a:rPr>
              <a:t>parte</a:t>
            </a:r>
            <a:r>
              <a:rPr lang="en-GB" sz="1800" dirty="0">
                <a:effectLst/>
                <a:latin typeface="TimesNewRomanPSMT"/>
              </a:rPr>
              <a:t> é </a:t>
            </a:r>
            <a:r>
              <a:rPr lang="en-GB" sz="1800" dirty="0" err="1">
                <a:effectLst/>
                <a:latin typeface="TimesNewRomanPSMT"/>
              </a:rPr>
              <a:t>igualmente</a:t>
            </a:r>
            <a:r>
              <a:rPr lang="en-GB" sz="1800" dirty="0">
                <a:effectLst/>
                <a:latin typeface="TimesNewRomanPSMT"/>
              </a:rPr>
              <a:t> </a:t>
            </a:r>
            <a:r>
              <a:rPr lang="en-GB" sz="1800" dirty="0" err="1">
                <a:effectLst/>
                <a:latin typeface="TimesNewRomanPSMT"/>
              </a:rPr>
              <a:t>constituída</a:t>
            </a:r>
            <a:r>
              <a:rPr lang="en-GB" sz="1800" dirty="0">
                <a:effectLst/>
                <a:latin typeface="TimesNewRomanPSMT"/>
              </a:rPr>
              <a:t> </a:t>
            </a:r>
            <a:r>
              <a:rPr lang="en-GB" sz="1800" dirty="0" err="1">
                <a:effectLst/>
                <a:latin typeface="TimesNewRomanPSMT"/>
              </a:rPr>
              <a:t>por</a:t>
            </a:r>
            <a:r>
              <a:rPr lang="en-GB" sz="1800" dirty="0">
                <a:effectLst/>
                <a:latin typeface="TimesNewRomanPSMT"/>
              </a:rPr>
              <a:t> </a:t>
            </a:r>
            <a:r>
              <a:rPr lang="en-GB" sz="1800" dirty="0" err="1">
                <a:effectLst/>
                <a:latin typeface="TimesNewRomanPSMT"/>
              </a:rPr>
              <a:t>uma</a:t>
            </a:r>
            <a:r>
              <a:rPr lang="en-GB" sz="1800" dirty="0">
                <a:effectLst/>
                <a:latin typeface="TimesNewRomanPSMT"/>
              </a:rPr>
              <a:t> </a:t>
            </a:r>
            <a:r>
              <a:rPr lang="en-GB" sz="1800" dirty="0" err="1">
                <a:effectLst/>
                <a:latin typeface="TimesNewRomanPSMT"/>
              </a:rPr>
              <a:t>série</a:t>
            </a:r>
            <a:r>
              <a:rPr lang="en-GB" sz="1800" dirty="0">
                <a:effectLst/>
                <a:latin typeface="TimesNewRomanPSMT"/>
              </a:rPr>
              <a:t> de </a:t>
            </a:r>
            <a:r>
              <a:rPr lang="en-GB" sz="1800" dirty="0" err="1">
                <a:effectLst/>
                <a:latin typeface="TimesNewRomanPSMT"/>
              </a:rPr>
              <a:t>instruções</a:t>
            </a:r>
            <a:r>
              <a:rPr lang="en-GB" sz="1800" dirty="0">
                <a:effectLst/>
                <a:latin typeface="TimesNewRomanPSMT"/>
              </a:rPr>
              <a:t> </a:t>
            </a:r>
            <a:r>
              <a:rPr lang="en-GB" sz="1800" dirty="0" err="1">
                <a:effectLst/>
                <a:latin typeface="TimesNewRomanPSMT"/>
              </a:rPr>
              <a:t>sequenciais</a:t>
            </a:r>
            <a:r>
              <a:rPr lang="en-GB" sz="1800" dirty="0">
                <a:effectLst/>
                <a:latin typeface="TimesNewRomanPSMT"/>
              </a:rPr>
              <a:t>, mas que no </a:t>
            </a:r>
            <a:r>
              <a:rPr lang="en-GB" sz="1800" dirty="0" err="1">
                <a:effectLst/>
                <a:latin typeface="TimesNewRomanPSMT"/>
              </a:rPr>
              <a:t>seu</a:t>
            </a:r>
            <a:r>
              <a:rPr lang="en-GB" sz="1800" dirty="0">
                <a:effectLst/>
                <a:latin typeface="TimesNewRomanPSMT"/>
              </a:rPr>
              <a:t> conjunto </a:t>
            </a:r>
            <a:r>
              <a:rPr lang="en-GB" sz="1800" dirty="0" err="1">
                <a:effectLst/>
                <a:latin typeface="TimesNewRomanPSMT"/>
              </a:rPr>
              <a:t>podem</a:t>
            </a:r>
            <a:r>
              <a:rPr lang="en-GB" sz="1800" dirty="0">
                <a:effectLst/>
                <a:latin typeface="TimesNewRomanPSMT"/>
              </a:rPr>
              <a:t> ser </a:t>
            </a:r>
            <a:r>
              <a:rPr lang="en-GB" sz="1800" dirty="0" err="1">
                <a:effectLst/>
                <a:latin typeface="TimesNewRomanPSMT"/>
              </a:rPr>
              <a:t>executadas</a:t>
            </a:r>
            <a:r>
              <a:rPr lang="en-GB" sz="1800" dirty="0">
                <a:effectLst/>
                <a:latin typeface="TimesNewRomanPSMT"/>
              </a:rPr>
              <a:t> </a:t>
            </a:r>
            <a:r>
              <a:rPr lang="en-GB" sz="1800" dirty="0" err="1">
                <a:effectLst/>
                <a:latin typeface="TimesNewRomanPSMT"/>
              </a:rPr>
              <a:t>simultaneamente</a:t>
            </a:r>
            <a:r>
              <a:rPr lang="en-GB" sz="1800" dirty="0">
                <a:effectLst/>
                <a:latin typeface="TimesNewRomanPSMT"/>
              </a:rPr>
              <a:t> </a:t>
            </a:r>
            <a:r>
              <a:rPr lang="en-GB" sz="1800" dirty="0" err="1">
                <a:effectLst/>
                <a:latin typeface="TimesNewRomanPSMT"/>
              </a:rPr>
              <a:t>em</a:t>
            </a:r>
            <a:r>
              <a:rPr lang="en-GB" sz="1800" dirty="0">
                <a:effectLst/>
                <a:latin typeface="TimesNewRomanPSMT"/>
              </a:rPr>
              <a:t> </a:t>
            </a:r>
            <a:r>
              <a:rPr lang="en-GB" sz="1800" dirty="0" err="1">
                <a:effectLst/>
                <a:latin typeface="TimesNewRomanPSMT"/>
              </a:rPr>
              <a:t>vários</a:t>
            </a:r>
            <a:r>
              <a:rPr lang="en-GB" sz="1800" dirty="0">
                <a:effectLst/>
                <a:latin typeface="TimesNewRomanPSMT"/>
              </a:rPr>
              <a:t> </a:t>
            </a:r>
            <a:r>
              <a:rPr lang="en-GB" sz="1800" dirty="0" err="1">
                <a:effectLst/>
                <a:latin typeface="TimesNewRomanPSMT"/>
              </a:rPr>
              <a:t>processadores</a:t>
            </a:r>
            <a:r>
              <a:rPr lang="en-GB" sz="1800" dirty="0">
                <a:effectLst/>
                <a:latin typeface="TimesNewRomanPSMT"/>
              </a:rPr>
              <a:t>. </a:t>
            </a:r>
            <a:endParaRPr lang="en-GB" dirty="0">
              <a:effectLst/>
            </a:endParaRPr>
          </a:p>
        </p:txBody>
      </p:sp>
      <p:sp>
        <p:nvSpPr>
          <p:cNvPr id="4" name="Slide Number Placeholder 3"/>
          <p:cNvSpPr>
            <a:spLocks noGrp="1"/>
          </p:cNvSpPr>
          <p:nvPr>
            <p:ph type="sldNum" sz="quarter" idx="5"/>
          </p:nvPr>
        </p:nvSpPr>
        <p:spPr/>
        <p:txBody>
          <a:bodyPr/>
          <a:lstStyle/>
          <a:p>
            <a:fld id="{EA94B588-A89B-A44C-8CF8-5B5848B6EE6C}" type="slidenum">
              <a:rPr lang="en-PT" smtClean="0"/>
              <a:t>6</a:t>
            </a:fld>
            <a:endParaRPr lang="en-PT"/>
          </a:p>
        </p:txBody>
      </p:sp>
    </p:spTree>
    <p:extLst>
      <p:ext uri="{BB962C8B-B14F-4D97-AF65-F5344CB8AC3E}">
        <p14:creationId xmlns:p14="http://schemas.microsoft.com/office/powerpoint/2010/main" val="2142673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A computação distribuída é um modelo em que os componentes de um sistema de software são partilhados entre vários computadores ou nós. Mesmo que os componentes de software possam estar espalhados por vários computadores em vários locais, são executados como um único sistema. Isto é feito para aumentar a eficiência e o desempenho</a:t>
            </a:r>
          </a:p>
        </p:txBody>
      </p:sp>
      <p:sp>
        <p:nvSpPr>
          <p:cNvPr id="4" name="Slide Number Placeholder 3"/>
          <p:cNvSpPr>
            <a:spLocks noGrp="1"/>
          </p:cNvSpPr>
          <p:nvPr>
            <p:ph type="sldNum" sz="quarter" idx="5"/>
          </p:nvPr>
        </p:nvSpPr>
        <p:spPr/>
        <p:txBody>
          <a:bodyPr/>
          <a:lstStyle/>
          <a:p>
            <a:fld id="{EA94B588-A89B-A44C-8CF8-5B5848B6EE6C}" type="slidenum">
              <a:rPr lang="en-PT" smtClean="0"/>
              <a:t>7</a:t>
            </a:fld>
            <a:endParaRPr lang="en-PT"/>
          </a:p>
        </p:txBody>
      </p:sp>
    </p:spTree>
    <p:extLst>
      <p:ext uri="{BB962C8B-B14F-4D97-AF65-F5344CB8AC3E}">
        <p14:creationId xmlns:p14="http://schemas.microsoft.com/office/powerpoint/2010/main" val="3640393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Tratamento em lote: significa que os dados são divididos em pedaços menores e cada pedaço é realizada em uma máquina individual.</a:t>
            </a:r>
          </a:p>
        </p:txBody>
      </p:sp>
      <p:sp>
        <p:nvSpPr>
          <p:cNvPr id="4" name="Slide Number Placeholder 3"/>
          <p:cNvSpPr>
            <a:spLocks noGrp="1"/>
          </p:cNvSpPr>
          <p:nvPr>
            <p:ph type="sldNum" sz="quarter" idx="5"/>
          </p:nvPr>
        </p:nvSpPr>
        <p:spPr/>
        <p:txBody>
          <a:bodyPr/>
          <a:lstStyle/>
          <a:p>
            <a:fld id="{EA94B588-A89B-A44C-8CF8-5B5848B6EE6C}" type="slidenum">
              <a:rPr lang="en-PT" smtClean="0"/>
              <a:t>8</a:t>
            </a:fld>
            <a:endParaRPr lang="en-PT"/>
          </a:p>
        </p:txBody>
      </p:sp>
    </p:spTree>
    <p:extLst>
      <p:ext uri="{BB962C8B-B14F-4D97-AF65-F5344CB8AC3E}">
        <p14:creationId xmlns:p14="http://schemas.microsoft.com/office/powerpoint/2010/main" val="156176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Tratamento em tempo real: significa que os dados processadas e preparadas imediatamente.</a:t>
            </a:r>
          </a:p>
        </p:txBody>
      </p:sp>
      <p:sp>
        <p:nvSpPr>
          <p:cNvPr id="4" name="Slide Number Placeholder 3"/>
          <p:cNvSpPr>
            <a:spLocks noGrp="1"/>
          </p:cNvSpPr>
          <p:nvPr>
            <p:ph type="sldNum" sz="quarter" idx="5"/>
          </p:nvPr>
        </p:nvSpPr>
        <p:spPr/>
        <p:txBody>
          <a:bodyPr/>
          <a:lstStyle/>
          <a:p>
            <a:fld id="{EA94B588-A89B-A44C-8CF8-5B5848B6EE6C}" type="slidenum">
              <a:rPr lang="en-PT" smtClean="0"/>
              <a:t>9</a:t>
            </a:fld>
            <a:endParaRPr lang="en-PT"/>
          </a:p>
        </p:txBody>
      </p:sp>
    </p:spTree>
    <p:extLst>
      <p:ext uri="{BB962C8B-B14F-4D97-AF65-F5344CB8AC3E}">
        <p14:creationId xmlns:p14="http://schemas.microsoft.com/office/powerpoint/2010/main" val="347965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noProof="0" dirty="0"/>
              <a:t>Existem dois </a:t>
            </a:r>
            <a:r>
              <a:rPr lang="pt-PT" noProof="0" dirty="0" err="1"/>
              <a:t>frameworks</a:t>
            </a:r>
            <a:r>
              <a:rPr lang="pt-PT" noProof="0" dirty="0"/>
              <a:t> para </a:t>
            </a:r>
            <a:r>
              <a:rPr lang="pt-PT" noProof="0" dirty="0" err="1"/>
              <a:t>pocessamente</a:t>
            </a:r>
            <a:r>
              <a:rPr lang="pt-PT" noProof="0" dirty="0"/>
              <a:t> de </a:t>
            </a:r>
            <a:r>
              <a:rPr lang="pt-PT" noProof="0" dirty="0" err="1"/>
              <a:t>BigData</a:t>
            </a:r>
            <a:r>
              <a:rPr lang="pt-PT" noProof="0" dirty="0"/>
              <a:t>.</a:t>
            </a:r>
          </a:p>
          <a:p>
            <a:endParaRPr lang="pt-PT" noProof="0" dirty="0"/>
          </a:p>
          <a:p>
            <a:r>
              <a:rPr lang="pt-PT" noProof="0" dirty="0"/>
              <a:t>O primeiro que teve uma grande aceitação é o  </a:t>
            </a:r>
            <a:r>
              <a:rPr lang="pt-PT" noProof="0" dirty="0" err="1"/>
              <a:t>Hadoop</a:t>
            </a:r>
            <a:r>
              <a:rPr lang="pt-PT" noProof="0" dirty="0"/>
              <a:t>/</a:t>
            </a:r>
            <a:r>
              <a:rPr lang="pt-PT" noProof="0" dirty="0" err="1"/>
              <a:t>mapReduce</a:t>
            </a:r>
            <a:endParaRPr lang="pt-PT" noProof="0" dirty="0"/>
          </a:p>
          <a:p>
            <a:r>
              <a:rPr lang="pt-PT" noProof="0" dirty="0"/>
              <a:t>O </a:t>
            </a:r>
            <a:r>
              <a:rPr lang="pt-PT" noProof="0" dirty="0" err="1"/>
              <a:t>Hadoop</a:t>
            </a:r>
            <a:r>
              <a:rPr lang="pt-PT" noProof="0" dirty="0"/>
              <a:t>/</a:t>
            </a:r>
            <a:r>
              <a:rPr lang="pt-PT" noProof="0" dirty="0" err="1"/>
              <a:t>mapReduce</a:t>
            </a:r>
            <a:r>
              <a:rPr lang="pt-PT" noProof="0" dirty="0"/>
              <a:t> é um Framework em </a:t>
            </a:r>
            <a:r>
              <a:rPr lang="pt-PT" noProof="0" dirty="0" err="1"/>
              <a:t>opensouce</a:t>
            </a:r>
            <a:r>
              <a:rPr lang="pt-PT" noProof="0" dirty="0"/>
              <a:t> e trata </a:t>
            </a:r>
            <a:r>
              <a:rPr lang="pt-PT" noProof="0" dirty="0" err="1"/>
              <a:t>BidData</a:t>
            </a:r>
            <a:r>
              <a:rPr lang="pt-PT" noProof="0" dirty="0"/>
              <a:t> no modelo de processamento em lote.</a:t>
            </a:r>
          </a:p>
          <a:p>
            <a:endParaRPr lang="pt-PT" noProof="0" dirty="0"/>
          </a:p>
          <a:p>
            <a:endParaRPr lang="pt-PT" noProof="0" dirty="0"/>
          </a:p>
          <a:p>
            <a:r>
              <a:rPr lang="pt-PT" noProof="0" dirty="0"/>
              <a:t>O segundo é o apache </a:t>
            </a:r>
            <a:r>
              <a:rPr lang="pt-PT" noProof="0" dirty="0" err="1"/>
              <a:t>spark</a:t>
            </a:r>
            <a:r>
              <a:rPr lang="pt-PT" noProof="0" dirty="0"/>
              <a:t> que é também </a:t>
            </a:r>
            <a:r>
              <a:rPr lang="pt-PT" noProof="0" dirty="0" err="1"/>
              <a:t>opensource</a:t>
            </a:r>
            <a:r>
              <a:rPr lang="pt-PT" noProof="0" dirty="0"/>
              <a:t> e possui uma </a:t>
            </a:r>
            <a:r>
              <a:rPr lang="pt-PT" noProof="0" dirty="0" err="1"/>
              <a:t>arquitectura</a:t>
            </a:r>
            <a:r>
              <a:rPr lang="pt-PT" noProof="0" dirty="0"/>
              <a:t> em cluster.</a:t>
            </a:r>
          </a:p>
          <a:p>
            <a:endParaRPr lang="pt-PT" noProof="0" dirty="0"/>
          </a:p>
          <a:p>
            <a:r>
              <a:rPr lang="pt-PT" noProof="0" dirty="0"/>
              <a:t> trata o </a:t>
            </a:r>
            <a:r>
              <a:rPr lang="pt-PT" noProof="0" dirty="0" err="1"/>
              <a:t>BigData</a:t>
            </a:r>
            <a:r>
              <a:rPr lang="pt-PT" noProof="0" dirty="0"/>
              <a:t> no modelo de processamento em lote e permite também o processamento em tempo real.</a:t>
            </a:r>
          </a:p>
          <a:p>
            <a:r>
              <a:rPr lang="pt-PT" noProof="0" dirty="0"/>
              <a:t> </a:t>
            </a:r>
          </a:p>
        </p:txBody>
      </p:sp>
      <p:sp>
        <p:nvSpPr>
          <p:cNvPr id="4" name="Slide Number Placeholder 3"/>
          <p:cNvSpPr>
            <a:spLocks noGrp="1"/>
          </p:cNvSpPr>
          <p:nvPr>
            <p:ph type="sldNum" sz="quarter" idx="5"/>
          </p:nvPr>
        </p:nvSpPr>
        <p:spPr/>
        <p:txBody>
          <a:bodyPr/>
          <a:lstStyle/>
          <a:p>
            <a:fld id="{EA94B588-A89B-A44C-8CF8-5B5848B6EE6C}" type="slidenum">
              <a:rPr lang="en-PT" smtClean="0"/>
              <a:t>10</a:t>
            </a:fld>
            <a:endParaRPr lang="en-PT"/>
          </a:p>
        </p:txBody>
      </p:sp>
    </p:spTree>
    <p:extLst>
      <p:ext uri="{BB962C8B-B14F-4D97-AF65-F5344CB8AC3E}">
        <p14:creationId xmlns:p14="http://schemas.microsoft.com/office/powerpoint/2010/main" val="36455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66812" y="2716530"/>
            <a:ext cx="13223875" cy="184023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333625" y="4907280"/>
            <a:ext cx="10890250" cy="2190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2500" b="0" i="0">
                <a:solidFill>
                  <a:srgbClr val="04182D"/>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sz="half" idx="2"/>
          </p:nvPr>
        </p:nvSpPr>
        <p:spPr>
          <a:xfrm>
            <a:off x="777875" y="2015490"/>
            <a:ext cx="6767512" cy="57835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012112" y="2015490"/>
            <a:ext cx="6767512" cy="57835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024393"/>
            <a:ext cx="15557500" cy="20955"/>
          </a:xfrm>
          <a:custGeom>
            <a:avLst/>
            <a:gdLst/>
            <a:ahLst/>
            <a:cxnLst/>
            <a:rect l="l" t="t" r="r" b="b"/>
            <a:pathLst>
              <a:path w="15557500" h="20954">
                <a:moveTo>
                  <a:pt x="15557498" y="20470"/>
                </a:moveTo>
                <a:lnTo>
                  <a:pt x="0" y="20470"/>
                </a:lnTo>
                <a:lnTo>
                  <a:pt x="0" y="0"/>
                </a:lnTo>
                <a:lnTo>
                  <a:pt x="15557498" y="0"/>
                </a:lnTo>
                <a:lnTo>
                  <a:pt x="15557498" y="20470"/>
                </a:lnTo>
                <a:close/>
              </a:path>
            </a:pathLst>
          </a:custGeom>
          <a:solidFill>
            <a:srgbClr val="E4E1D9"/>
          </a:solidFill>
        </p:spPr>
        <p:txBody>
          <a:bodyPr wrap="square" lIns="0" tIns="0" rIns="0" bIns="0" rtlCol="0"/>
          <a:lstStyle/>
          <a:p>
            <a:endParaRPr/>
          </a:p>
        </p:txBody>
      </p:sp>
      <p:sp>
        <p:nvSpPr>
          <p:cNvPr id="2" name="Holder 2"/>
          <p:cNvSpPr>
            <a:spLocks noGrp="1"/>
          </p:cNvSpPr>
          <p:nvPr>
            <p:ph type="title"/>
          </p:nvPr>
        </p:nvSpPr>
        <p:spPr>
          <a:xfrm>
            <a:off x="478589" y="221727"/>
            <a:ext cx="7713345" cy="775969"/>
          </a:xfrm>
          <a:prstGeom prst="rect">
            <a:avLst/>
          </a:prstGeom>
        </p:spPr>
        <p:txBody>
          <a:bodyPr wrap="square" lIns="0" tIns="0" rIns="0" bIns="0">
            <a:spAutoFit/>
          </a:bodyPr>
          <a:lstStyle>
            <a:lvl1pPr>
              <a:defRPr sz="4500" b="0" i="0">
                <a:solidFill>
                  <a:srgbClr val="04182D"/>
                </a:solidFill>
                <a:latin typeface="Lucida Sans Unicode"/>
                <a:cs typeface="Lucida Sans Unicode"/>
              </a:defRPr>
            </a:lvl1pPr>
          </a:lstStyle>
          <a:p>
            <a:endParaRPr/>
          </a:p>
        </p:txBody>
      </p:sp>
      <p:sp>
        <p:nvSpPr>
          <p:cNvPr id="3" name="Holder 3"/>
          <p:cNvSpPr>
            <a:spLocks noGrp="1"/>
          </p:cNvSpPr>
          <p:nvPr>
            <p:ph type="body" idx="1"/>
          </p:nvPr>
        </p:nvSpPr>
        <p:spPr>
          <a:xfrm>
            <a:off x="847056" y="2228616"/>
            <a:ext cx="10271760" cy="1990725"/>
          </a:xfrm>
          <a:prstGeom prst="rect">
            <a:avLst/>
          </a:prstGeom>
        </p:spPr>
        <p:txBody>
          <a:bodyPr wrap="square" lIns="0" tIns="0" rIns="0" bIns="0">
            <a:spAutoFit/>
          </a:bodyPr>
          <a:lstStyle>
            <a:lvl1pPr>
              <a:defRPr sz="2500" b="0" i="0">
                <a:solidFill>
                  <a:srgbClr val="04182D"/>
                </a:solidFill>
                <a:latin typeface="Microsoft Sans Serif"/>
                <a:cs typeface="Microsoft Sans Serif"/>
              </a:defRPr>
            </a:lvl1pPr>
          </a:lstStyle>
          <a:p>
            <a:endParaRPr/>
          </a:p>
        </p:txBody>
      </p:sp>
      <p:sp>
        <p:nvSpPr>
          <p:cNvPr id="4" name="Holder 4"/>
          <p:cNvSpPr>
            <a:spLocks noGrp="1"/>
          </p:cNvSpPr>
          <p:nvPr>
            <p:ph type="ftr" sz="quarter" idx="5"/>
          </p:nvPr>
        </p:nvSpPr>
        <p:spPr>
          <a:xfrm>
            <a:off x="9278939" y="8267275"/>
            <a:ext cx="5963919" cy="311150"/>
          </a:xfrm>
          <a:prstGeom prst="rect">
            <a:avLst/>
          </a:prstGeom>
        </p:spPr>
        <p:txBody>
          <a:bodyPr wrap="square" lIns="0" tIns="0" rIns="0" bIns="0">
            <a:spAutoFit/>
          </a:bodyPr>
          <a:lstStyle>
            <a:lvl1pPr>
              <a:defRPr sz="2250" b="0" i="0">
                <a:solidFill>
                  <a:srgbClr val="04182D"/>
                </a:solidFill>
                <a:latin typeface="Lucida Sans Unicode"/>
                <a:cs typeface="Lucida Sans Unicode"/>
              </a:defRPr>
            </a:lvl1p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5" name="Holder 5"/>
          <p:cNvSpPr>
            <a:spLocks noGrp="1"/>
          </p:cNvSpPr>
          <p:nvPr>
            <p:ph type="dt" sz="half" idx="6"/>
          </p:nvPr>
        </p:nvSpPr>
        <p:spPr>
          <a:xfrm>
            <a:off x="777875" y="8149590"/>
            <a:ext cx="3578225" cy="4381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11/11/22</a:t>
            </a:fld>
            <a:endParaRPr lang="en-US"/>
          </a:p>
        </p:txBody>
      </p:sp>
      <p:sp>
        <p:nvSpPr>
          <p:cNvPr id="6" name="Holder 6"/>
          <p:cNvSpPr>
            <a:spLocks noGrp="1"/>
          </p:cNvSpPr>
          <p:nvPr>
            <p:ph type="sldNum" sz="quarter" idx="7"/>
          </p:nvPr>
        </p:nvSpPr>
        <p:spPr>
          <a:xfrm>
            <a:off x="11201400" y="8149590"/>
            <a:ext cx="3578225" cy="4381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8640" y="2082649"/>
            <a:ext cx="7680959" cy="835484"/>
          </a:xfrm>
          <a:prstGeom prst="rect">
            <a:avLst/>
          </a:prstGeom>
        </p:spPr>
        <p:txBody>
          <a:bodyPr vert="horz" wrap="square" lIns="0" tIns="217804" rIns="0" bIns="0" rtlCol="0">
            <a:spAutoFit/>
          </a:bodyPr>
          <a:lstStyle/>
          <a:p>
            <a:pPr marR="53340" algn="ctr">
              <a:lnSpc>
                <a:spcPct val="100000"/>
              </a:lnSpc>
              <a:spcBef>
                <a:spcPts val="910"/>
              </a:spcBef>
              <a:tabLst>
                <a:tab pos="738505" algn="l"/>
                <a:tab pos="1772285" algn="l"/>
                <a:tab pos="4735830" algn="l"/>
                <a:tab pos="5770245" algn="l"/>
              </a:tabLst>
            </a:pPr>
            <a:r>
              <a:rPr lang="pt-PT" sz="4000" spc="170" dirty="0"/>
              <a:t>Python </a:t>
            </a:r>
            <a:r>
              <a:rPr lang="pt-PT" sz="4000" spc="170" dirty="0" err="1"/>
              <a:t>Review</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6" name="Picture 5">
            <a:extLst>
              <a:ext uri="{FF2B5EF4-FFF2-40B4-BE49-F238E27FC236}">
                <a16:creationId xmlns:a16="http://schemas.microsoft.com/office/drawing/2014/main" id="{0EDBA833-8F0B-CF0A-B754-9353F6DB95C6}"/>
              </a:ext>
            </a:extLst>
          </p:cNvPr>
          <p:cNvPicPr>
            <a:picLocks noChangeAspect="1"/>
          </p:cNvPicPr>
          <p:nvPr/>
        </p:nvPicPr>
        <p:blipFill>
          <a:blip r:embed="rId3"/>
          <a:stretch>
            <a:fillRect/>
          </a:stretch>
        </p:blipFill>
        <p:spPr>
          <a:xfrm>
            <a:off x="231285" y="184575"/>
            <a:ext cx="15094930" cy="7063390"/>
          </a:xfrm>
          <a:prstGeom prst="rect">
            <a:avLst/>
          </a:prstGeom>
        </p:spPr>
      </p:pic>
    </p:spTree>
    <p:extLst>
      <p:ext uri="{BB962C8B-B14F-4D97-AF65-F5344CB8AC3E}">
        <p14:creationId xmlns:p14="http://schemas.microsoft.com/office/powerpoint/2010/main" val="391968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7" name="Picture 6">
            <a:extLst>
              <a:ext uri="{FF2B5EF4-FFF2-40B4-BE49-F238E27FC236}">
                <a16:creationId xmlns:a16="http://schemas.microsoft.com/office/drawing/2014/main" id="{57BAC633-8712-46F5-A4E6-152A25303532}"/>
              </a:ext>
            </a:extLst>
          </p:cNvPr>
          <p:cNvPicPr>
            <a:picLocks noChangeAspect="1"/>
          </p:cNvPicPr>
          <p:nvPr/>
        </p:nvPicPr>
        <p:blipFill>
          <a:blip r:embed="rId3"/>
          <a:stretch>
            <a:fillRect/>
          </a:stretch>
        </p:blipFill>
        <p:spPr>
          <a:xfrm>
            <a:off x="158750" y="184574"/>
            <a:ext cx="14994349" cy="7016325"/>
          </a:xfrm>
          <a:prstGeom prst="rect">
            <a:avLst/>
          </a:prstGeom>
        </p:spPr>
      </p:pic>
    </p:spTree>
    <p:extLst>
      <p:ext uri="{BB962C8B-B14F-4D97-AF65-F5344CB8AC3E}">
        <p14:creationId xmlns:p14="http://schemas.microsoft.com/office/powerpoint/2010/main" val="407224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75605"/>
            <a:ext cx="7284720" cy="711200"/>
          </a:xfrm>
          <a:prstGeom prst="rect">
            <a:avLst/>
          </a:prstGeom>
        </p:spPr>
        <p:txBody>
          <a:bodyPr vert="horz" wrap="square" lIns="0" tIns="12700" rIns="0" bIns="0" rtlCol="0">
            <a:spAutoFit/>
          </a:bodyPr>
          <a:lstStyle/>
          <a:p>
            <a:pPr marL="12700">
              <a:lnSpc>
                <a:spcPct val="100000"/>
              </a:lnSpc>
              <a:spcBef>
                <a:spcPts val="100"/>
              </a:spcBef>
            </a:pPr>
            <a:r>
              <a:rPr spc="20" dirty="0"/>
              <a:t>Apache</a:t>
            </a:r>
            <a:r>
              <a:rPr spc="-280" dirty="0"/>
              <a:t> </a:t>
            </a:r>
            <a:r>
              <a:rPr spc="-5" dirty="0"/>
              <a:t>Spark</a:t>
            </a:r>
            <a:r>
              <a:rPr spc="-275" dirty="0"/>
              <a:t> </a:t>
            </a:r>
            <a:r>
              <a:rPr spc="-140" dirty="0"/>
              <a:t>Components</a:t>
            </a:r>
          </a:p>
        </p:txBody>
      </p:sp>
      <p:pic>
        <p:nvPicPr>
          <p:cNvPr id="3" name="object 3"/>
          <p:cNvPicPr/>
          <p:nvPr/>
        </p:nvPicPr>
        <p:blipFill>
          <a:blip r:embed="rId3" cstate="print"/>
          <a:stretch>
            <a:fillRect/>
          </a:stretch>
        </p:blipFill>
        <p:spPr>
          <a:xfrm>
            <a:off x="1944687" y="1166812"/>
            <a:ext cx="11668122" cy="5813591"/>
          </a:xfrm>
          <a:prstGeom prst="rect">
            <a:avLst/>
          </a:prstGeom>
        </p:spPr>
      </p:pic>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7452995" cy="775970"/>
          </a:xfrm>
          <a:prstGeom prst="rect">
            <a:avLst/>
          </a:prstGeom>
        </p:spPr>
        <p:txBody>
          <a:bodyPr vert="horz" wrap="square" lIns="0" tIns="15240" rIns="0" bIns="0" rtlCol="0">
            <a:spAutoFit/>
          </a:bodyPr>
          <a:lstStyle/>
          <a:p>
            <a:pPr marL="12700">
              <a:lnSpc>
                <a:spcPct val="100000"/>
              </a:lnSpc>
              <a:spcBef>
                <a:spcPts val="120"/>
              </a:spcBef>
            </a:pPr>
            <a:r>
              <a:rPr spc="100" dirty="0"/>
              <a:t>S</a:t>
            </a:r>
            <a:r>
              <a:rPr spc="-150" dirty="0"/>
              <a:t>p</a:t>
            </a:r>
            <a:r>
              <a:rPr spc="200" dirty="0"/>
              <a:t>a</a:t>
            </a:r>
            <a:r>
              <a:rPr spc="-80" dirty="0"/>
              <a:t>r</a:t>
            </a:r>
            <a:r>
              <a:rPr spc="-90" dirty="0"/>
              <a:t>k</a:t>
            </a:r>
            <a:r>
              <a:rPr spc="-265" dirty="0"/>
              <a:t> </a:t>
            </a:r>
            <a:r>
              <a:rPr spc="-185" dirty="0"/>
              <a:t>m</a:t>
            </a:r>
            <a:r>
              <a:rPr spc="-175" dirty="0"/>
              <a:t>o</a:t>
            </a:r>
            <a:r>
              <a:rPr spc="-170" dirty="0"/>
              <a:t>d</a:t>
            </a:r>
            <a:r>
              <a:rPr spc="-15" dirty="0"/>
              <a:t>e</a:t>
            </a:r>
            <a:r>
              <a:rPr spc="-210" dirty="0"/>
              <a:t>s</a:t>
            </a:r>
            <a:r>
              <a:rPr spc="-265" dirty="0"/>
              <a:t> </a:t>
            </a:r>
            <a:r>
              <a:rPr spc="-180" dirty="0"/>
              <a:t>o</a:t>
            </a:r>
            <a:r>
              <a:rPr spc="-120" dirty="0"/>
              <a:t>f</a:t>
            </a:r>
            <a:r>
              <a:rPr spc="-265" dirty="0"/>
              <a:t> </a:t>
            </a:r>
            <a:r>
              <a:rPr spc="-170" dirty="0"/>
              <a:t>d</a:t>
            </a:r>
            <a:r>
              <a:rPr spc="-20" dirty="0"/>
              <a:t>e</a:t>
            </a:r>
            <a:r>
              <a:rPr spc="-160" dirty="0"/>
              <a:t>p</a:t>
            </a:r>
            <a:r>
              <a:rPr spc="-220" dirty="0"/>
              <a:t>l</a:t>
            </a:r>
            <a:r>
              <a:rPr spc="-225" dirty="0"/>
              <a:t>o</a:t>
            </a:r>
            <a:r>
              <a:rPr sz="4900" spc="145" dirty="0">
                <a:latin typeface="Microsoft Sans Serif"/>
                <a:cs typeface="Microsoft Sans Serif"/>
              </a:rPr>
              <a:t>y</a:t>
            </a:r>
            <a:r>
              <a:rPr spc="-185" dirty="0"/>
              <a:t>m</a:t>
            </a:r>
            <a:r>
              <a:rPr spc="-65" dirty="0"/>
              <a:t>e</a:t>
            </a:r>
            <a:r>
              <a:rPr spc="-265" dirty="0"/>
              <a:t>n</a:t>
            </a:r>
            <a:r>
              <a:rPr spc="40" dirty="0"/>
              <a:t>t</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pic>
        <p:nvPicPr>
          <p:cNvPr id="4" name="object 4"/>
          <p:cNvPicPr/>
          <p:nvPr/>
        </p:nvPicPr>
        <p:blipFill>
          <a:blip r:embed="rId4" cstate="print"/>
          <a:stretch>
            <a:fillRect/>
          </a:stretch>
        </p:blipFill>
        <p:spPr>
          <a:xfrm>
            <a:off x="869991" y="1832100"/>
            <a:ext cx="122822" cy="122822"/>
          </a:xfrm>
          <a:prstGeom prst="rect">
            <a:avLst/>
          </a:prstGeom>
        </p:spPr>
      </p:pic>
      <p:pic>
        <p:nvPicPr>
          <p:cNvPr id="5" name="object 5"/>
          <p:cNvPicPr/>
          <p:nvPr/>
        </p:nvPicPr>
        <p:blipFill>
          <a:blip r:embed="rId5" cstate="print"/>
          <a:stretch>
            <a:fillRect/>
          </a:stretch>
        </p:blipFill>
        <p:spPr>
          <a:xfrm>
            <a:off x="511759" y="2497387"/>
            <a:ext cx="102352" cy="102351"/>
          </a:xfrm>
          <a:prstGeom prst="rect">
            <a:avLst/>
          </a:prstGeom>
        </p:spPr>
      </p:pic>
      <p:pic>
        <p:nvPicPr>
          <p:cNvPr id="6" name="object 6"/>
          <p:cNvPicPr/>
          <p:nvPr/>
        </p:nvPicPr>
        <p:blipFill>
          <a:blip r:embed="rId6" cstate="print"/>
          <a:stretch>
            <a:fillRect/>
          </a:stretch>
        </p:blipFill>
        <p:spPr>
          <a:xfrm>
            <a:off x="869991" y="2978442"/>
            <a:ext cx="122822" cy="122822"/>
          </a:xfrm>
          <a:prstGeom prst="rect">
            <a:avLst/>
          </a:prstGeom>
        </p:spPr>
      </p:pic>
      <p:sp>
        <p:nvSpPr>
          <p:cNvPr id="7" name="object 7"/>
          <p:cNvSpPr txBox="1"/>
          <p:nvPr/>
        </p:nvSpPr>
        <p:spPr>
          <a:xfrm>
            <a:off x="847056" y="1082285"/>
            <a:ext cx="10519410" cy="3464560"/>
          </a:xfrm>
          <a:prstGeom prst="rect">
            <a:avLst/>
          </a:prstGeom>
        </p:spPr>
        <p:txBody>
          <a:bodyPr vert="horz" wrap="square" lIns="0" tIns="76835" rIns="0" bIns="0" rtlCol="0">
            <a:spAutoFit/>
          </a:bodyPr>
          <a:lstStyle/>
          <a:p>
            <a:pPr marL="12700">
              <a:lnSpc>
                <a:spcPct val="100000"/>
              </a:lnSpc>
              <a:spcBef>
                <a:spcPts val="605"/>
              </a:spcBef>
            </a:pPr>
            <a:r>
              <a:rPr sz="2550" spc="35" dirty="0">
                <a:solidFill>
                  <a:srgbClr val="04182D"/>
                </a:solidFill>
                <a:latin typeface="Lucida Sans Unicode"/>
                <a:cs typeface="Lucida Sans Unicode"/>
              </a:rPr>
              <a:t>Local</a:t>
            </a:r>
            <a:r>
              <a:rPr sz="2550" spc="-55" dirty="0">
                <a:solidFill>
                  <a:srgbClr val="04182D"/>
                </a:solidFill>
                <a:latin typeface="Lucida Sans Unicode"/>
                <a:cs typeface="Lucida Sans Unicode"/>
              </a:rPr>
              <a:t> </a:t>
            </a:r>
            <a:r>
              <a:rPr sz="2550" spc="-30" dirty="0">
                <a:solidFill>
                  <a:srgbClr val="04182D"/>
                </a:solidFill>
                <a:latin typeface="Lucida Sans Unicode"/>
                <a:cs typeface="Lucida Sans Unicode"/>
              </a:rPr>
              <a:t>mode</a:t>
            </a:r>
            <a:r>
              <a:rPr sz="2800" spc="-3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50" dirty="0">
                <a:solidFill>
                  <a:srgbClr val="04182D"/>
                </a:solidFill>
                <a:latin typeface="Microsoft Sans Serif"/>
                <a:cs typeface="Microsoft Sans Serif"/>
              </a:rPr>
              <a:t>Single</a:t>
            </a:r>
            <a:r>
              <a:rPr sz="2500" spc="85" dirty="0">
                <a:solidFill>
                  <a:srgbClr val="04182D"/>
                </a:solidFill>
                <a:latin typeface="Microsoft Sans Serif"/>
                <a:cs typeface="Microsoft Sans Serif"/>
              </a:rPr>
              <a:t> </a:t>
            </a:r>
            <a:r>
              <a:rPr sz="2500" spc="135" dirty="0">
                <a:solidFill>
                  <a:srgbClr val="04182D"/>
                </a:solidFill>
                <a:latin typeface="Microsoft Sans Serif"/>
                <a:cs typeface="Microsoft Sans Serif"/>
              </a:rPr>
              <a:t>machine</a:t>
            </a:r>
            <a:r>
              <a:rPr sz="2500" spc="90" dirty="0">
                <a:solidFill>
                  <a:srgbClr val="04182D"/>
                </a:solidFill>
                <a:latin typeface="Microsoft Sans Serif"/>
                <a:cs typeface="Microsoft Sans Serif"/>
              </a:rPr>
              <a:t> </a:t>
            </a:r>
            <a:r>
              <a:rPr sz="2500" spc="30" dirty="0">
                <a:solidFill>
                  <a:srgbClr val="04182D"/>
                </a:solidFill>
                <a:latin typeface="Microsoft Sans Serif"/>
                <a:cs typeface="Microsoft Sans Serif"/>
              </a:rPr>
              <a:t>s</a:t>
            </a:r>
            <a:r>
              <a:rPr sz="2800" spc="30" dirty="0">
                <a:solidFill>
                  <a:srgbClr val="04182D"/>
                </a:solidFill>
                <a:latin typeface="Microsoft Sans Serif"/>
                <a:cs typeface="Microsoft Sans Serif"/>
              </a:rPr>
              <a:t>u</a:t>
            </a:r>
            <a:r>
              <a:rPr sz="2500" spc="30" dirty="0">
                <a:solidFill>
                  <a:srgbClr val="04182D"/>
                </a:solidFill>
                <a:latin typeface="Microsoft Sans Serif"/>
                <a:cs typeface="Microsoft Sans Serif"/>
              </a:rPr>
              <a:t>ch</a:t>
            </a:r>
            <a:r>
              <a:rPr sz="2500" spc="85" dirty="0">
                <a:solidFill>
                  <a:srgbClr val="04182D"/>
                </a:solidFill>
                <a:latin typeface="Microsoft Sans Serif"/>
                <a:cs typeface="Microsoft Sans Serif"/>
              </a:rPr>
              <a:t> </a:t>
            </a:r>
            <a:r>
              <a:rPr sz="2500" spc="45" dirty="0">
                <a:solidFill>
                  <a:srgbClr val="04182D"/>
                </a:solidFill>
                <a:latin typeface="Microsoft Sans Serif"/>
                <a:cs typeface="Microsoft Sans Serif"/>
              </a:rPr>
              <a:t>as</a:t>
            </a:r>
            <a:r>
              <a:rPr sz="2500" spc="85" dirty="0">
                <a:solidFill>
                  <a:srgbClr val="04182D"/>
                </a:solidFill>
                <a:latin typeface="Microsoft Sans Serif"/>
                <a:cs typeface="Microsoft Sans Serif"/>
              </a:rPr>
              <a:t> </a:t>
            </a:r>
            <a:r>
              <a:rPr sz="2800" spc="55" dirty="0">
                <a:solidFill>
                  <a:srgbClr val="04182D"/>
                </a:solidFill>
                <a:latin typeface="Microsoft Sans Serif"/>
                <a:cs typeface="Microsoft Sans Serif"/>
              </a:rPr>
              <a:t>y</a:t>
            </a:r>
            <a:r>
              <a:rPr sz="2500" spc="55" dirty="0">
                <a:solidFill>
                  <a:srgbClr val="04182D"/>
                </a:solidFill>
                <a:latin typeface="Microsoft Sans Serif"/>
                <a:cs typeface="Microsoft Sans Serif"/>
              </a:rPr>
              <a:t>o</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r</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laptop</a:t>
            </a:r>
            <a:endParaRPr sz="2500">
              <a:latin typeface="Microsoft Sans Serif"/>
              <a:cs typeface="Microsoft Sans Serif"/>
            </a:endParaRPr>
          </a:p>
          <a:p>
            <a:pPr marL="381000">
              <a:lnSpc>
                <a:spcPct val="100000"/>
              </a:lnSpc>
              <a:spcBef>
                <a:spcPts val="509"/>
              </a:spcBef>
            </a:pPr>
            <a:r>
              <a:rPr sz="2500" spc="85" dirty="0">
                <a:solidFill>
                  <a:srgbClr val="04182D"/>
                </a:solidFill>
                <a:latin typeface="Microsoft Sans Serif"/>
                <a:cs typeface="Microsoft Sans Serif"/>
              </a:rPr>
              <a:t>Local</a:t>
            </a:r>
            <a:r>
              <a:rPr sz="2500" spc="90" dirty="0">
                <a:solidFill>
                  <a:srgbClr val="04182D"/>
                </a:solidFill>
                <a:latin typeface="Microsoft Sans Serif"/>
                <a:cs typeface="Microsoft Sans Serif"/>
              </a:rPr>
              <a:t> </a:t>
            </a:r>
            <a:r>
              <a:rPr sz="2500" spc="125" dirty="0">
                <a:solidFill>
                  <a:srgbClr val="04182D"/>
                </a:solidFill>
                <a:latin typeface="Microsoft Sans Serif"/>
                <a:cs typeface="Microsoft Sans Serif"/>
              </a:rPr>
              <a:t>model</a:t>
            </a:r>
            <a:r>
              <a:rPr sz="2500" spc="90" dirty="0">
                <a:solidFill>
                  <a:srgbClr val="04182D"/>
                </a:solidFill>
                <a:latin typeface="Microsoft Sans Serif"/>
                <a:cs typeface="Microsoft Sans Serif"/>
              </a:rPr>
              <a:t> con</a:t>
            </a:r>
            <a:r>
              <a:rPr sz="2800" spc="90" dirty="0">
                <a:solidFill>
                  <a:srgbClr val="04182D"/>
                </a:solidFill>
                <a:latin typeface="Microsoft Sans Serif"/>
                <a:cs typeface="Microsoft Sans Serif"/>
              </a:rPr>
              <a:t>v</a:t>
            </a:r>
            <a:r>
              <a:rPr sz="2500" spc="90" dirty="0">
                <a:solidFill>
                  <a:srgbClr val="04182D"/>
                </a:solidFill>
                <a:latin typeface="Microsoft Sans Serif"/>
                <a:cs typeface="Microsoft Sans Serif"/>
              </a:rPr>
              <a:t>enient </a:t>
            </a:r>
            <a:r>
              <a:rPr sz="2500" spc="110" dirty="0">
                <a:solidFill>
                  <a:srgbClr val="04182D"/>
                </a:solidFill>
                <a:latin typeface="Microsoft Sans Serif"/>
                <a:cs typeface="Microsoft Sans Serif"/>
              </a:rPr>
              <a:t>for</a:t>
            </a:r>
            <a:r>
              <a:rPr sz="2500" spc="90" dirty="0">
                <a:solidFill>
                  <a:srgbClr val="04182D"/>
                </a:solidFill>
                <a:latin typeface="Microsoft Sans Serif"/>
                <a:cs typeface="Microsoft Sans Serif"/>
              </a:rPr>
              <a:t> testing</a:t>
            </a:r>
            <a:r>
              <a:rPr sz="2800" spc="9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30" dirty="0">
                <a:solidFill>
                  <a:srgbClr val="04182D"/>
                </a:solidFill>
                <a:latin typeface="Microsoft Sans Serif"/>
                <a:cs typeface="Microsoft Sans Serif"/>
              </a:rPr>
              <a:t>deb</a:t>
            </a:r>
            <a:r>
              <a:rPr sz="2800" spc="130" dirty="0">
                <a:solidFill>
                  <a:srgbClr val="04182D"/>
                </a:solidFill>
                <a:latin typeface="Microsoft Sans Serif"/>
                <a:cs typeface="Microsoft Sans Serif"/>
              </a:rPr>
              <a:t>u</a:t>
            </a:r>
            <a:r>
              <a:rPr sz="2500" spc="130" dirty="0">
                <a:solidFill>
                  <a:srgbClr val="04182D"/>
                </a:solidFill>
                <a:latin typeface="Microsoft Sans Serif"/>
                <a:cs typeface="Microsoft Sans Serif"/>
              </a:rPr>
              <a:t>gging</a:t>
            </a:r>
            <a:r>
              <a:rPr sz="2500" spc="9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120" dirty="0">
                <a:solidFill>
                  <a:srgbClr val="04182D"/>
                </a:solidFill>
                <a:latin typeface="Microsoft Sans Serif"/>
                <a:cs typeface="Microsoft Sans Serif"/>
              </a:rPr>
              <a:t>demonstration</a:t>
            </a:r>
            <a:endParaRPr sz="2500">
              <a:latin typeface="Microsoft Sans Serif"/>
              <a:cs typeface="Microsoft Sans Serif"/>
            </a:endParaRPr>
          </a:p>
          <a:p>
            <a:pPr marL="381000" marR="3890010" indent="-368935">
              <a:lnSpc>
                <a:spcPct val="115100"/>
              </a:lnSpc>
              <a:spcBef>
                <a:spcPts val="1290"/>
              </a:spcBef>
            </a:pPr>
            <a:r>
              <a:rPr sz="2550" dirty="0">
                <a:solidFill>
                  <a:srgbClr val="04182D"/>
                </a:solidFill>
                <a:latin typeface="Lucida Sans Unicode"/>
                <a:cs typeface="Lucida Sans Unicode"/>
              </a:rPr>
              <a:t>Cl</a:t>
            </a:r>
            <a:r>
              <a:rPr sz="2800" dirty="0">
                <a:solidFill>
                  <a:srgbClr val="04182D"/>
                </a:solidFill>
                <a:latin typeface="Microsoft Sans Serif"/>
                <a:cs typeface="Microsoft Sans Serif"/>
              </a:rPr>
              <a:t>u</a:t>
            </a:r>
            <a:r>
              <a:rPr sz="2550" dirty="0">
                <a:solidFill>
                  <a:srgbClr val="04182D"/>
                </a:solidFill>
                <a:latin typeface="Lucida Sans Unicode"/>
                <a:cs typeface="Lucida Sans Unicode"/>
              </a:rPr>
              <a:t>ster</a:t>
            </a:r>
            <a:r>
              <a:rPr sz="2550" spc="-60" dirty="0">
                <a:solidFill>
                  <a:srgbClr val="04182D"/>
                </a:solidFill>
                <a:latin typeface="Lucida Sans Unicode"/>
                <a:cs typeface="Lucida Sans Unicode"/>
              </a:rPr>
              <a:t> </a:t>
            </a:r>
            <a:r>
              <a:rPr sz="2550" spc="-30" dirty="0">
                <a:solidFill>
                  <a:srgbClr val="04182D"/>
                </a:solidFill>
                <a:latin typeface="Lucida Sans Unicode"/>
                <a:cs typeface="Lucida Sans Unicode"/>
              </a:rPr>
              <a:t>mode</a:t>
            </a:r>
            <a:r>
              <a:rPr sz="2800" spc="-3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30" dirty="0">
                <a:solidFill>
                  <a:srgbClr val="04182D"/>
                </a:solidFill>
                <a:latin typeface="Microsoft Sans Serif"/>
                <a:cs typeface="Microsoft Sans Serif"/>
              </a:rPr>
              <a:t>Set</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00" dirty="0">
                <a:solidFill>
                  <a:srgbClr val="04182D"/>
                </a:solidFill>
                <a:latin typeface="Microsoft Sans Serif"/>
                <a:cs typeface="Microsoft Sans Serif"/>
              </a:rPr>
              <a:t>pre</a:t>
            </a:r>
            <a:r>
              <a:rPr sz="2800" spc="100" dirty="0">
                <a:solidFill>
                  <a:srgbClr val="04182D"/>
                </a:solidFill>
                <a:latin typeface="Microsoft Sans Serif"/>
                <a:cs typeface="Microsoft Sans Serif"/>
              </a:rPr>
              <a:t>-</a:t>
            </a:r>
            <a:r>
              <a:rPr sz="2500" spc="100" dirty="0">
                <a:solidFill>
                  <a:srgbClr val="04182D"/>
                </a:solidFill>
                <a:latin typeface="Microsoft Sans Serif"/>
                <a:cs typeface="Microsoft Sans Serif"/>
              </a:rPr>
              <a:t>de</a:t>
            </a:r>
            <a:r>
              <a:rPr sz="2500" spc="844" dirty="0">
                <a:solidFill>
                  <a:srgbClr val="04182D"/>
                </a:solidFill>
                <a:latin typeface="Microsoft Sans Serif"/>
                <a:cs typeface="Microsoft Sans Serif"/>
              </a:rPr>
              <a:t> </a:t>
            </a:r>
            <a:r>
              <a:rPr sz="2500" spc="125" dirty="0">
                <a:solidFill>
                  <a:srgbClr val="04182D"/>
                </a:solidFill>
                <a:latin typeface="Microsoft Sans Serif"/>
                <a:cs typeface="Microsoft Sans Serif"/>
              </a:rPr>
              <a:t>ned</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 </a:t>
            </a:r>
            <a:r>
              <a:rPr sz="2500" spc="-650" dirty="0">
                <a:solidFill>
                  <a:srgbClr val="04182D"/>
                </a:solidFill>
                <a:latin typeface="Microsoft Sans Serif"/>
                <a:cs typeface="Microsoft Sans Serif"/>
              </a:rPr>
              <a:t> </a:t>
            </a:r>
            <a:r>
              <a:rPr sz="2500" spc="140" dirty="0">
                <a:solidFill>
                  <a:srgbClr val="04182D"/>
                </a:solidFill>
                <a:latin typeface="Microsoft Sans Serif"/>
                <a:cs typeface="Microsoft Sans Serif"/>
              </a:rPr>
              <a:t>Good</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prod</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ction</a:t>
            </a:r>
            <a:endParaRPr sz="2500">
              <a:latin typeface="Microsoft Sans Serif"/>
              <a:cs typeface="Microsoft Sans Serif"/>
            </a:endParaRPr>
          </a:p>
          <a:p>
            <a:pPr marL="12700" marR="6309995">
              <a:lnSpc>
                <a:spcPct val="153500"/>
              </a:lnSpc>
            </a:pPr>
            <a:r>
              <a:rPr sz="2500" spc="55" dirty="0">
                <a:solidFill>
                  <a:srgbClr val="04182D"/>
                </a:solidFill>
                <a:latin typeface="Microsoft Sans Serif"/>
                <a:cs typeface="Microsoft Sans Serif"/>
              </a:rPr>
              <a:t>Work</a:t>
            </a:r>
            <a:r>
              <a:rPr sz="2500" spc="765" dirty="0">
                <a:solidFill>
                  <a:srgbClr val="04182D"/>
                </a:solidFill>
                <a:latin typeface="Microsoft Sans Serif"/>
                <a:cs typeface="Microsoft Sans Serif"/>
              </a:rPr>
              <a:t> </a:t>
            </a:r>
            <a:r>
              <a:rPr sz="2500" spc="-15" dirty="0">
                <a:solidFill>
                  <a:srgbClr val="04182D"/>
                </a:solidFill>
                <a:latin typeface="Microsoft Sans Serif"/>
                <a:cs typeface="Microsoft Sans Serif"/>
              </a:rPr>
              <a:t>o</a:t>
            </a:r>
            <a:r>
              <a:rPr sz="2800" spc="-15" dirty="0">
                <a:solidFill>
                  <a:srgbClr val="04182D"/>
                </a:solidFill>
                <a:latin typeface="Microsoft Sans Serif"/>
                <a:cs typeface="Microsoft Sans Serif"/>
              </a:rPr>
              <a:t>w:</a:t>
            </a:r>
            <a:r>
              <a:rPr sz="2800" dirty="0">
                <a:solidFill>
                  <a:srgbClr val="04182D"/>
                </a:solidFill>
                <a:latin typeface="Microsoft Sans Serif"/>
                <a:cs typeface="Microsoft Sans Serif"/>
              </a:rPr>
              <a:t> </a:t>
            </a:r>
            <a:r>
              <a:rPr sz="2500" spc="85" dirty="0">
                <a:solidFill>
                  <a:srgbClr val="04182D"/>
                </a:solidFill>
                <a:latin typeface="Microsoft Sans Serif"/>
                <a:cs typeface="Microsoft Sans Serif"/>
              </a:rPr>
              <a:t>Local </a:t>
            </a:r>
            <a:r>
              <a:rPr sz="2800" spc="-50" dirty="0">
                <a:solidFill>
                  <a:srgbClr val="04182D"/>
                </a:solidFill>
                <a:latin typeface="Microsoft Sans Serif"/>
                <a:cs typeface="Microsoft Sans Serif"/>
              </a:rPr>
              <a:t>-&gt;</a:t>
            </a:r>
            <a:r>
              <a:rPr sz="2800" spc="5" dirty="0">
                <a:solidFill>
                  <a:srgbClr val="04182D"/>
                </a:solidFill>
                <a:latin typeface="Microsoft Sans Serif"/>
                <a:cs typeface="Microsoft Sans Serif"/>
              </a:rPr>
              <a:t> </a:t>
            </a:r>
            <a:r>
              <a:rPr sz="2500" spc="40" dirty="0">
                <a:solidFill>
                  <a:srgbClr val="04182D"/>
                </a:solidFill>
                <a:latin typeface="Microsoft Sans Serif"/>
                <a:cs typeface="Microsoft Sans Serif"/>
              </a:rPr>
              <a:t>cl</a:t>
            </a:r>
            <a:r>
              <a:rPr sz="2800" spc="40" dirty="0">
                <a:solidFill>
                  <a:srgbClr val="04182D"/>
                </a:solidFill>
                <a:latin typeface="Microsoft Sans Serif"/>
                <a:cs typeface="Microsoft Sans Serif"/>
              </a:rPr>
              <a:t>u</a:t>
            </a:r>
            <a:r>
              <a:rPr sz="2500" spc="40" dirty="0">
                <a:solidFill>
                  <a:srgbClr val="04182D"/>
                </a:solidFill>
                <a:latin typeface="Microsoft Sans Serif"/>
                <a:cs typeface="Microsoft Sans Serif"/>
              </a:rPr>
              <a:t>sters </a:t>
            </a:r>
            <a:r>
              <a:rPr sz="2500" spc="45" dirty="0">
                <a:solidFill>
                  <a:srgbClr val="04182D"/>
                </a:solidFill>
                <a:latin typeface="Microsoft Sans Serif"/>
                <a:cs typeface="Microsoft Sans Serif"/>
              </a:rPr>
              <a:t> </a:t>
            </a:r>
            <a:r>
              <a:rPr sz="2500" spc="120" dirty="0">
                <a:solidFill>
                  <a:srgbClr val="04182D"/>
                </a:solidFill>
                <a:latin typeface="Microsoft Sans Serif"/>
                <a:cs typeface="Microsoft Sans Serif"/>
              </a:rPr>
              <a:t>No</a:t>
            </a:r>
            <a:r>
              <a:rPr sz="2500" spc="65"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code</a:t>
            </a:r>
            <a:r>
              <a:rPr sz="2500" spc="70" dirty="0">
                <a:solidFill>
                  <a:srgbClr val="04182D"/>
                </a:solidFill>
                <a:latin typeface="Microsoft Sans Serif"/>
                <a:cs typeface="Microsoft Sans Serif"/>
              </a:rPr>
              <a:t> </a:t>
            </a:r>
            <a:r>
              <a:rPr sz="2500" spc="145" dirty="0">
                <a:solidFill>
                  <a:srgbClr val="04182D"/>
                </a:solidFill>
                <a:latin typeface="Microsoft Sans Serif"/>
                <a:cs typeface="Microsoft Sans Serif"/>
              </a:rPr>
              <a:t>change</a:t>
            </a:r>
            <a:r>
              <a:rPr sz="2500" spc="70" dirty="0">
                <a:solidFill>
                  <a:srgbClr val="04182D"/>
                </a:solidFill>
                <a:latin typeface="Microsoft Sans Serif"/>
                <a:cs typeface="Microsoft Sans Serif"/>
              </a:rPr>
              <a:t> necessar</a:t>
            </a:r>
            <a:r>
              <a:rPr sz="2800" spc="70" dirty="0">
                <a:solidFill>
                  <a:srgbClr val="04182D"/>
                </a:solidFill>
                <a:latin typeface="Microsoft Sans Serif"/>
                <a:cs typeface="Microsoft Sans Serif"/>
              </a:rPr>
              <a:t>y</a:t>
            </a:r>
            <a:endParaRPr sz="2800">
              <a:latin typeface="Microsoft Sans Serif"/>
              <a:cs typeface="Microsoft Sans Serif"/>
            </a:endParaRPr>
          </a:p>
        </p:txBody>
      </p:sp>
      <p:pic>
        <p:nvPicPr>
          <p:cNvPr id="8" name="object 8"/>
          <p:cNvPicPr/>
          <p:nvPr/>
        </p:nvPicPr>
        <p:blipFill>
          <a:blip r:embed="rId5" cstate="print"/>
          <a:stretch>
            <a:fillRect/>
          </a:stretch>
        </p:blipFill>
        <p:spPr>
          <a:xfrm>
            <a:off x="511759" y="3643729"/>
            <a:ext cx="102352" cy="102351"/>
          </a:xfrm>
          <a:prstGeom prst="rect">
            <a:avLst/>
          </a:prstGeom>
        </p:spPr>
      </p:pic>
      <p:pic>
        <p:nvPicPr>
          <p:cNvPr id="9" name="object 9"/>
          <p:cNvPicPr/>
          <p:nvPr/>
        </p:nvPicPr>
        <p:blipFill>
          <a:blip r:embed="rId3" cstate="print"/>
          <a:stretch>
            <a:fillRect/>
          </a:stretch>
        </p:blipFill>
        <p:spPr>
          <a:xfrm>
            <a:off x="511759" y="4298782"/>
            <a:ext cx="102352" cy="102351"/>
          </a:xfrm>
          <a:prstGeom prst="rect">
            <a:avLst/>
          </a:prstGeom>
        </p:spPr>
      </p:pic>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90221" y="2082643"/>
            <a:ext cx="7598409" cy="2007921"/>
          </a:xfrm>
          <a:prstGeom prst="rect">
            <a:avLst/>
          </a:prstGeom>
        </p:spPr>
        <p:txBody>
          <a:bodyPr vert="horz" wrap="square" lIns="0" tIns="217804" rIns="0" bIns="0" rtlCol="0">
            <a:spAutoFit/>
          </a:bodyPr>
          <a:lstStyle/>
          <a:p>
            <a:pPr marL="12700" marR="5080" algn="ctr">
              <a:lnSpc>
                <a:spcPts val="6770"/>
              </a:lnSpc>
              <a:spcBef>
                <a:spcPts val="1714"/>
              </a:spcBef>
            </a:pPr>
            <a:r>
              <a:rPr sz="6400" spc="310" dirty="0"/>
              <a:t>P</a:t>
            </a:r>
            <a:r>
              <a:rPr sz="7000" spc="160" dirty="0">
                <a:latin typeface="Microsoft Sans Serif"/>
                <a:cs typeface="Microsoft Sans Serif"/>
              </a:rPr>
              <a:t>y</a:t>
            </a:r>
            <a:r>
              <a:rPr sz="6400" spc="120" dirty="0"/>
              <a:t>S</a:t>
            </a:r>
            <a:r>
              <a:rPr sz="6400" spc="-235" dirty="0"/>
              <a:t>p</a:t>
            </a:r>
            <a:r>
              <a:rPr sz="6400" spc="254" dirty="0"/>
              <a:t>a</a:t>
            </a:r>
            <a:r>
              <a:rPr sz="6400" spc="-140" dirty="0"/>
              <a:t>r</a:t>
            </a:r>
            <a:r>
              <a:rPr sz="6400" spc="-280" dirty="0"/>
              <a:t>k</a:t>
            </a:r>
            <a:r>
              <a:rPr sz="7000" spc="-170" dirty="0">
                <a:latin typeface="Microsoft Sans Serif"/>
                <a:cs typeface="Microsoft Sans Serif"/>
              </a:rPr>
              <a:t>:</a:t>
            </a:r>
            <a:r>
              <a:rPr sz="7000" spc="-295" dirty="0">
                <a:latin typeface="Microsoft Sans Serif"/>
                <a:cs typeface="Microsoft Sans Serif"/>
              </a:rPr>
              <a:t> </a:t>
            </a:r>
            <a:r>
              <a:rPr sz="6400" spc="120" dirty="0"/>
              <a:t>S</a:t>
            </a:r>
            <a:r>
              <a:rPr sz="6400" spc="-235" dirty="0"/>
              <a:t>p</a:t>
            </a:r>
            <a:r>
              <a:rPr sz="6400" spc="254" dirty="0"/>
              <a:t>a</a:t>
            </a:r>
            <a:r>
              <a:rPr sz="6400" spc="-140" dirty="0"/>
              <a:t>r</a:t>
            </a:r>
            <a:r>
              <a:rPr sz="6400" spc="-114" dirty="0"/>
              <a:t>k</a:t>
            </a:r>
            <a:r>
              <a:rPr sz="6400" spc="-459" dirty="0"/>
              <a:t> </a:t>
            </a:r>
            <a:r>
              <a:rPr sz="7000" spc="-30" dirty="0">
                <a:latin typeface="Microsoft Sans Serif"/>
                <a:cs typeface="Microsoft Sans Serif"/>
              </a:rPr>
              <a:t>w</a:t>
            </a:r>
            <a:r>
              <a:rPr sz="6400" spc="-165" dirty="0"/>
              <a:t>i</a:t>
            </a:r>
            <a:r>
              <a:rPr sz="6400" spc="-100" dirty="0"/>
              <a:t>t</a:t>
            </a:r>
            <a:r>
              <a:rPr sz="6400" spc="-135" dirty="0"/>
              <a:t>h  </a:t>
            </a:r>
            <a:r>
              <a:rPr sz="6400" spc="-85" dirty="0"/>
              <a:t>P</a:t>
            </a:r>
            <a:r>
              <a:rPr sz="7000" spc="-85" dirty="0">
                <a:latin typeface="Microsoft Sans Serif"/>
                <a:cs typeface="Microsoft Sans Serif"/>
              </a:rPr>
              <a:t>y</a:t>
            </a:r>
            <a:r>
              <a:rPr sz="6400" spc="-85" dirty="0"/>
              <a:t>thon</a:t>
            </a:r>
            <a:endParaRPr sz="6400" dirty="0">
              <a:latin typeface="Microsoft Sans Serif"/>
              <a:cs typeface="Microsoft Sans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5582920" cy="775970"/>
          </a:xfrm>
          <a:prstGeom prst="rect">
            <a:avLst/>
          </a:prstGeom>
        </p:spPr>
        <p:txBody>
          <a:bodyPr vert="horz" wrap="square" lIns="0" tIns="15240" rIns="0" bIns="0" rtlCol="0">
            <a:spAutoFit/>
          </a:bodyPr>
          <a:lstStyle/>
          <a:p>
            <a:pPr marL="12700">
              <a:lnSpc>
                <a:spcPct val="100000"/>
              </a:lnSpc>
              <a:spcBef>
                <a:spcPts val="120"/>
              </a:spcBef>
            </a:pPr>
            <a:r>
              <a:rPr spc="75" dirty="0"/>
              <a:t>O</a:t>
            </a:r>
            <a:r>
              <a:rPr sz="4900" spc="-135" dirty="0">
                <a:latin typeface="Microsoft Sans Serif"/>
                <a:cs typeface="Microsoft Sans Serif"/>
              </a:rPr>
              <a:t>v</a:t>
            </a:r>
            <a:r>
              <a:rPr spc="-65" dirty="0"/>
              <a:t>e</a:t>
            </a:r>
            <a:r>
              <a:rPr spc="-75" dirty="0"/>
              <a:t>r</a:t>
            </a:r>
            <a:r>
              <a:rPr sz="4900" spc="-140" dirty="0">
                <a:latin typeface="Microsoft Sans Serif"/>
                <a:cs typeface="Microsoft Sans Serif"/>
              </a:rPr>
              <a:t>v</a:t>
            </a:r>
            <a:r>
              <a:rPr spc="-130" dirty="0"/>
              <a:t>i</a:t>
            </a:r>
            <a:r>
              <a:rPr spc="-95" dirty="0"/>
              <a:t>e</a:t>
            </a:r>
            <a:r>
              <a:rPr sz="4900" spc="180" dirty="0">
                <a:latin typeface="Microsoft Sans Serif"/>
                <a:cs typeface="Microsoft Sans Serif"/>
              </a:rPr>
              <a:t>w</a:t>
            </a:r>
            <a:r>
              <a:rPr sz="4900" spc="-145" dirty="0">
                <a:latin typeface="Microsoft Sans Serif"/>
                <a:cs typeface="Microsoft Sans Serif"/>
              </a:rPr>
              <a:t> </a:t>
            </a:r>
            <a:r>
              <a:rPr spc="-180" dirty="0"/>
              <a:t>o</a:t>
            </a:r>
            <a:r>
              <a:rPr spc="-120" dirty="0"/>
              <a:t>f</a:t>
            </a:r>
            <a:r>
              <a:rPr spc="-265" dirty="0"/>
              <a:t> </a:t>
            </a:r>
            <a:r>
              <a:rPr spc="235" dirty="0"/>
              <a:t>P</a:t>
            </a:r>
            <a:r>
              <a:rPr sz="4900" spc="145" dirty="0">
                <a:latin typeface="Microsoft Sans Serif"/>
                <a:cs typeface="Microsoft Sans Serif"/>
              </a:rPr>
              <a:t>y</a:t>
            </a:r>
            <a:r>
              <a:rPr spc="100" dirty="0"/>
              <a:t>S</a:t>
            </a:r>
            <a:r>
              <a:rPr spc="-150" dirty="0"/>
              <a:t>p</a:t>
            </a:r>
            <a:r>
              <a:rPr spc="200" dirty="0"/>
              <a:t>a</a:t>
            </a:r>
            <a:r>
              <a:rPr spc="-80" dirty="0"/>
              <a:t>r</a:t>
            </a:r>
            <a:r>
              <a:rPr spc="-90" dirty="0"/>
              <a:t>k</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sp>
        <p:nvSpPr>
          <p:cNvPr id="4" name="object 4"/>
          <p:cNvSpPr txBox="1"/>
          <p:nvPr/>
        </p:nvSpPr>
        <p:spPr>
          <a:xfrm>
            <a:off x="847056" y="918523"/>
            <a:ext cx="11508105" cy="2646045"/>
          </a:xfrm>
          <a:prstGeom prst="rect">
            <a:avLst/>
          </a:prstGeom>
        </p:spPr>
        <p:txBody>
          <a:bodyPr vert="horz" wrap="square" lIns="0" tIns="240665" rIns="0" bIns="0" rtlCol="0">
            <a:spAutoFit/>
          </a:bodyPr>
          <a:lstStyle/>
          <a:p>
            <a:pPr marL="12700">
              <a:lnSpc>
                <a:spcPct val="100000"/>
              </a:lnSpc>
              <a:spcBef>
                <a:spcPts val="1895"/>
              </a:spcBef>
            </a:pPr>
            <a:r>
              <a:rPr sz="2500" spc="140" dirty="0">
                <a:solidFill>
                  <a:srgbClr val="04182D"/>
                </a:solidFill>
                <a:latin typeface="Microsoft Sans Serif"/>
                <a:cs typeface="Microsoft Sans Serif"/>
              </a:rPr>
              <a:t>Apache</a:t>
            </a:r>
            <a:r>
              <a:rPr sz="2500" spc="7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0"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0" dirty="0">
                <a:solidFill>
                  <a:srgbClr val="04182D"/>
                </a:solidFill>
                <a:latin typeface="Microsoft Sans Serif"/>
                <a:cs typeface="Microsoft Sans Serif"/>
              </a:rPr>
              <a:t> </a:t>
            </a:r>
            <a:r>
              <a:rPr sz="2800" spc="65" dirty="0">
                <a:solidFill>
                  <a:srgbClr val="04182D"/>
                </a:solidFill>
                <a:latin typeface="Microsoft Sans Serif"/>
                <a:cs typeface="Microsoft Sans Serif"/>
              </a:rPr>
              <a:t>w</a:t>
            </a:r>
            <a:r>
              <a:rPr sz="2500" spc="65" dirty="0">
                <a:solidFill>
                  <a:srgbClr val="04182D"/>
                </a:solidFill>
                <a:latin typeface="Microsoft Sans Serif"/>
                <a:cs typeface="Microsoft Sans Serif"/>
              </a:rPr>
              <a:t>ri</a:t>
            </a:r>
            <a:r>
              <a:rPr sz="2500" spc="490" dirty="0">
                <a:solidFill>
                  <a:srgbClr val="04182D"/>
                </a:solidFill>
                <a:latin typeface="Microsoft Sans Serif"/>
                <a:cs typeface="Microsoft Sans Serif"/>
              </a:rPr>
              <a:t> </a:t>
            </a:r>
            <a:r>
              <a:rPr sz="2500" spc="85" dirty="0">
                <a:solidFill>
                  <a:srgbClr val="04182D"/>
                </a:solidFill>
                <a:latin typeface="Microsoft Sans Serif"/>
                <a:cs typeface="Microsoft Sans Serif"/>
              </a:rPr>
              <a:t>en</a:t>
            </a:r>
            <a:r>
              <a:rPr sz="2500" spc="8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80" dirty="0">
                <a:solidFill>
                  <a:srgbClr val="04182D"/>
                </a:solidFill>
                <a:latin typeface="Microsoft Sans Serif"/>
                <a:cs typeface="Microsoft Sans Serif"/>
              </a:rPr>
              <a:t> </a:t>
            </a:r>
            <a:r>
              <a:rPr sz="2500" spc="70" dirty="0">
                <a:solidFill>
                  <a:srgbClr val="04182D"/>
                </a:solidFill>
                <a:latin typeface="Microsoft Sans Serif"/>
                <a:cs typeface="Microsoft Sans Serif"/>
              </a:rPr>
              <a:t>Scala</a:t>
            </a:r>
            <a:endParaRPr sz="2500">
              <a:latin typeface="Microsoft Sans Serif"/>
              <a:cs typeface="Microsoft Sans Serif"/>
            </a:endParaRPr>
          </a:p>
          <a:p>
            <a:pPr marL="12700" marR="5080">
              <a:lnSpc>
                <a:spcPct val="153500"/>
              </a:lnSpc>
            </a:pPr>
            <a:r>
              <a:rPr sz="2500" spc="-80"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s</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pport</a:t>
            </a:r>
            <a:r>
              <a:rPr sz="2500" spc="90" dirty="0">
                <a:solidFill>
                  <a:srgbClr val="04182D"/>
                </a:solidFill>
                <a:latin typeface="Microsoft Sans Serif"/>
                <a:cs typeface="Microsoft Sans Serif"/>
              </a:rPr>
              <a:t> 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a:t>
            </a:r>
            <a:r>
              <a:rPr sz="2500" spc="90" dirty="0">
                <a:solidFill>
                  <a:srgbClr val="04182D"/>
                </a:solidFill>
                <a:latin typeface="Microsoft Sans Serif"/>
                <a:cs typeface="Microsoft Sans Serif"/>
              </a:rPr>
              <a:t> </a:t>
            </a:r>
            <a:r>
              <a:rPr sz="2500" spc="35" dirty="0">
                <a:solidFill>
                  <a:srgbClr val="04182D"/>
                </a:solidFill>
                <a:latin typeface="Microsoft Sans Serif"/>
                <a:cs typeface="Microsoft Sans Serif"/>
              </a:rPr>
              <a:t>Spark</a:t>
            </a:r>
            <a:r>
              <a:rPr sz="2800" spc="3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40" dirty="0">
                <a:solidFill>
                  <a:srgbClr val="04182D"/>
                </a:solidFill>
                <a:latin typeface="Microsoft Sans Serif"/>
                <a:cs typeface="Microsoft Sans Serif"/>
              </a:rPr>
              <a:t>Apache</a:t>
            </a:r>
            <a:r>
              <a:rPr sz="2500" spc="90"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95" dirty="0">
                <a:solidFill>
                  <a:srgbClr val="04182D"/>
                </a:solidFill>
                <a:latin typeface="Microsoft Sans Serif"/>
                <a:cs typeface="Microsoft Sans Serif"/>
              </a:rPr>
              <a:t> </a:t>
            </a:r>
            <a:r>
              <a:rPr sz="2500" spc="125" dirty="0">
                <a:solidFill>
                  <a:srgbClr val="04182D"/>
                </a:solidFill>
                <a:latin typeface="Microsoft Sans Serif"/>
                <a:cs typeface="Microsoft Sans Serif"/>
              </a:rPr>
              <a:t>Comm</a:t>
            </a:r>
            <a:r>
              <a:rPr sz="2800" spc="125" dirty="0">
                <a:solidFill>
                  <a:srgbClr val="04182D"/>
                </a:solidFill>
                <a:latin typeface="Microsoft Sans Serif"/>
                <a:cs typeface="Microsoft Sans Serif"/>
              </a:rPr>
              <a:t>u</a:t>
            </a:r>
            <a:r>
              <a:rPr sz="2500" spc="125" dirty="0">
                <a:solidFill>
                  <a:srgbClr val="04182D"/>
                </a:solidFill>
                <a:latin typeface="Microsoft Sans Serif"/>
                <a:cs typeface="Microsoft Sans Serif"/>
              </a:rPr>
              <a:t>nit</a:t>
            </a:r>
            <a:r>
              <a:rPr sz="2800" spc="125" dirty="0">
                <a:solidFill>
                  <a:srgbClr val="04182D"/>
                </a:solidFill>
                <a:latin typeface="Microsoft Sans Serif"/>
                <a:cs typeface="Microsoft Sans Serif"/>
              </a:rPr>
              <a:t>y</a:t>
            </a:r>
            <a:r>
              <a:rPr sz="2800" spc="10" dirty="0">
                <a:solidFill>
                  <a:srgbClr val="04182D"/>
                </a:solidFill>
                <a:latin typeface="Microsoft Sans Serif"/>
                <a:cs typeface="Microsoft Sans Serif"/>
              </a:rPr>
              <a:t> </a:t>
            </a:r>
            <a:r>
              <a:rPr sz="2500" spc="75" dirty="0">
                <a:solidFill>
                  <a:srgbClr val="04182D"/>
                </a:solidFill>
                <a:latin typeface="Microsoft Sans Serif"/>
                <a:cs typeface="Microsoft Sans Serif"/>
              </a:rPr>
              <a:t>released</a:t>
            </a:r>
            <a:r>
              <a:rPr sz="2500" spc="90" dirty="0">
                <a:solidFill>
                  <a:srgbClr val="04182D"/>
                </a:solidFill>
                <a:latin typeface="Microsoft Sans Serif"/>
                <a:cs typeface="Microsoft Sans Serif"/>
              </a:rPr>
              <a:t> </a:t>
            </a: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 </a:t>
            </a:r>
            <a:r>
              <a:rPr sz="2500" spc="-650" dirty="0">
                <a:solidFill>
                  <a:srgbClr val="04182D"/>
                </a:solidFill>
                <a:latin typeface="Microsoft Sans Serif"/>
                <a:cs typeface="Microsoft Sans Serif"/>
              </a:rPr>
              <a:t> </a:t>
            </a:r>
            <a:r>
              <a:rPr sz="2500" spc="70" dirty="0">
                <a:solidFill>
                  <a:srgbClr val="04182D"/>
                </a:solidFill>
                <a:latin typeface="Microsoft Sans Serif"/>
                <a:cs typeface="Microsoft Sans Serif"/>
              </a:rPr>
              <a:t>Similar</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comp</a:t>
            </a:r>
            <a:r>
              <a:rPr sz="2800" spc="140" dirty="0">
                <a:solidFill>
                  <a:srgbClr val="04182D"/>
                </a:solidFill>
                <a:latin typeface="Microsoft Sans Serif"/>
                <a:cs typeface="Microsoft Sans Serif"/>
              </a:rPr>
              <a:t>u</a:t>
            </a:r>
            <a:r>
              <a:rPr sz="2500" spc="140" dirty="0">
                <a:solidFill>
                  <a:srgbClr val="04182D"/>
                </a:solidFill>
                <a:latin typeface="Microsoft Sans Serif"/>
                <a:cs typeface="Microsoft Sans Serif"/>
              </a:rPr>
              <a:t>tation</a:t>
            </a:r>
            <a:r>
              <a:rPr sz="2500" spc="85" dirty="0">
                <a:solidFill>
                  <a:srgbClr val="04182D"/>
                </a:solidFill>
                <a:latin typeface="Microsoft Sans Serif"/>
                <a:cs typeface="Microsoft Sans Serif"/>
              </a:rPr>
              <a:t> </a:t>
            </a:r>
            <a:r>
              <a:rPr sz="2500" spc="90" dirty="0">
                <a:solidFill>
                  <a:srgbClr val="04182D"/>
                </a:solidFill>
                <a:latin typeface="Microsoft Sans Serif"/>
                <a:cs typeface="Microsoft Sans Serif"/>
              </a:rPr>
              <a:t>speed</a:t>
            </a:r>
            <a:r>
              <a:rPr sz="2500" spc="8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85" dirty="0">
                <a:solidFill>
                  <a:srgbClr val="04182D"/>
                </a:solidFill>
                <a:latin typeface="Microsoft Sans Serif"/>
                <a:cs typeface="Microsoft Sans Serif"/>
              </a:rPr>
              <a:t> po</a:t>
            </a:r>
            <a:r>
              <a:rPr sz="2800" spc="85" dirty="0">
                <a:solidFill>
                  <a:srgbClr val="04182D"/>
                </a:solidFill>
                <a:latin typeface="Microsoft Sans Serif"/>
                <a:cs typeface="Microsoft Sans Serif"/>
              </a:rPr>
              <a:t>w</a:t>
            </a:r>
            <a:r>
              <a:rPr sz="2500" spc="85" dirty="0">
                <a:solidFill>
                  <a:srgbClr val="04182D"/>
                </a:solidFill>
                <a:latin typeface="Microsoft Sans Serif"/>
                <a:cs typeface="Microsoft Sans Serif"/>
              </a:rPr>
              <a:t>er </a:t>
            </a:r>
            <a:r>
              <a:rPr sz="2500" spc="45" dirty="0">
                <a:solidFill>
                  <a:srgbClr val="04182D"/>
                </a:solidFill>
                <a:latin typeface="Microsoft Sans Serif"/>
                <a:cs typeface="Microsoft Sans Serif"/>
              </a:rPr>
              <a:t>as</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Scala</a:t>
            </a:r>
            <a:endParaRPr sz="2500">
              <a:latin typeface="Microsoft Sans Serif"/>
              <a:cs typeface="Microsoft Sans Serif"/>
            </a:endParaRPr>
          </a:p>
          <a:p>
            <a:pPr marL="12700">
              <a:lnSpc>
                <a:spcPct val="100000"/>
              </a:lnSpc>
              <a:spcBef>
                <a:spcPts val="1795"/>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25" dirty="0">
                <a:solidFill>
                  <a:srgbClr val="04182D"/>
                </a:solidFill>
                <a:latin typeface="Microsoft Sans Serif"/>
                <a:cs typeface="Microsoft Sans Serif"/>
              </a:rPr>
              <a:t>APIs</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are</a:t>
            </a:r>
            <a:r>
              <a:rPr sz="2500" spc="90" dirty="0">
                <a:solidFill>
                  <a:srgbClr val="04182D"/>
                </a:solidFill>
                <a:latin typeface="Microsoft Sans Serif"/>
                <a:cs typeface="Microsoft Sans Serif"/>
              </a:rPr>
              <a:t> similar</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60" dirty="0">
                <a:solidFill>
                  <a:srgbClr val="04182D"/>
                </a:solidFill>
                <a:latin typeface="Microsoft Sans Serif"/>
                <a:cs typeface="Microsoft Sans Serif"/>
              </a:rPr>
              <a:t>Pandas</a:t>
            </a:r>
            <a:r>
              <a:rPr sz="2500" spc="8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Scikit</a:t>
            </a:r>
            <a:r>
              <a:rPr sz="2800" spc="90" dirty="0">
                <a:solidFill>
                  <a:srgbClr val="04182D"/>
                </a:solidFill>
                <a:latin typeface="Microsoft Sans Serif"/>
                <a:cs typeface="Microsoft Sans Serif"/>
              </a:rPr>
              <a:t>-</a:t>
            </a:r>
            <a:r>
              <a:rPr sz="2500" spc="90" dirty="0">
                <a:solidFill>
                  <a:srgbClr val="04182D"/>
                </a:solidFill>
                <a:latin typeface="Microsoft Sans Serif"/>
                <a:cs typeface="Microsoft Sans Serif"/>
              </a:rPr>
              <a:t>learn</a:t>
            </a:r>
            <a:endParaRPr sz="2500">
              <a:latin typeface="Microsoft Sans Serif"/>
              <a:cs typeface="Microsoft Sans Serif"/>
            </a:endParaRPr>
          </a:p>
        </p:txBody>
      </p:sp>
      <p:pic>
        <p:nvPicPr>
          <p:cNvPr id="5" name="object 5"/>
          <p:cNvPicPr/>
          <p:nvPr/>
        </p:nvPicPr>
        <p:blipFill>
          <a:blip r:embed="rId3" cstate="print"/>
          <a:stretch>
            <a:fillRect/>
          </a:stretch>
        </p:blipFill>
        <p:spPr>
          <a:xfrm>
            <a:off x="511759" y="2006098"/>
            <a:ext cx="102352" cy="102351"/>
          </a:xfrm>
          <a:prstGeom prst="rect">
            <a:avLst/>
          </a:prstGeom>
        </p:spPr>
      </p:pic>
      <p:pic>
        <p:nvPicPr>
          <p:cNvPr id="6" name="object 6"/>
          <p:cNvPicPr/>
          <p:nvPr/>
        </p:nvPicPr>
        <p:blipFill>
          <a:blip r:embed="rId2" cstate="print"/>
          <a:stretch>
            <a:fillRect/>
          </a:stretch>
        </p:blipFill>
        <p:spPr>
          <a:xfrm>
            <a:off x="511759" y="2661150"/>
            <a:ext cx="102352" cy="102351"/>
          </a:xfrm>
          <a:prstGeom prst="rect">
            <a:avLst/>
          </a:prstGeom>
        </p:spPr>
      </p:pic>
      <p:pic>
        <p:nvPicPr>
          <p:cNvPr id="7" name="object 7"/>
          <p:cNvPicPr/>
          <p:nvPr/>
        </p:nvPicPr>
        <p:blipFill>
          <a:blip r:embed="rId3" cstate="print"/>
          <a:stretch>
            <a:fillRect/>
          </a:stretch>
        </p:blipFill>
        <p:spPr>
          <a:xfrm>
            <a:off x="511759" y="3316203"/>
            <a:ext cx="102352" cy="102351"/>
          </a:xfrm>
          <a:prstGeom prst="rect">
            <a:avLst/>
          </a:prstGeom>
        </p:spPr>
      </p:pic>
      <p:sp>
        <p:nvSpPr>
          <p:cNvPr id="8" name="object 8"/>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9" name="object 9"/>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1" name="Rectangle 10">
            <a:extLst>
              <a:ext uri="{FF2B5EF4-FFF2-40B4-BE49-F238E27FC236}">
                <a16:creationId xmlns:a16="http://schemas.microsoft.com/office/drawing/2014/main" id="{EB3C2274-5E05-3176-249A-6BFB37EF2894}"/>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5337810" cy="775970"/>
          </a:xfrm>
          <a:prstGeom prst="rect">
            <a:avLst/>
          </a:prstGeom>
        </p:spPr>
        <p:txBody>
          <a:bodyPr vert="horz" wrap="square" lIns="0" tIns="15240" rIns="0" bIns="0" rtlCol="0">
            <a:spAutoFit/>
          </a:bodyPr>
          <a:lstStyle/>
          <a:p>
            <a:pPr marL="12700">
              <a:lnSpc>
                <a:spcPct val="100000"/>
              </a:lnSpc>
              <a:spcBef>
                <a:spcPts val="120"/>
              </a:spcBef>
            </a:pPr>
            <a:r>
              <a:rPr spc="330" dirty="0"/>
              <a:t>W</a:t>
            </a:r>
            <a:r>
              <a:rPr spc="-245" dirty="0"/>
              <a:t>h</a:t>
            </a:r>
            <a:r>
              <a:rPr spc="200" dirty="0"/>
              <a:t>a</a:t>
            </a:r>
            <a:r>
              <a:rPr spc="40" dirty="0"/>
              <a:t>t</a:t>
            </a:r>
            <a:r>
              <a:rPr spc="-265" dirty="0"/>
              <a:t> </a:t>
            </a:r>
            <a:r>
              <a:rPr spc="-90" dirty="0"/>
              <a:t>i</a:t>
            </a:r>
            <a:r>
              <a:rPr spc="-210" dirty="0"/>
              <a:t>s</a:t>
            </a:r>
            <a:r>
              <a:rPr spc="-265" dirty="0"/>
              <a:t> </a:t>
            </a:r>
            <a:r>
              <a:rPr spc="100" dirty="0"/>
              <a:t>S</a:t>
            </a:r>
            <a:r>
              <a:rPr spc="-150" dirty="0"/>
              <a:t>p</a:t>
            </a:r>
            <a:r>
              <a:rPr spc="200" dirty="0"/>
              <a:t>a</a:t>
            </a:r>
            <a:r>
              <a:rPr spc="-80" dirty="0"/>
              <a:t>r</a:t>
            </a:r>
            <a:r>
              <a:rPr spc="-90" dirty="0"/>
              <a:t>k</a:t>
            </a:r>
            <a:r>
              <a:rPr spc="-265" dirty="0"/>
              <a:t> </a:t>
            </a:r>
            <a:r>
              <a:rPr spc="-295" dirty="0"/>
              <a:t>s</a:t>
            </a:r>
            <a:r>
              <a:rPr spc="-245" dirty="0"/>
              <a:t>h</a:t>
            </a:r>
            <a:r>
              <a:rPr spc="-25" dirty="0"/>
              <a:t>e</a:t>
            </a:r>
            <a:r>
              <a:rPr spc="-210" dirty="0"/>
              <a:t>ll</a:t>
            </a:r>
            <a:r>
              <a:rPr sz="4900" spc="-305" dirty="0">
                <a:latin typeface="Microsoft Sans Serif"/>
                <a:cs typeface="Microsoft Sans Serif"/>
              </a:rPr>
              <a:t>?</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pic>
        <p:nvPicPr>
          <p:cNvPr id="4" name="object 4"/>
          <p:cNvPicPr/>
          <p:nvPr/>
        </p:nvPicPr>
        <p:blipFill>
          <a:blip r:embed="rId3" cstate="print"/>
          <a:stretch>
            <a:fillRect/>
          </a:stretch>
        </p:blipFill>
        <p:spPr>
          <a:xfrm>
            <a:off x="511759" y="2006098"/>
            <a:ext cx="102352" cy="102351"/>
          </a:xfrm>
          <a:prstGeom prst="rect">
            <a:avLst/>
          </a:prstGeom>
        </p:spPr>
      </p:pic>
      <p:pic>
        <p:nvPicPr>
          <p:cNvPr id="5" name="object 5"/>
          <p:cNvPicPr/>
          <p:nvPr/>
        </p:nvPicPr>
        <p:blipFill>
          <a:blip r:embed="rId2" cstate="print"/>
          <a:stretch>
            <a:fillRect/>
          </a:stretch>
        </p:blipFill>
        <p:spPr>
          <a:xfrm>
            <a:off x="511759" y="2661150"/>
            <a:ext cx="102352" cy="102351"/>
          </a:xfrm>
          <a:prstGeom prst="rect">
            <a:avLst/>
          </a:prstGeom>
        </p:spPr>
      </p:pic>
      <p:pic>
        <p:nvPicPr>
          <p:cNvPr id="6" name="object 6"/>
          <p:cNvPicPr/>
          <p:nvPr/>
        </p:nvPicPr>
        <p:blipFill>
          <a:blip r:embed="rId3" cstate="print"/>
          <a:stretch>
            <a:fillRect/>
          </a:stretch>
        </p:blipFill>
        <p:spPr>
          <a:xfrm>
            <a:off x="511759" y="3316203"/>
            <a:ext cx="102352" cy="102351"/>
          </a:xfrm>
          <a:prstGeom prst="rect">
            <a:avLst/>
          </a:prstGeom>
        </p:spPr>
      </p:pic>
      <p:pic>
        <p:nvPicPr>
          <p:cNvPr id="7" name="object 7"/>
          <p:cNvPicPr/>
          <p:nvPr/>
        </p:nvPicPr>
        <p:blipFill>
          <a:blip r:embed="rId4" cstate="print"/>
          <a:stretch>
            <a:fillRect/>
          </a:stretch>
        </p:blipFill>
        <p:spPr>
          <a:xfrm>
            <a:off x="869991" y="3797257"/>
            <a:ext cx="122822" cy="122822"/>
          </a:xfrm>
          <a:prstGeom prst="rect">
            <a:avLst/>
          </a:prstGeom>
        </p:spPr>
      </p:pic>
      <p:pic>
        <p:nvPicPr>
          <p:cNvPr id="8" name="object 8"/>
          <p:cNvPicPr/>
          <p:nvPr/>
        </p:nvPicPr>
        <p:blipFill>
          <a:blip r:embed="rId5" cstate="print"/>
          <a:stretch>
            <a:fillRect/>
          </a:stretch>
        </p:blipFill>
        <p:spPr>
          <a:xfrm>
            <a:off x="869991" y="4452310"/>
            <a:ext cx="122822" cy="122822"/>
          </a:xfrm>
          <a:prstGeom prst="rect">
            <a:avLst/>
          </a:prstGeom>
        </p:spPr>
      </p:pic>
      <p:pic>
        <p:nvPicPr>
          <p:cNvPr id="9" name="object 9"/>
          <p:cNvPicPr/>
          <p:nvPr/>
        </p:nvPicPr>
        <p:blipFill>
          <a:blip r:embed="rId6" cstate="print"/>
          <a:stretch>
            <a:fillRect/>
          </a:stretch>
        </p:blipFill>
        <p:spPr>
          <a:xfrm>
            <a:off x="869991" y="5107363"/>
            <a:ext cx="122822" cy="122822"/>
          </a:xfrm>
          <a:prstGeom prst="rect">
            <a:avLst/>
          </a:prstGeom>
        </p:spPr>
      </p:pic>
      <p:sp>
        <p:nvSpPr>
          <p:cNvPr id="10" name="object 10"/>
          <p:cNvSpPr txBox="1"/>
          <p:nvPr/>
        </p:nvSpPr>
        <p:spPr>
          <a:xfrm>
            <a:off x="847056" y="918523"/>
            <a:ext cx="9554845" cy="4439920"/>
          </a:xfrm>
          <a:prstGeom prst="rect">
            <a:avLst/>
          </a:prstGeom>
        </p:spPr>
        <p:txBody>
          <a:bodyPr vert="horz" wrap="square" lIns="0" tIns="12065" rIns="0" bIns="0" rtlCol="0">
            <a:spAutoFit/>
          </a:bodyPr>
          <a:lstStyle/>
          <a:p>
            <a:pPr marL="12700" marR="2454910">
              <a:lnSpc>
                <a:spcPct val="153500"/>
              </a:lnSpc>
              <a:spcBef>
                <a:spcPts val="95"/>
              </a:spcBef>
            </a:pPr>
            <a:r>
              <a:rPr sz="2500" spc="100" dirty="0">
                <a:solidFill>
                  <a:srgbClr val="04182D"/>
                </a:solidFill>
                <a:latin typeface="Microsoft Sans Serif"/>
                <a:cs typeface="Microsoft Sans Serif"/>
              </a:rPr>
              <a:t>Interacti</a:t>
            </a:r>
            <a:r>
              <a:rPr sz="2800" spc="100" dirty="0">
                <a:solidFill>
                  <a:srgbClr val="04182D"/>
                </a:solidFill>
                <a:latin typeface="Microsoft Sans Serif"/>
                <a:cs typeface="Microsoft Sans Serif"/>
              </a:rPr>
              <a:t>v</a:t>
            </a:r>
            <a:r>
              <a:rPr sz="2500" spc="100" dirty="0">
                <a:solidFill>
                  <a:srgbClr val="04182D"/>
                </a:solidFill>
                <a:latin typeface="Microsoft Sans Serif"/>
                <a:cs typeface="Microsoft Sans Serif"/>
              </a:rPr>
              <a:t>e </a:t>
            </a:r>
            <a:r>
              <a:rPr sz="2500" spc="85" dirty="0">
                <a:solidFill>
                  <a:srgbClr val="04182D"/>
                </a:solidFill>
                <a:latin typeface="Microsoft Sans Serif"/>
                <a:cs typeface="Microsoft Sans Serif"/>
              </a:rPr>
              <a:t>en</a:t>
            </a:r>
            <a:r>
              <a:rPr sz="2800" spc="85" dirty="0">
                <a:solidFill>
                  <a:srgbClr val="04182D"/>
                </a:solidFill>
                <a:latin typeface="Microsoft Sans Serif"/>
                <a:cs typeface="Microsoft Sans Serif"/>
              </a:rPr>
              <a:t>v</a:t>
            </a:r>
            <a:r>
              <a:rPr sz="2500" spc="85" dirty="0">
                <a:solidFill>
                  <a:srgbClr val="04182D"/>
                </a:solidFill>
                <a:latin typeface="Microsoft Sans Serif"/>
                <a:cs typeface="Microsoft Sans Serif"/>
              </a:rPr>
              <a:t>ironment </a:t>
            </a:r>
            <a:r>
              <a:rPr sz="2500" spc="110" dirty="0">
                <a:solidFill>
                  <a:srgbClr val="04182D"/>
                </a:solidFill>
                <a:latin typeface="Microsoft Sans Serif"/>
                <a:cs typeface="Microsoft Sans Serif"/>
              </a:rPr>
              <a:t>for </a:t>
            </a:r>
            <a:r>
              <a:rPr sz="2500" spc="95" dirty="0">
                <a:solidFill>
                  <a:srgbClr val="04182D"/>
                </a:solidFill>
                <a:latin typeface="Microsoft Sans Serif"/>
                <a:cs typeface="Microsoft Sans Serif"/>
              </a:rPr>
              <a:t>r</a:t>
            </a:r>
            <a:r>
              <a:rPr sz="2800" spc="95" dirty="0">
                <a:solidFill>
                  <a:srgbClr val="04182D"/>
                </a:solidFill>
                <a:latin typeface="Microsoft Sans Serif"/>
                <a:cs typeface="Microsoft Sans Serif"/>
              </a:rPr>
              <a:t>u</a:t>
            </a:r>
            <a:r>
              <a:rPr sz="2500" spc="95" dirty="0">
                <a:solidFill>
                  <a:srgbClr val="04182D"/>
                </a:solidFill>
                <a:latin typeface="Microsoft Sans Serif"/>
                <a:cs typeface="Microsoft Sans Serif"/>
              </a:rPr>
              <a:t>nning </a:t>
            </a:r>
            <a:r>
              <a:rPr sz="2500" spc="70" dirty="0">
                <a:solidFill>
                  <a:srgbClr val="04182D"/>
                </a:solidFill>
                <a:latin typeface="Microsoft Sans Serif"/>
                <a:cs typeface="Microsoft Sans Serif"/>
              </a:rPr>
              <a:t>Spark </a:t>
            </a:r>
            <a:r>
              <a:rPr sz="2500" spc="60" dirty="0">
                <a:solidFill>
                  <a:srgbClr val="04182D"/>
                </a:solidFill>
                <a:latin typeface="Microsoft Sans Serif"/>
                <a:cs typeface="Microsoft Sans Serif"/>
              </a:rPr>
              <a:t>jobs </a:t>
            </a:r>
            <a:r>
              <a:rPr sz="2500" spc="-650" dirty="0">
                <a:solidFill>
                  <a:srgbClr val="04182D"/>
                </a:solidFill>
                <a:latin typeface="Microsoft Sans Serif"/>
                <a:cs typeface="Microsoft Sans Serif"/>
              </a:rPr>
              <a:t> </a:t>
            </a:r>
            <a:r>
              <a:rPr sz="2500" spc="75" dirty="0">
                <a:solidFill>
                  <a:srgbClr val="04182D"/>
                </a:solidFill>
                <a:latin typeface="Microsoft Sans Serif"/>
                <a:cs typeface="Microsoft Sans Serif"/>
              </a:rPr>
              <a:t>Helpf</a:t>
            </a:r>
            <a:r>
              <a:rPr sz="2800" spc="75" dirty="0">
                <a:solidFill>
                  <a:srgbClr val="04182D"/>
                </a:solidFill>
                <a:latin typeface="Microsoft Sans Serif"/>
                <a:cs typeface="Microsoft Sans Serif"/>
              </a:rPr>
              <a:t>u</a:t>
            </a:r>
            <a:r>
              <a:rPr sz="2500" spc="75" dirty="0">
                <a:solidFill>
                  <a:srgbClr val="04182D"/>
                </a:solidFill>
                <a:latin typeface="Microsoft Sans Serif"/>
                <a:cs typeface="Microsoft Sans Serif"/>
              </a:rPr>
              <a:t>l</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fast</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interacti</a:t>
            </a:r>
            <a:r>
              <a:rPr sz="2800" spc="110" dirty="0">
                <a:solidFill>
                  <a:srgbClr val="04182D"/>
                </a:solidFill>
                <a:latin typeface="Microsoft Sans Serif"/>
                <a:cs typeface="Microsoft Sans Serif"/>
              </a:rPr>
              <a:t>v</a:t>
            </a:r>
            <a:r>
              <a:rPr sz="2500" spc="110" dirty="0">
                <a:solidFill>
                  <a:srgbClr val="04182D"/>
                </a:solidFill>
                <a:latin typeface="Microsoft Sans Serif"/>
                <a:cs typeface="Microsoft Sans Serif"/>
              </a:rPr>
              <a:t>e</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protot</a:t>
            </a:r>
            <a:r>
              <a:rPr sz="2800" spc="140" dirty="0">
                <a:solidFill>
                  <a:srgbClr val="04182D"/>
                </a:solidFill>
                <a:latin typeface="Microsoft Sans Serif"/>
                <a:cs typeface="Microsoft Sans Serif"/>
              </a:rPr>
              <a:t>y</a:t>
            </a:r>
            <a:r>
              <a:rPr sz="2500" spc="140" dirty="0">
                <a:solidFill>
                  <a:srgbClr val="04182D"/>
                </a:solidFill>
                <a:latin typeface="Microsoft Sans Serif"/>
                <a:cs typeface="Microsoft Sans Serif"/>
              </a:rPr>
              <a:t>ping</a:t>
            </a:r>
            <a:endParaRPr sz="2500">
              <a:latin typeface="Microsoft Sans Serif"/>
              <a:cs typeface="Microsoft Sans Serif"/>
            </a:endParaRPr>
          </a:p>
          <a:p>
            <a:pPr marL="12700" marR="5080">
              <a:lnSpc>
                <a:spcPct val="153500"/>
              </a:lnSpc>
            </a:pPr>
            <a:r>
              <a:rPr sz="2500" dirty="0">
                <a:solidFill>
                  <a:srgbClr val="04182D"/>
                </a:solidFill>
                <a:latin typeface="Microsoft Sans Serif"/>
                <a:cs typeface="Microsoft Sans Serif"/>
              </a:rPr>
              <a:t>Spark</a:t>
            </a:r>
            <a:r>
              <a:rPr sz="2800" dirty="0">
                <a:solidFill>
                  <a:srgbClr val="04182D"/>
                </a:solidFill>
                <a:latin typeface="Microsoft Sans Serif"/>
                <a:cs typeface="Microsoft Sans Serif"/>
              </a:rPr>
              <a:t>’</a:t>
            </a:r>
            <a:r>
              <a:rPr sz="2500" dirty="0">
                <a:solidFill>
                  <a:srgbClr val="04182D"/>
                </a:solidFill>
                <a:latin typeface="Microsoft Sans Serif"/>
                <a:cs typeface="Microsoft Sans Serif"/>
              </a:rPr>
              <a:t>s</a:t>
            </a:r>
            <a:r>
              <a:rPr sz="2500" spc="85" dirty="0">
                <a:solidFill>
                  <a:srgbClr val="04182D"/>
                </a:solidFill>
                <a:latin typeface="Microsoft Sans Serif"/>
                <a:cs typeface="Microsoft Sans Serif"/>
              </a:rPr>
              <a:t> </a:t>
            </a:r>
            <a:r>
              <a:rPr sz="2500" spc="20" dirty="0">
                <a:solidFill>
                  <a:srgbClr val="04182D"/>
                </a:solidFill>
                <a:latin typeface="Microsoft Sans Serif"/>
                <a:cs typeface="Microsoft Sans Serif"/>
              </a:rPr>
              <a:t>shells</a:t>
            </a:r>
            <a:r>
              <a:rPr sz="2500" spc="85" dirty="0">
                <a:solidFill>
                  <a:srgbClr val="04182D"/>
                </a:solidFill>
                <a:latin typeface="Microsoft Sans Serif"/>
                <a:cs typeface="Microsoft Sans Serif"/>
              </a:rPr>
              <a:t> </a:t>
            </a:r>
            <a:r>
              <a:rPr sz="2500" spc="75" dirty="0">
                <a:solidFill>
                  <a:srgbClr val="04182D"/>
                </a:solidFill>
                <a:latin typeface="Microsoft Sans Serif"/>
                <a:cs typeface="Microsoft Sans Serif"/>
              </a:rPr>
              <a:t>allo</a:t>
            </a:r>
            <a:r>
              <a:rPr sz="2800" spc="75" dirty="0">
                <a:solidFill>
                  <a:srgbClr val="04182D"/>
                </a:solidFill>
                <a:latin typeface="Microsoft Sans Serif"/>
                <a:cs typeface="Microsoft Sans Serif"/>
              </a:rPr>
              <a:t>w</a:t>
            </a:r>
            <a:r>
              <a:rPr sz="2800" spc="10" dirty="0">
                <a:solidFill>
                  <a:srgbClr val="04182D"/>
                </a:solidFill>
                <a:latin typeface="Microsoft Sans Serif"/>
                <a:cs typeface="Microsoft Sans Serif"/>
              </a:rPr>
              <a:t> </a:t>
            </a:r>
            <a:r>
              <a:rPr sz="2500" spc="140" dirty="0">
                <a:solidFill>
                  <a:srgbClr val="04182D"/>
                </a:solidFill>
                <a:latin typeface="Microsoft Sans Serif"/>
                <a:cs typeface="Microsoft Sans Serif"/>
              </a:rPr>
              <a:t>interacting</a:t>
            </a:r>
            <a:r>
              <a:rPr sz="2500" spc="85" dirty="0">
                <a:solidFill>
                  <a:srgbClr val="04182D"/>
                </a:solidFill>
                <a:latin typeface="Microsoft Sans Serif"/>
                <a:cs typeface="Microsoft Sans Serif"/>
              </a:rPr>
              <a:t>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on</a:t>
            </a:r>
            <a:r>
              <a:rPr sz="2500" spc="90" dirty="0">
                <a:solidFill>
                  <a:srgbClr val="04182D"/>
                </a:solidFill>
                <a:latin typeface="Microsoft Sans Serif"/>
                <a:cs typeface="Microsoft Sans Serif"/>
              </a:rPr>
              <a:t> </a:t>
            </a:r>
            <a:r>
              <a:rPr sz="2500" spc="80" dirty="0">
                <a:solidFill>
                  <a:srgbClr val="04182D"/>
                </a:solidFill>
                <a:latin typeface="Microsoft Sans Serif"/>
                <a:cs typeface="Microsoft Sans Serif"/>
              </a:rPr>
              <a:t>disk</a:t>
            </a:r>
            <a:r>
              <a:rPr sz="2500" spc="8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or</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90" dirty="0">
                <a:solidFill>
                  <a:srgbClr val="04182D"/>
                </a:solidFill>
                <a:latin typeface="Microsoft Sans Serif"/>
                <a:cs typeface="Microsoft Sans Serif"/>
              </a:rPr>
              <a:t> </a:t>
            </a:r>
            <a:r>
              <a:rPr sz="2500" spc="125" dirty="0">
                <a:solidFill>
                  <a:srgbClr val="04182D"/>
                </a:solidFill>
                <a:latin typeface="Microsoft Sans Serif"/>
                <a:cs typeface="Microsoft Sans Serif"/>
              </a:rPr>
              <a:t>memor</a:t>
            </a:r>
            <a:r>
              <a:rPr sz="2800" spc="125" dirty="0">
                <a:solidFill>
                  <a:srgbClr val="04182D"/>
                </a:solidFill>
                <a:latin typeface="Microsoft Sans Serif"/>
                <a:cs typeface="Microsoft Sans Serif"/>
              </a:rPr>
              <a:t>y </a:t>
            </a:r>
            <a:r>
              <a:rPr sz="2800" spc="-730" dirty="0">
                <a:solidFill>
                  <a:srgbClr val="04182D"/>
                </a:solidFill>
                <a:latin typeface="Microsoft Sans Serif"/>
                <a:cs typeface="Microsoft Sans Serif"/>
              </a:rPr>
              <a:t> </a:t>
            </a:r>
            <a:r>
              <a:rPr sz="2500" spc="45" dirty="0">
                <a:solidFill>
                  <a:srgbClr val="04182D"/>
                </a:solidFill>
                <a:latin typeface="Microsoft Sans Serif"/>
                <a:cs typeface="Microsoft Sans Serif"/>
              </a:rPr>
              <a:t>Three</a:t>
            </a:r>
            <a:r>
              <a:rPr sz="2500" spc="80" dirty="0">
                <a:solidFill>
                  <a:srgbClr val="04182D"/>
                </a:solidFill>
                <a:latin typeface="Microsoft Sans Serif"/>
                <a:cs typeface="Microsoft Sans Serif"/>
              </a:rPr>
              <a:t> </a:t>
            </a:r>
            <a:r>
              <a:rPr sz="2500" spc="135" dirty="0">
                <a:solidFill>
                  <a:srgbClr val="04182D"/>
                </a:solidFill>
                <a:latin typeface="Microsoft Sans Serif"/>
                <a:cs typeface="Microsoft Sans Serif"/>
              </a:rPr>
              <a:t>di</a:t>
            </a:r>
            <a:r>
              <a:rPr sz="2500" spc="210" dirty="0">
                <a:solidFill>
                  <a:srgbClr val="04182D"/>
                </a:solidFill>
                <a:latin typeface="Microsoft Sans Serif"/>
                <a:cs typeface="Microsoft Sans Serif"/>
              </a:rPr>
              <a:t> </a:t>
            </a:r>
            <a:r>
              <a:rPr sz="2500" spc="100" dirty="0">
                <a:solidFill>
                  <a:srgbClr val="04182D"/>
                </a:solidFill>
                <a:latin typeface="Microsoft Sans Serif"/>
                <a:cs typeface="Microsoft Sans Serif"/>
              </a:rPr>
              <a:t>erent</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5" dirty="0">
                <a:solidFill>
                  <a:srgbClr val="04182D"/>
                </a:solidFill>
                <a:latin typeface="Microsoft Sans Serif"/>
                <a:cs typeface="Microsoft Sans Serif"/>
              </a:rPr>
              <a:t>shells</a:t>
            </a:r>
            <a:r>
              <a:rPr sz="2800" spc="-5" dirty="0">
                <a:solidFill>
                  <a:srgbClr val="04182D"/>
                </a:solidFill>
                <a:latin typeface="Microsoft Sans Serif"/>
                <a:cs typeface="Microsoft Sans Serif"/>
              </a:rPr>
              <a:t>:</a:t>
            </a:r>
            <a:endParaRPr sz="2800">
              <a:latin typeface="Microsoft Sans Serif"/>
              <a:cs typeface="Microsoft Sans Serif"/>
            </a:endParaRPr>
          </a:p>
          <a:p>
            <a:pPr marL="381000">
              <a:lnSpc>
                <a:spcPct val="100000"/>
              </a:lnSpc>
              <a:spcBef>
                <a:spcPts val="509"/>
              </a:spcBef>
            </a:pPr>
            <a:r>
              <a:rPr sz="2500" spc="55" dirty="0">
                <a:solidFill>
                  <a:srgbClr val="04182D"/>
                </a:solidFill>
                <a:latin typeface="Microsoft Sans Serif"/>
                <a:cs typeface="Microsoft Sans Serif"/>
              </a:rPr>
              <a:t>Spark</a:t>
            </a:r>
            <a:r>
              <a:rPr sz="2800" spc="55" dirty="0">
                <a:solidFill>
                  <a:srgbClr val="04182D"/>
                </a:solidFill>
                <a:latin typeface="Microsoft Sans Serif"/>
                <a:cs typeface="Microsoft Sans Serif"/>
              </a:rPr>
              <a:t>-</a:t>
            </a:r>
            <a:r>
              <a:rPr sz="2500" spc="55" dirty="0">
                <a:solidFill>
                  <a:srgbClr val="04182D"/>
                </a:solidFill>
                <a:latin typeface="Microsoft Sans Serif"/>
                <a:cs typeface="Microsoft Sans Serif"/>
              </a:rPr>
              <a:t>shell</a:t>
            </a:r>
            <a:r>
              <a:rPr sz="2500" spc="65"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70" dirty="0">
                <a:solidFill>
                  <a:srgbClr val="04182D"/>
                </a:solidFill>
                <a:latin typeface="Microsoft Sans Serif"/>
                <a:cs typeface="Microsoft Sans Serif"/>
              </a:rPr>
              <a:t> Scala</a:t>
            </a:r>
            <a:endParaRPr sz="2500">
              <a:latin typeface="Microsoft Sans Serif"/>
              <a:cs typeface="Microsoft Sans Serif"/>
            </a:endParaRPr>
          </a:p>
          <a:p>
            <a:pPr marL="381000" marR="5408930">
              <a:lnSpc>
                <a:spcPts val="5160"/>
              </a:lnSpc>
              <a:spcBef>
                <a:spcPts val="270"/>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800" spc="45" dirty="0">
                <a:solidFill>
                  <a:srgbClr val="04182D"/>
                </a:solidFill>
                <a:latin typeface="Microsoft Sans Serif"/>
                <a:cs typeface="Microsoft Sans Serif"/>
              </a:rPr>
              <a:t>-</a:t>
            </a:r>
            <a:r>
              <a:rPr sz="2500" spc="45" dirty="0">
                <a:solidFill>
                  <a:srgbClr val="04182D"/>
                </a:solidFill>
                <a:latin typeface="Microsoft Sans Serif"/>
                <a:cs typeface="Microsoft Sans Serif"/>
              </a:rPr>
              <a:t>shell</a:t>
            </a:r>
            <a:r>
              <a:rPr sz="2500" spc="55"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60"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 </a:t>
            </a:r>
            <a:r>
              <a:rPr sz="2500" spc="-645" dirty="0">
                <a:solidFill>
                  <a:srgbClr val="04182D"/>
                </a:solidFill>
                <a:latin typeface="Microsoft Sans Serif"/>
                <a:cs typeface="Microsoft Sans Serif"/>
              </a:rPr>
              <a:t> </a:t>
            </a:r>
            <a:r>
              <a:rPr sz="2500" spc="20" dirty="0">
                <a:solidFill>
                  <a:srgbClr val="04182D"/>
                </a:solidFill>
                <a:latin typeface="Microsoft Sans Serif"/>
                <a:cs typeface="Microsoft Sans Serif"/>
              </a:rPr>
              <a:t>SparkR</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0" dirty="0">
                <a:solidFill>
                  <a:srgbClr val="04182D"/>
                </a:solidFill>
                <a:latin typeface="Microsoft Sans Serif"/>
                <a:cs typeface="Microsoft Sans Serif"/>
              </a:rPr>
              <a:t> </a:t>
            </a:r>
            <a:r>
              <a:rPr sz="2500" spc="-225" dirty="0">
                <a:solidFill>
                  <a:srgbClr val="04182D"/>
                </a:solidFill>
                <a:latin typeface="Microsoft Sans Serif"/>
                <a:cs typeface="Microsoft Sans Serif"/>
              </a:rPr>
              <a:t>R</a:t>
            </a:r>
            <a:endParaRPr sz="2500">
              <a:latin typeface="Microsoft Sans Serif"/>
              <a:cs typeface="Microsoft Sans Serif"/>
            </a:endParaRPr>
          </a:p>
        </p:txBody>
      </p:sp>
      <p:sp>
        <p:nvSpPr>
          <p:cNvPr id="11" name="object 1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2" name="object 1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4" name="Rectangle 13">
            <a:extLst>
              <a:ext uri="{FF2B5EF4-FFF2-40B4-BE49-F238E27FC236}">
                <a16:creationId xmlns:a16="http://schemas.microsoft.com/office/drawing/2014/main" id="{273E3066-A50D-A637-7162-3F0ACDF4F80E}"/>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3585845" cy="775970"/>
          </a:xfrm>
          <a:prstGeom prst="rect">
            <a:avLst/>
          </a:prstGeom>
        </p:spPr>
        <p:txBody>
          <a:bodyPr vert="horz" wrap="square" lIns="0" tIns="15240" rIns="0" bIns="0" rtlCol="0">
            <a:spAutoFit/>
          </a:bodyPr>
          <a:lstStyle/>
          <a:p>
            <a:pPr marL="12700">
              <a:lnSpc>
                <a:spcPct val="100000"/>
              </a:lnSpc>
              <a:spcBef>
                <a:spcPts val="120"/>
              </a:spcBef>
            </a:pPr>
            <a:r>
              <a:rPr spc="50" dirty="0"/>
              <a:t>P</a:t>
            </a:r>
            <a:r>
              <a:rPr sz="4900" spc="50" dirty="0">
                <a:latin typeface="Microsoft Sans Serif"/>
                <a:cs typeface="Microsoft Sans Serif"/>
              </a:rPr>
              <a:t>y</a:t>
            </a:r>
            <a:r>
              <a:rPr spc="50" dirty="0"/>
              <a:t>Spark</a:t>
            </a:r>
            <a:r>
              <a:rPr spc="-320" dirty="0"/>
              <a:t> </a:t>
            </a:r>
            <a:r>
              <a:rPr spc="-180" dirty="0"/>
              <a:t>shell</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sp>
        <p:nvSpPr>
          <p:cNvPr id="4" name="object 4"/>
          <p:cNvSpPr txBox="1"/>
          <p:nvPr/>
        </p:nvSpPr>
        <p:spPr>
          <a:xfrm>
            <a:off x="847056" y="918523"/>
            <a:ext cx="11033760" cy="1990725"/>
          </a:xfrm>
          <a:prstGeom prst="rect">
            <a:avLst/>
          </a:prstGeom>
        </p:spPr>
        <p:txBody>
          <a:bodyPr vert="horz" wrap="square" lIns="0" tIns="240665" rIns="0" bIns="0" rtlCol="0">
            <a:spAutoFit/>
          </a:bodyPr>
          <a:lstStyle/>
          <a:p>
            <a:pPr marL="12700">
              <a:lnSpc>
                <a:spcPct val="100000"/>
              </a:lnSpc>
              <a:spcBef>
                <a:spcPts val="1895"/>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40" dirty="0">
                <a:solidFill>
                  <a:srgbClr val="04182D"/>
                </a:solidFill>
                <a:latin typeface="Microsoft Sans Serif"/>
                <a:cs typeface="Microsoft Sans Serif"/>
              </a:rPr>
              <a:t>shell</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P</a:t>
            </a:r>
            <a:r>
              <a:rPr sz="2800" spc="95" dirty="0">
                <a:solidFill>
                  <a:srgbClr val="04182D"/>
                </a:solidFill>
                <a:latin typeface="Microsoft Sans Serif"/>
                <a:cs typeface="Microsoft Sans Serif"/>
              </a:rPr>
              <a:t>y</a:t>
            </a:r>
            <a:r>
              <a:rPr sz="2500" spc="95" dirty="0">
                <a:solidFill>
                  <a:srgbClr val="04182D"/>
                </a:solidFill>
                <a:latin typeface="Microsoft Sans Serif"/>
                <a:cs typeface="Microsoft Sans Serif"/>
              </a:rPr>
              <a:t>thon</a:t>
            </a:r>
            <a:r>
              <a:rPr sz="2800" spc="95" dirty="0">
                <a:solidFill>
                  <a:srgbClr val="04182D"/>
                </a:solidFill>
                <a:latin typeface="Microsoft Sans Serif"/>
                <a:cs typeface="Microsoft Sans Serif"/>
              </a:rPr>
              <a:t>-</a:t>
            </a:r>
            <a:r>
              <a:rPr sz="2500" spc="95" dirty="0">
                <a:solidFill>
                  <a:srgbClr val="04182D"/>
                </a:solidFill>
                <a:latin typeface="Microsoft Sans Serif"/>
                <a:cs typeface="Microsoft Sans Serif"/>
              </a:rPr>
              <a:t>based</a:t>
            </a:r>
            <a:r>
              <a:rPr sz="2500" spc="85" dirty="0">
                <a:solidFill>
                  <a:srgbClr val="04182D"/>
                </a:solidFill>
                <a:latin typeface="Microsoft Sans Serif"/>
                <a:cs typeface="Microsoft Sans Serif"/>
              </a:rPr>
              <a:t> </a:t>
            </a:r>
            <a:r>
              <a:rPr sz="2500" spc="170" dirty="0">
                <a:solidFill>
                  <a:srgbClr val="04182D"/>
                </a:solidFill>
                <a:latin typeface="Microsoft Sans Serif"/>
                <a:cs typeface="Microsoft Sans Serif"/>
              </a:rPr>
              <a:t>command</a:t>
            </a:r>
            <a:r>
              <a:rPr sz="2500" spc="85" dirty="0">
                <a:solidFill>
                  <a:srgbClr val="04182D"/>
                </a:solidFill>
                <a:latin typeface="Microsoft Sans Serif"/>
                <a:cs typeface="Microsoft Sans Serif"/>
              </a:rPr>
              <a:t> line </a:t>
            </a:r>
            <a:r>
              <a:rPr sz="2500" spc="135" dirty="0">
                <a:solidFill>
                  <a:srgbClr val="04182D"/>
                </a:solidFill>
                <a:latin typeface="Microsoft Sans Serif"/>
                <a:cs typeface="Microsoft Sans Serif"/>
              </a:rPr>
              <a:t>tool</a:t>
            </a:r>
            <a:endParaRPr sz="2500">
              <a:latin typeface="Microsoft Sans Serif"/>
              <a:cs typeface="Microsoft Sans Serif"/>
            </a:endParaRPr>
          </a:p>
          <a:p>
            <a:pPr marL="12700" marR="5080">
              <a:lnSpc>
                <a:spcPct val="153500"/>
              </a:lnSpc>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 </a:t>
            </a:r>
            <a:r>
              <a:rPr sz="2500" spc="40" dirty="0">
                <a:solidFill>
                  <a:srgbClr val="04182D"/>
                </a:solidFill>
                <a:latin typeface="Microsoft Sans Serif"/>
                <a:cs typeface="Microsoft Sans Serif"/>
              </a:rPr>
              <a:t>shell </a:t>
            </a:r>
            <a:r>
              <a:rPr sz="2500" spc="50" dirty="0">
                <a:solidFill>
                  <a:srgbClr val="04182D"/>
                </a:solidFill>
                <a:latin typeface="Microsoft Sans Serif"/>
                <a:cs typeface="Microsoft Sans Serif"/>
              </a:rPr>
              <a:t>allo</a:t>
            </a:r>
            <a:r>
              <a:rPr sz="2800" spc="50" dirty="0">
                <a:solidFill>
                  <a:srgbClr val="04182D"/>
                </a:solidFill>
                <a:latin typeface="Microsoft Sans Serif"/>
                <a:cs typeface="Microsoft Sans Serif"/>
              </a:rPr>
              <a:t>w</a:t>
            </a:r>
            <a:r>
              <a:rPr sz="2500" spc="50" dirty="0">
                <a:solidFill>
                  <a:srgbClr val="04182D"/>
                </a:solidFill>
                <a:latin typeface="Microsoft Sans Serif"/>
                <a:cs typeface="Microsoft Sans Serif"/>
              </a:rPr>
              <a:t>s </a:t>
            </a:r>
            <a:r>
              <a:rPr sz="2500" spc="190" dirty="0">
                <a:solidFill>
                  <a:srgbClr val="04182D"/>
                </a:solidFill>
                <a:latin typeface="Microsoft Sans Serif"/>
                <a:cs typeface="Microsoft Sans Serif"/>
              </a:rPr>
              <a:t>data </a:t>
            </a:r>
            <a:r>
              <a:rPr sz="2500" spc="70" dirty="0">
                <a:solidFill>
                  <a:srgbClr val="04182D"/>
                </a:solidFill>
                <a:latin typeface="Microsoft Sans Serif"/>
                <a:cs typeface="Microsoft Sans Serif"/>
              </a:rPr>
              <a:t>scientists </a:t>
            </a:r>
            <a:r>
              <a:rPr sz="2500" spc="125" dirty="0">
                <a:solidFill>
                  <a:srgbClr val="04182D"/>
                </a:solidFill>
                <a:latin typeface="Microsoft Sans Serif"/>
                <a:cs typeface="Microsoft Sans Serif"/>
              </a:rPr>
              <a:t>interface </a:t>
            </a:r>
            <a:r>
              <a:rPr sz="2800" spc="100" dirty="0">
                <a:solidFill>
                  <a:srgbClr val="04182D"/>
                </a:solidFill>
                <a:latin typeface="Microsoft Sans Serif"/>
                <a:cs typeface="Microsoft Sans Serif"/>
              </a:rPr>
              <a:t>w</a:t>
            </a:r>
            <a:r>
              <a:rPr sz="2500" spc="100" dirty="0">
                <a:solidFill>
                  <a:srgbClr val="04182D"/>
                </a:solidFill>
                <a:latin typeface="Microsoft Sans Serif"/>
                <a:cs typeface="Microsoft Sans Serif"/>
              </a:rPr>
              <a:t>ith </a:t>
            </a:r>
            <a:r>
              <a:rPr sz="2500" spc="70" dirty="0">
                <a:solidFill>
                  <a:srgbClr val="04182D"/>
                </a:solidFill>
                <a:latin typeface="Microsoft Sans Serif"/>
                <a:cs typeface="Microsoft Sans Serif"/>
              </a:rPr>
              <a:t>Spark </a:t>
            </a:r>
            <a:r>
              <a:rPr sz="2500" spc="190" dirty="0">
                <a:solidFill>
                  <a:srgbClr val="04182D"/>
                </a:solidFill>
                <a:latin typeface="Microsoft Sans Serif"/>
                <a:cs typeface="Microsoft Sans Serif"/>
              </a:rPr>
              <a:t>data </a:t>
            </a:r>
            <a:r>
              <a:rPr sz="2500" spc="60" dirty="0">
                <a:solidFill>
                  <a:srgbClr val="04182D"/>
                </a:solidFill>
                <a:latin typeface="Microsoft Sans Serif"/>
                <a:cs typeface="Microsoft Sans Serif"/>
              </a:rPr>
              <a:t>str</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ct</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res </a:t>
            </a:r>
            <a:r>
              <a:rPr sz="2500" spc="-650" dirty="0">
                <a:solidFill>
                  <a:srgbClr val="04182D"/>
                </a:solidFill>
                <a:latin typeface="Microsoft Sans Serif"/>
                <a:cs typeface="Microsoft Sans Serif"/>
              </a:rPr>
              <a:t> </a:t>
            </a: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0" dirty="0">
                <a:solidFill>
                  <a:srgbClr val="04182D"/>
                </a:solidFill>
                <a:latin typeface="Microsoft Sans Serif"/>
                <a:cs typeface="Microsoft Sans Serif"/>
              </a:rPr>
              <a:t> </a:t>
            </a:r>
            <a:r>
              <a:rPr sz="2500" spc="40" dirty="0">
                <a:solidFill>
                  <a:srgbClr val="04182D"/>
                </a:solidFill>
                <a:latin typeface="Microsoft Sans Serif"/>
                <a:cs typeface="Microsoft Sans Serif"/>
              </a:rPr>
              <a:t>shell</a:t>
            </a:r>
            <a:r>
              <a:rPr sz="2500" spc="85" dirty="0">
                <a:solidFill>
                  <a:srgbClr val="04182D"/>
                </a:solidFill>
                <a:latin typeface="Microsoft Sans Serif"/>
                <a:cs typeface="Microsoft Sans Serif"/>
              </a:rPr>
              <a:t> </a:t>
            </a:r>
            <a:r>
              <a:rPr sz="2500" spc="100" dirty="0">
                <a:solidFill>
                  <a:srgbClr val="04182D"/>
                </a:solidFill>
                <a:latin typeface="Microsoft Sans Serif"/>
                <a:cs typeface="Microsoft Sans Serif"/>
              </a:rPr>
              <a:t>s</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pport</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connecting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a:t>
            </a:r>
            <a:endParaRPr sz="2500">
              <a:latin typeface="Microsoft Sans Serif"/>
              <a:cs typeface="Microsoft Sans Serif"/>
            </a:endParaRPr>
          </a:p>
        </p:txBody>
      </p:sp>
      <p:pic>
        <p:nvPicPr>
          <p:cNvPr id="5" name="object 5"/>
          <p:cNvPicPr/>
          <p:nvPr/>
        </p:nvPicPr>
        <p:blipFill>
          <a:blip r:embed="rId3" cstate="print"/>
          <a:stretch>
            <a:fillRect/>
          </a:stretch>
        </p:blipFill>
        <p:spPr>
          <a:xfrm>
            <a:off x="511759" y="2006098"/>
            <a:ext cx="102352" cy="102351"/>
          </a:xfrm>
          <a:prstGeom prst="rect">
            <a:avLst/>
          </a:prstGeom>
        </p:spPr>
      </p:pic>
      <p:pic>
        <p:nvPicPr>
          <p:cNvPr id="6" name="object 6"/>
          <p:cNvPicPr/>
          <p:nvPr/>
        </p:nvPicPr>
        <p:blipFill>
          <a:blip r:embed="rId2" cstate="print"/>
          <a:stretch>
            <a:fillRect/>
          </a:stretch>
        </p:blipFill>
        <p:spPr>
          <a:xfrm>
            <a:off x="511759" y="2661150"/>
            <a:ext cx="102352" cy="102351"/>
          </a:xfrm>
          <a:prstGeom prst="rect">
            <a:avLst/>
          </a:prstGeom>
        </p:spPr>
      </p:pic>
      <p:sp>
        <p:nvSpPr>
          <p:cNvPr id="7" name="object 7"/>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8" name="object 8"/>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0" name="Rectangle 9">
            <a:extLst>
              <a:ext uri="{FF2B5EF4-FFF2-40B4-BE49-F238E27FC236}">
                <a16:creationId xmlns:a16="http://schemas.microsoft.com/office/drawing/2014/main" id="{1471E00A-8A5A-DA81-4B3C-CBD09365F9BF}"/>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45" dirty="0"/>
              <a:t>U</a:t>
            </a:r>
            <a:r>
              <a:rPr spc="-225" dirty="0"/>
              <a:t>n</a:t>
            </a:r>
            <a:r>
              <a:rPr spc="-170" dirty="0"/>
              <a:t>d</a:t>
            </a:r>
            <a:r>
              <a:rPr spc="-65" dirty="0"/>
              <a:t>e</a:t>
            </a:r>
            <a:r>
              <a:rPr spc="-70" dirty="0"/>
              <a:t>r</a:t>
            </a:r>
            <a:r>
              <a:rPr spc="-300" dirty="0"/>
              <a:t>s</a:t>
            </a:r>
            <a:r>
              <a:rPr spc="-80" dirty="0"/>
              <a:t>t</a:t>
            </a:r>
            <a:r>
              <a:rPr spc="200" dirty="0"/>
              <a:t>a</a:t>
            </a:r>
            <a:r>
              <a:rPr spc="-225" dirty="0"/>
              <a:t>n</a:t>
            </a:r>
            <a:r>
              <a:rPr spc="-160" dirty="0"/>
              <a:t>d</a:t>
            </a:r>
            <a:r>
              <a:rPr spc="-90" dirty="0"/>
              <a:t>i</a:t>
            </a:r>
            <a:r>
              <a:rPr spc="-225" dirty="0"/>
              <a:t>n</a:t>
            </a:r>
            <a:r>
              <a:rPr dirty="0"/>
              <a:t>g</a:t>
            </a:r>
            <a:r>
              <a:rPr spc="-265" dirty="0"/>
              <a:t> </a:t>
            </a:r>
            <a:r>
              <a:rPr spc="100" dirty="0"/>
              <a:t>S</a:t>
            </a:r>
            <a:r>
              <a:rPr spc="-150" dirty="0"/>
              <a:t>p</a:t>
            </a:r>
            <a:r>
              <a:rPr spc="200" dirty="0"/>
              <a:t>a</a:t>
            </a:r>
            <a:r>
              <a:rPr spc="-80" dirty="0"/>
              <a:t>r</a:t>
            </a:r>
            <a:r>
              <a:rPr spc="-175" dirty="0"/>
              <a:t>k</a:t>
            </a:r>
            <a:r>
              <a:rPr spc="225" dirty="0"/>
              <a:t>C</a:t>
            </a:r>
            <a:r>
              <a:rPr spc="-225" dirty="0"/>
              <a:t>o</a:t>
            </a:r>
            <a:r>
              <a:rPr spc="-265" dirty="0"/>
              <a:t>n</a:t>
            </a:r>
            <a:r>
              <a:rPr spc="-80" dirty="0"/>
              <a:t>t</a:t>
            </a:r>
            <a:r>
              <a:rPr spc="-105" dirty="0"/>
              <a:t>e</a:t>
            </a:r>
            <a:r>
              <a:rPr sz="4900" spc="-75" dirty="0">
                <a:latin typeface="Microsoft Sans Serif"/>
                <a:cs typeface="Microsoft Sans Serif"/>
              </a:rPr>
              <a:t>x</a:t>
            </a:r>
            <a:r>
              <a:rPr spc="40" dirty="0"/>
              <a:t>t</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45"/>
            <a:ext cx="102352" cy="102351"/>
          </a:xfrm>
          <a:prstGeom prst="rect">
            <a:avLst/>
          </a:prstGeom>
        </p:spPr>
      </p:pic>
      <p:pic>
        <p:nvPicPr>
          <p:cNvPr id="4" name="object 4"/>
          <p:cNvPicPr/>
          <p:nvPr/>
        </p:nvPicPr>
        <p:blipFill>
          <a:blip r:embed="rId3" cstate="print"/>
          <a:stretch>
            <a:fillRect/>
          </a:stretch>
        </p:blipFill>
        <p:spPr>
          <a:xfrm>
            <a:off x="511759" y="2006098"/>
            <a:ext cx="102352" cy="102351"/>
          </a:xfrm>
          <a:prstGeom prst="rect">
            <a:avLst/>
          </a:prstGeom>
        </p:spPr>
      </p:pic>
      <p:pic>
        <p:nvPicPr>
          <p:cNvPr id="5" name="object 5"/>
          <p:cNvPicPr/>
          <p:nvPr/>
        </p:nvPicPr>
        <p:blipFill>
          <a:blip r:embed="rId2" cstate="print"/>
          <a:stretch>
            <a:fillRect/>
          </a:stretch>
        </p:blipFill>
        <p:spPr>
          <a:xfrm>
            <a:off x="511759" y="2661150"/>
            <a:ext cx="102352" cy="102351"/>
          </a:xfrm>
          <a:prstGeom prst="rect">
            <a:avLst/>
          </a:prstGeom>
        </p:spPr>
      </p:pic>
      <p:pic>
        <p:nvPicPr>
          <p:cNvPr id="6" name="object 6"/>
          <p:cNvPicPr/>
          <p:nvPr/>
        </p:nvPicPr>
        <p:blipFill>
          <a:blip r:embed="rId3" cstate="print"/>
          <a:stretch>
            <a:fillRect/>
          </a:stretch>
        </p:blipFill>
        <p:spPr>
          <a:xfrm>
            <a:off x="511759" y="3316203"/>
            <a:ext cx="102352" cy="102351"/>
          </a:xfrm>
          <a:prstGeom prst="rect">
            <a:avLst/>
          </a:prstGeom>
        </p:spPr>
      </p:pic>
      <p:sp>
        <p:nvSpPr>
          <p:cNvPr id="7" name="object 7"/>
          <p:cNvSpPr/>
          <p:nvPr/>
        </p:nvSpPr>
        <p:spPr>
          <a:xfrm>
            <a:off x="7574044" y="3172910"/>
            <a:ext cx="429895" cy="429895"/>
          </a:xfrm>
          <a:custGeom>
            <a:avLst/>
            <a:gdLst/>
            <a:ahLst/>
            <a:cxnLst/>
            <a:rect l="l" t="t" r="r" b="b"/>
            <a:pathLst>
              <a:path w="429895" h="429895">
                <a:moveTo>
                  <a:pt x="353373" y="429877"/>
                </a:moveTo>
                <a:lnTo>
                  <a:pt x="76505" y="429877"/>
                </a:lnTo>
                <a:lnTo>
                  <a:pt x="71180" y="429353"/>
                </a:lnTo>
                <a:lnTo>
                  <a:pt x="31920" y="413091"/>
                </a:lnTo>
                <a:lnTo>
                  <a:pt x="4174" y="374363"/>
                </a:lnTo>
                <a:lnTo>
                  <a:pt x="0" y="353372"/>
                </a:lnTo>
                <a:lnTo>
                  <a:pt x="0" y="347996"/>
                </a:lnTo>
                <a:lnTo>
                  <a:pt x="0" y="76505"/>
                </a:lnTo>
                <a:lnTo>
                  <a:pt x="16786" y="31920"/>
                </a:lnTo>
                <a:lnTo>
                  <a:pt x="55513" y="4174"/>
                </a:lnTo>
                <a:lnTo>
                  <a:pt x="76505" y="0"/>
                </a:lnTo>
                <a:lnTo>
                  <a:pt x="353373" y="0"/>
                </a:lnTo>
                <a:lnTo>
                  <a:pt x="397957" y="16786"/>
                </a:lnTo>
                <a:lnTo>
                  <a:pt x="425702" y="55513"/>
                </a:lnTo>
                <a:lnTo>
                  <a:pt x="429878" y="76505"/>
                </a:lnTo>
                <a:lnTo>
                  <a:pt x="429878" y="353372"/>
                </a:lnTo>
                <a:lnTo>
                  <a:pt x="413091" y="397957"/>
                </a:lnTo>
                <a:lnTo>
                  <a:pt x="374364" y="425702"/>
                </a:lnTo>
                <a:lnTo>
                  <a:pt x="358697" y="429353"/>
                </a:lnTo>
                <a:lnTo>
                  <a:pt x="353373" y="429877"/>
                </a:lnTo>
                <a:close/>
              </a:path>
            </a:pathLst>
          </a:custGeom>
          <a:solidFill>
            <a:srgbClr val="EFEBE3"/>
          </a:solidFill>
        </p:spPr>
        <p:txBody>
          <a:bodyPr wrap="square" lIns="0" tIns="0" rIns="0" bIns="0" rtlCol="0"/>
          <a:lstStyle/>
          <a:p>
            <a:endParaRPr/>
          </a:p>
        </p:txBody>
      </p:sp>
      <p:sp>
        <p:nvSpPr>
          <p:cNvPr id="8" name="object 8"/>
          <p:cNvSpPr txBox="1"/>
          <p:nvPr/>
        </p:nvSpPr>
        <p:spPr>
          <a:xfrm>
            <a:off x="847056" y="918523"/>
            <a:ext cx="8288020" cy="2646045"/>
          </a:xfrm>
          <a:prstGeom prst="rect">
            <a:avLst/>
          </a:prstGeom>
        </p:spPr>
        <p:txBody>
          <a:bodyPr vert="horz" wrap="square" lIns="0" tIns="12065" rIns="0" bIns="0" rtlCol="0">
            <a:spAutoFit/>
          </a:bodyPr>
          <a:lstStyle/>
          <a:p>
            <a:pPr marL="12700" marR="5080" algn="just">
              <a:lnSpc>
                <a:spcPct val="153500"/>
              </a:lnSpc>
              <a:spcBef>
                <a:spcPts val="95"/>
              </a:spcBef>
            </a:pP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90" dirty="0">
                <a:solidFill>
                  <a:srgbClr val="04182D"/>
                </a:solidFill>
                <a:latin typeface="Microsoft Sans Serif"/>
                <a:cs typeface="Microsoft Sans Serif"/>
              </a:rPr>
              <a:t> </a:t>
            </a:r>
            <a:r>
              <a:rPr sz="2500" spc="145" dirty="0">
                <a:solidFill>
                  <a:srgbClr val="04182D"/>
                </a:solidFill>
                <a:latin typeface="Microsoft Sans Serif"/>
                <a:cs typeface="Microsoft Sans Serif"/>
              </a:rPr>
              <a:t>an</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90" dirty="0">
                <a:solidFill>
                  <a:srgbClr val="04182D"/>
                </a:solidFill>
                <a:latin typeface="Microsoft Sans Serif"/>
                <a:cs typeface="Microsoft Sans Serif"/>
              </a:rPr>
              <a:t> </a:t>
            </a:r>
            <a:r>
              <a:rPr sz="2500" spc="130" dirty="0">
                <a:solidFill>
                  <a:srgbClr val="04182D"/>
                </a:solidFill>
                <a:latin typeface="Microsoft Sans Serif"/>
                <a:cs typeface="Microsoft Sans Serif"/>
              </a:rPr>
              <a:t>into</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800" spc="80" dirty="0">
                <a:solidFill>
                  <a:srgbClr val="04182D"/>
                </a:solidFill>
                <a:latin typeface="Microsoft Sans Serif"/>
                <a:cs typeface="Microsoft Sans Serif"/>
              </a:rPr>
              <a:t>w</a:t>
            </a:r>
            <a:r>
              <a:rPr sz="2500" spc="80" dirty="0">
                <a:solidFill>
                  <a:srgbClr val="04182D"/>
                </a:solidFill>
                <a:latin typeface="Microsoft Sans Serif"/>
                <a:cs typeface="Microsoft Sans Serif"/>
              </a:rPr>
              <a:t>orld</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 </a:t>
            </a:r>
            <a:r>
              <a:rPr sz="2500" spc="-655" dirty="0">
                <a:solidFill>
                  <a:srgbClr val="04182D"/>
                </a:solidFill>
                <a:latin typeface="Microsoft Sans Serif"/>
                <a:cs typeface="Microsoft Sans Serif"/>
              </a:rPr>
              <a:t> </a:t>
            </a:r>
            <a:r>
              <a:rPr sz="2500" spc="114" dirty="0">
                <a:solidFill>
                  <a:srgbClr val="04182D"/>
                </a:solidFill>
                <a:latin typeface="Microsoft Sans Serif"/>
                <a:cs typeface="Microsoft Sans Serif"/>
              </a:rPr>
              <a:t>An</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800" spc="70" dirty="0">
                <a:solidFill>
                  <a:srgbClr val="04182D"/>
                </a:solidFill>
                <a:latin typeface="Microsoft Sans Serif"/>
                <a:cs typeface="Microsoft Sans Serif"/>
              </a:rPr>
              <a:t>w</a:t>
            </a:r>
            <a:r>
              <a:rPr sz="2500" spc="70" dirty="0">
                <a:solidFill>
                  <a:srgbClr val="04182D"/>
                </a:solidFill>
                <a:latin typeface="Microsoft Sans Serif"/>
                <a:cs typeface="Microsoft Sans Serif"/>
              </a:rPr>
              <a:t>a</a:t>
            </a:r>
            <a:r>
              <a:rPr sz="2800" spc="7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connecting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5" dirty="0">
                <a:solidFill>
                  <a:srgbClr val="04182D"/>
                </a:solidFill>
                <a:latin typeface="Microsoft Sans Serif"/>
                <a:cs typeface="Microsoft Sans Serif"/>
              </a:rPr>
              <a:t> </a:t>
            </a:r>
            <a:r>
              <a:rPr sz="2500" spc="70"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 </a:t>
            </a:r>
            <a:r>
              <a:rPr sz="2500" spc="-650" dirty="0">
                <a:solidFill>
                  <a:srgbClr val="04182D"/>
                </a:solidFill>
                <a:latin typeface="Microsoft Sans Serif"/>
                <a:cs typeface="Microsoft Sans Serif"/>
              </a:rPr>
              <a:t> </a:t>
            </a:r>
            <a:r>
              <a:rPr sz="2500" spc="114" dirty="0">
                <a:solidFill>
                  <a:srgbClr val="04182D"/>
                </a:solidFill>
                <a:latin typeface="Microsoft Sans Serif"/>
                <a:cs typeface="Microsoft Sans Serif"/>
              </a:rPr>
              <a:t>An</a:t>
            </a:r>
            <a:r>
              <a:rPr sz="2500" spc="80" dirty="0">
                <a:solidFill>
                  <a:srgbClr val="04182D"/>
                </a:solidFill>
                <a:latin typeface="Microsoft Sans Serif"/>
                <a:cs typeface="Microsoft Sans Serif"/>
              </a:rPr>
              <a:t> </a:t>
            </a:r>
            <a:r>
              <a:rPr sz="2500" spc="114" dirty="0">
                <a:solidFill>
                  <a:srgbClr val="04182D"/>
                </a:solidFill>
                <a:latin typeface="Microsoft Sans Serif"/>
                <a:cs typeface="Microsoft Sans Serif"/>
              </a:rPr>
              <a:t>entr</a:t>
            </a:r>
            <a:r>
              <a:rPr sz="2800" spc="114"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45" dirty="0">
                <a:solidFill>
                  <a:srgbClr val="04182D"/>
                </a:solidFill>
                <a:latin typeface="Microsoft Sans Serif"/>
                <a:cs typeface="Microsoft Sans Serif"/>
              </a:rPr>
              <a:t>point</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r>
              <a:rPr sz="2500" spc="8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like</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ke</a:t>
            </a:r>
            <a:r>
              <a:rPr sz="2800" spc="6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30" dirty="0">
                <a:solidFill>
                  <a:srgbClr val="04182D"/>
                </a:solidFill>
                <a:latin typeface="Microsoft Sans Serif"/>
                <a:cs typeface="Microsoft Sans Serif"/>
              </a:rPr>
              <a:t>ho</a:t>
            </a:r>
            <a:r>
              <a:rPr sz="2800" spc="30" dirty="0">
                <a:solidFill>
                  <a:srgbClr val="04182D"/>
                </a:solidFill>
                <a:latin typeface="Microsoft Sans Serif"/>
                <a:cs typeface="Microsoft Sans Serif"/>
              </a:rPr>
              <a:t>u</a:t>
            </a:r>
            <a:r>
              <a:rPr sz="2500" spc="30" dirty="0">
                <a:solidFill>
                  <a:srgbClr val="04182D"/>
                </a:solidFill>
                <a:latin typeface="Microsoft Sans Serif"/>
                <a:cs typeface="Microsoft Sans Serif"/>
              </a:rPr>
              <a:t>se</a:t>
            </a:r>
            <a:endParaRPr sz="2500">
              <a:latin typeface="Microsoft Sans Serif"/>
              <a:cs typeface="Microsoft Sans Serif"/>
            </a:endParaRPr>
          </a:p>
          <a:p>
            <a:pPr marL="12700" algn="just">
              <a:lnSpc>
                <a:spcPct val="100000"/>
              </a:lnSpc>
              <a:spcBef>
                <a:spcPts val="1800"/>
              </a:spcBef>
            </a:pPr>
            <a:r>
              <a:rPr sz="2500" spc="45" dirty="0">
                <a:solidFill>
                  <a:srgbClr val="04182D"/>
                </a:solidFill>
                <a:latin typeface="Microsoft Sans Serif"/>
                <a:cs typeface="Microsoft Sans Serif"/>
              </a:rPr>
              <a:t>P</a:t>
            </a:r>
            <a:r>
              <a:rPr sz="2800" spc="45" dirty="0">
                <a:solidFill>
                  <a:srgbClr val="04182D"/>
                </a:solidFill>
                <a:latin typeface="Microsoft Sans Serif"/>
                <a:cs typeface="Microsoft Sans Serif"/>
              </a:rPr>
              <a:t>y</a:t>
            </a:r>
            <a:r>
              <a:rPr sz="2500" spc="45" dirty="0">
                <a:solidFill>
                  <a:srgbClr val="04182D"/>
                </a:solidFill>
                <a:latin typeface="Microsoft Sans Serif"/>
                <a:cs typeface="Microsoft Sans Serif"/>
              </a:rPr>
              <a:t>Spark</a:t>
            </a:r>
            <a:r>
              <a:rPr sz="2500" spc="85" dirty="0">
                <a:solidFill>
                  <a:srgbClr val="04182D"/>
                </a:solidFill>
                <a:latin typeface="Microsoft Sans Serif"/>
                <a:cs typeface="Microsoft Sans Serif"/>
              </a:rPr>
              <a:t> </a:t>
            </a:r>
            <a:r>
              <a:rPr sz="2500" spc="65" dirty="0">
                <a:solidFill>
                  <a:srgbClr val="04182D"/>
                </a:solidFill>
                <a:latin typeface="Microsoft Sans Serif"/>
                <a:cs typeface="Microsoft Sans Serif"/>
              </a:rPr>
              <a:t>has</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defa</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lt</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r>
              <a:rPr sz="2500" spc="9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called</a:t>
            </a:r>
            <a:r>
              <a:rPr sz="2500" spc="735" dirty="0">
                <a:solidFill>
                  <a:srgbClr val="04182D"/>
                </a:solidFill>
                <a:latin typeface="Microsoft Sans Serif"/>
                <a:cs typeface="Microsoft Sans Serif"/>
              </a:rPr>
              <a:t> </a:t>
            </a:r>
            <a:r>
              <a:rPr sz="2250" dirty="0">
                <a:solidFill>
                  <a:srgbClr val="04182D"/>
                </a:solidFill>
                <a:latin typeface="Courier New"/>
                <a:cs typeface="Courier New"/>
              </a:rPr>
              <a:t>sc</a:t>
            </a:r>
            <a:endParaRPr sz="2250">
              <a:latin typeface="Courier New"/>
              <a:cs typeface="Courier New"/>
            </a:endParaRPr>
          </a:p>
        </p:txBody>
      </p:sp>
      <p:sp>
        <p:nvSpPr>
          <p:cNvPr id="9" name="object 9"/>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0" name="object 10"/>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2" name="Rectangle 11">
            <a:extLst>
              <a:ext uri="{FF2B5EF4-FFF2-40B4-BE49-F238E27FC236}">
                <a16:creationId xmlns:a16="http://schemas.microsoft.com/office/drawing/2014/main" id="{78AEA5A6-BF66-2E0E-BCD9-0E0E73255939}"/>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6574790" cy="775970"/>
          </a:xfrm>
          <a:prstGeom prst="rect">
            <a:avLst/>
          </a:prstGeom>
        </p:spPr>
        <p:txBody>
          <a:bodyPr vert="horz" wrap="square" lIns="0" tIns="15240" rIns="0" bIns="0" rtlCol="0">
            <a:spAutoFit/>
          </a:bodyPr>
          <a:lstStyle/>
          <a:p>
            <a:pPr marL="12700">
              <a:lnSpc>
                <a:spcPct val="100000"/>
              </a:lnSpc>
              <a:spcBef>
                <a:spcPts val="120"/>
              </a:spcBef>
            </a:pPr>
            <a:r>
              <a:rPr spc="-75" dirty="0"/>
              <a:t>I</a:t>
            </a:r>
            <a:r>
              <a:rPr spc="-225" dirty="0"/>
              <a:t>n</a:t>
            </a:r>
            <a:r>
              <a:rPr spc="-295" dirty="0"/>
              <a:t>s</a:t>
            </a:r>
            <a:r>
              <a:rPr spc="-150" dirty="0"/>
              <a:t>p</a:t>
            </a:r>
            <a:r>
              <a:rPr spc="-15" dirty="0"/>
              <a:t>e</a:t>
            </a:r>
            <a:r>
              <a:rPr spc="170" dirty="0"/>
              <a:t>c</a:t>
            </a:r>
            <a:r>
              <a:rPr spc="-45" dirty="0"/>
              <a:t>t</a:t>
            </a:r>
            <a:r>
              <a:rPr spc="-90" dirty="0"/>
              <a:t>i</a:t>
            </a:r>
            <a:r>
              <a:rPr spc="-225" dirty="0"/>
              <a:t>n</a:t>
            </a:r>
            <a:r>
              <a:rPr dirty="0"/>
              <a:t>g</a:t>
            </a:r>
            <a:r>
              <a:rPr spc="-265" dirty="0"/>
              <a:t> </a:t>
            </a:r>
            <a:r>
              <a:rPr spc="100" dirty="0"/>
              <a:t>S</a:t>
            </a:r>
            <a:r>
              <a:rPr spc="-150" dirty="0"/>
              <a:t>p</a:t>
            </a:r>
            <a:r>
              <a:rPr spc="200" dirty="0"/>
              <a:t>a</a:t>
            </a:r>
            <a:r>
              <a:rPr spc="-80" dirty="0"/>
              <a:t>r</a:t>
            </a:r>
            <a:r>
              <a:rPr spc="-175" dirty="0"/>
              <a:t>k</a:t>
            </a:r>
            <a:r>
              <a:rPr spc="225" dirty="0"/>
              <a:t>C</a:t>
            </a:r>
            <a:r>
              <a:rPr spc="-225" dirty="0"/>
              <a:t>o</a:t>
            </a:r>
            <a:r>
              <a:rPr spc="-265" dirty="0"/>
              <a:t>n</a:t>
            </a:r>
            <a:r>
              <a:rPr spc="-80" dirty="0"/>
              <a:t>t</a:t>
            </a:r>
            <a:r>
              <a:rPr spc="-105" dirty="0"/>
              <a:t>e</a:t>
            </a:r>
            <a:r>
              <a:rPr sz="4900" spc="-75" dirty="0">
                <a:latin typeface="Microsoft Sans Serif"/>
                <a:cs typeface="Microsoft Sans Serif"/>
              </a:rPr>
              <a:t>x</a:t>
            </a:r>
            <a:r>
              <a:rPr spc="40" dirty="0"/>
              <a:t>t</a:t>
            </a:r>
            <a:endParaRPr sz="4900">
              <a:latin typeface="Microsoft Sans Serif"/>
              <a:cs typeface="Microsoft Sans Serif"/>
            </a:endParaRPr>
          </a:p>
        </p:txBody>
      </p:sp>
      <p:sp>
        <p:nvSpPr>
          <p:cNvPr id="3" name="object 3"/>
          <p:cNvSpPr/>
          <p:nvPr/>
        </p:nvSpPr>
        <p:spPr>
          <a:xfrm>
            <a:off x="491289" y="1821864"/>
            <a:ext cx="14575155" cy="491490"/>
          </a:xfrm>
          <a:custGeom>
            <a:avLst/>
            <a:gdLst/>
            <a:ahLst/>
            <a:cxnLst/>
            <a:rect l="l" t="t" r="r" b="b"/>
            <a:pathLst>
              <a:path w="14575155" h="491489">
                <a:moveTo>
                  <a:pt x="14498413" y="491289"/>
                </a:moveTo>
                <a:lnTo>
                  <a:pt x="76505" y="491289"/>
                </a:lnTo>
                <a:lnTo>
                  <a:pt x="71180" y="490764"/>
                </a:lnTo>
                <a:lnTo>
                  <a:pt x="31920" y="474502"/>
                </a:lnTo>
                <a:lnTo>
                  <a:pt x="4175" y="435775"/>
                </a:lnTo>
                <a:lnTo>
                  <a:pt x="0" y="414784"/>
                </a:lnTo>
                <a:lnTo>
                  <a:pt x="0" y="409407"/>
                </a:lnTo>
                <a:lnTo>
                  <a:pt x="0" y="76504"/>
                </a:lnTo>
                <a:lnTo>
                  <a:pt x="16786" y="31920"/>
                </a:lnTo>
                <a:lnTo>
                  <a:pt x="55513" y="4175"/>
                </a:lnTo>
                <a:lnTo>
                  <a:pt x="76505" y="0"/>
                </a:lnTo>
                <a:lnTo>
                  <a:pt x="14498413" y="0"/>
                </a:lnTo>
                <a:lnTo>
                  <a:pt x="14542998" y="16786"/>
                </a:lnTo>
                <a:lnTo>
                  <a:pt x="14570742" y="55513"/>
                </a:lnTo>
                <a:lnTo>
                  <a:pt x="14574918" y="76504"/>
                </a:lnTo>
                <a:lnTo>
                  <a:pt x="14574918" y="414784"/>
                </a:lnTo>
                <a:lnTo>
                  <a:pt x="14558132" y="459369"/>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4" name="object 4"/>
          <p:cNvSpPr/>
          <p:nvPr/>
        </p:nvSpPr>
        <p:spPr>
          <a:xfrm>
            <a:off x="491289" y="2558799"/>
            <a:ext cx="14575155" cy="511809"/>
          </a:xfrm>
          <a:custGeom>
            <a:avLst/>
            <a:gdLst/>
            <a:ahLst/>
            <a:cxnLst/>
            <a:rect l="l" t="t" r="r" b="b"/>
            <a:pathLst>
              <a:path w="14575155" h="511810">
                <a:moveTo>
                  <a:pt x="14498413" y="511759"/>
                </a:moveTo>
                <a:lnTo>
                  <a:pt x="76505" y="511759"/>
                </a:lnTo>
                <a:lnTo>
                  <a:pt x="71180" y="511234"/>
                </a:lnTo>
                <a:lnTo>
                  <a:pt x="31920" y="494972"/>
                </a:lnTo>
                <a:lnTo>
                  <a:pt x="4175" y="456245"/>
                </a:lnTo>
                <a:lnTo>
                  <a:pt x="0" y="435254"/>
                </a:lnTo>
                <a:lnTo>
                  <a:pt x="0" y="429878"/>
                </a:lnTo>
                <a:lnTo>
                  <a:pt x="0" y="76504"/>
                </a:lnTo>
                <a:lnTo>
                  <a:pt x="16786" y="31919"/>
                </a:lnTo>
                <a:lnTo>
                  <a:pt x="55513" y="4175"/>
                </a:lnTo>
                <a:lnTo>
                  <a:pt x="76505" y="0"/>
                </a:lnTo>
                <a:lnTo>
                  <a:pt x="14498413" y="0"/>
                </a:lnTo>
                <a:lnTo>
                  <a:pt x="14542998" y="16786"/>
                </a:lnTo>
                <a:lnTo>
                  <a:pt x="14570742" y="55513"/>
                </a:lnTo>
                <a:lnTo>
                  <a:pt x="14574918" y="76504"/>
                </a:lnTo>
                <a:lnTo>
                  <a:pt x="14574918" y="435254"/>
                </a:lnTo>
                <a:lnTo>
                  <a:pt x="14558132" y="479838"/>
                </a:lnTo>
                <a:lnTo>
                  <a:pt x="14519404" y="507583"/>
                </a:lnTo>
                <a:lnTo>
                  <a:pt x="14503737" y="511234"/>
                </a:lnTo>
                <a:lnTo>
                  <a:pt x="14498413" y="511759"/>
                </a:lnTo>
                <a:close/>
              </a:path>
            </a:pathLst>
          </a:custGeom>
          <a:solidFill>
            <a:srgbClr val="04182D"/>
          </a:solidFill>
        </p:spPr>
        <p:txBody>
          <a:bodyPr wrap="square" lIns="0" tIns="0" rIns="0" bIns="0" rtlCol="0"/>
          <a:lstStyle/>
          <a:p>
            <a:endParaRPr/>
          </a:p>
        </p:txBody>
      </p:sp>
      <p:sp>
        <p:nvSpPr>
          <p:cNvPr id="5" name="object 5"/>
          <p:cNvSpPr/>
          <p:nvPr/>
        </p:nvSpPr>
        <p:spPr>
          <a:xfrm>
            <a:off x="491289" y="3971256"/>
            <a:ext cx="14575155" cy="491490"/>
          </a:xfrm>
          <a:custGeom>
            <a:avLst/>
            <a:gdLst/>
            <a:ahLst/>
            <a:cxnLst/>
            <a:rect l="l" t="t" r="r" b="b"/>
            <a:pathLst>
              <a:path w="14575155" h="491489">
                <a:moveTo>
                  <a:pt x="14498413" y="491289"/>
                </a:moveTo>
                <a:lnTo>
                  <a:pt x="76505" y="491289"/>
                </a:lnTo>
                <a:lnTo>
                  <a:pt x="71180" y="490764"/>
                </a:lnTo>
                <a:lnTo>
                  <a:pt x="31920" y="474502"/>
                </a:lnTo>
                <a:lnTo>
                  <a:pt x="4175" y="435774"/>
                </a:lnTo>
                <a:lnTo>
                  <a:pt x="0" y="414783"/>
                </a:lnTo>
                <a:lnTo>
                  <a:pt x="0" y="409407"/>
                </a:lnTo>
                <a:lnTo>
                  <a:pt x="0" y="76505"/>
                </a:lnTo>
                <a:lnTo>
                  <a:pt x="16786" y="31920"/>
                </a:lnTo>
                <a:lnTo>
                  <a:pt x="55513" y="4175"/>
                </a:lnTo>
                <a:lnTo>
                  <a:pt x="76505" y="0"/>
                </a:lnTo>
                <a:lnTo>
                  <a:pt x="14498413" y="0"/>
                </a:lnTo>
                <a:lnTo>
                  <a:pt x="14542998" y="16786"/>
                </a:lnTo>
                <a:lnTo>
                  <a:pt x="14570742" y="55513"/>
                </a:lnTo>
                <a:lnTo>
                  <a:pt x="14574918" y="76505"/>
                </a:lnTo>
                <a:lnTo>
                  <a:pt x="14574918" y="414783"/>
                </a:lnTo>
                <a:lnTo>
                  <a:pt x="14558132" y="459368"/>
                </a:lnTo>
                <a:lnTo>
                  <a:pt x="14519404" y="487113"/>
                </a:lnTo>
                <a:lnTo>
                  <a:pt x="14503737" y="490764"/>
                </a:lnTo>
                <a:lnTo>
                  <a:pt x="14498413" y="491289"/>
                </a:lnTo>
                <a:close/>
              </a:path>
            </a:pathLst>
          </a:custGeom>
          <a:solidFill>
            <a:srgbClr val="F6F2EB"/>
          </a:solidFill>
        </p:spPr>
        <p:txBody>
          <a:bodyPr wrap="square" lIns="0" tIns="0" rIns="0" bIns="0" rtlCol="0"/>
          <a:lstStyle/>
          <a:p>
            <a:endParaRPr/>
          </a:p>
        </p:txBody>
      </p:sp>
      <p:sp>
        <p:nvSpPr>
          <p:cNvPr id="6" name="object 6"/>
          <p:cNvSpPr/>
          <p:nvPr/>
        </p:nvSpPr>
        <p:spPr>
          <a:xfrm>
            <a:off x="491289" y="4708190"/>
            <a:ext cx="14575155" cy="491490"/>
          </a:xfrm>
          <a:custGeom>
            <a:avLst/>
            <a:gdLst/>
            <a:ahLst/>
            <a:cxnLst/>
            <a:rect l="l" t="t" r="r" b="b"/>
            <a:pathLst>
              <a:path w="14575155" h="491489">
                <a:moveTo>
                  <a:pt x="14498413" y="491289"/>
                </a:moveTo>
                <a:lnTo>
                  <a:pt x="76505" y="491289"/>
                </a:lnTo>
                <a:lnTo>
                  <a:pt x="71180" y="490764"/>
                </a:lnTo>
                <a:lnTo>
                  <a:pt x="31920" y="474502"/>
                </a:lnTo>
                <a:lnTo>
                  <a:pt x="4175" y="435774"/>
                </a:lnTo>
                <a:lnTo>
                  <a:pt x="0" y="414784"/>
                </a:lnTo>
                <a:lnTo>
                  <a:pt x="0" y="409407"/>
                </a:lnTo>
                <a:lnTo>
                  <a:pt x="0" y="76505"/>
                </a:lnTo>
                <a:lnTo>
                  <a:pt x="16786" y="31919"/>
                </a:lnTo>
                <a:lnTo>
                  <a:pt x="55513" y="4174"/>
                </a:lnTo>
                <a:lnTo>
                  <a:pt x="76505" y="0"/>
                </a:lnTo>
                <a:lnTo>
                  <a:pt x="14498413" y="0"/>
                </a:lnTo>
                <a:lnTo>
                  <a:pt x="14542998" y="16786"/>
                </a:lnTo>
                <a:lnTo>
                  <a:pt x="14570742" y="55513"/>
                </a:lnTo>
                <a:lnTo>
                  <a:pt x="14574918" y="76505"/>
                </a:lnTo>
                <a:lnTo>
                  <a:pt x="14574918" y="414784"/>
                </a:lnTo>
                <a:lnTo>
                  <a:pt x="14558132" y="459368"/>
                </a:lnTo>
                <a:lnTo>
                  <a:pt x="14519404" y="487113"/>
                </a:lnTo>
                <a:lnTo>
                  <a:pt x="14503737" y="490764"/>
                </a:lnTo>
                <a:lnTo>
                  <a:pt x="14498413" y="491289"/>
                </a:lnTo>
                <a:close/>
              </a:path>
            </a:pathLst>
          </a:custGeom>
          <a:solidFill>
            <a:srgbClr val="04182D"/>
          </a:solidFill>
        </p:spPr>
        <p:txBody>
          <a:bodyPr wrap="square" lIns="0" tIns="0" rIns="0" bIns="0" rtlCol="0"/>
          <a:lstStyle/>
          <a:p>
            <a:endParaRPr/>
          </a:p>
        </p:txBody>
      </p:sp>
      <p:sp>
        <p:nvSpPr>
          <p:cNvPr id="7" name="object 7"/>
          <p:cNvSpPr/>
          <p:nvPr/>
        </p:nvSpPr>
        <p:spPr>
          <a:xfrm>
            <a:off x="491289" y="6100176"/>
            <a:ext cx="14575155" cy="491490"/>
          </a:xfrm>
          <a:custGeom>
            <a:avLst/>
            <a:gdLst/>
            <a:ahLst/>
            <a:cxnLst/>
            <a:rect l="l" t="t" r="r" b="b"/>
            <a:pathLst>
              <a:path w="14575155" h="491490">
                <a:moveTo>
                  <a:pt x="14498413" y="491289"/>
                </a:moveTo>
                <a:lnTo>
                  <a:pt x="76505" y="491289"/>
                </a:lnTo>
                <a:lnTo>
                  <a:pt x="71180" y="490764"/>
                </a:lnTo>
                <a:lnTo>
                  <a:pt x="31920" y="474502"/>
                </a:lnTo>
                <a:lnTo>
                  <a:pt x="4175" y="435774"/>
                </a:lnTo>
                <a:lnTo>
                  <a:pt x="0" y="414783"/>
                </a:lnTo>
                <a:lnTo>
                  <a:pt x="0" y="409407"/>
                </a:lnTo>
                <a:lnTo>
                  <a:pt x="0" y="76504"/>
                </a:lnTo>
                <a:lnTo>
                  <a:pt x="16786" y="31920"/>
                </a:lnTo>
                <a:lnTo>
                  <a:pt x="55513" y="4174"/>
                </a:lnTo>
                <a:lnTo>
                  <a:pt x="76505" y="0"/>
                </a:lnTo>
                <a:lnTo>
                  <a:pt x="14498413" y="0"/>
                </a:lnTo>
                <a:lnTo>
                  <a:pt x="14542998" y="16785"/>
                </a:lnTo>
                <a:lnTo>
                  <a:pt x="14570742" y="55513"/>
                </a:lnTo>
                <a:lnTo>
                  <a:pt x="14574918" y="76504"/>
                </a:lnTo>
                <a:lnTo>
                  <a:pt x="14574918" y="414783"/>
                </a:lnTo>
                <a:lnTo>
                  <a:pt x="14558132" y="459368"/>
                </a:lnTo>
                <a:lnTo>
                  <a:pt x="14519404" y="487112"/>
                </a:lnTo>
                <a:lnTo>
                  <a:pt x="14503737" y="490764"/>
                </a:lnTo>
                <a:lnTo>
                  <a:pt x="14498413" y="491289"/>
                </a:lnTo>
                <a:close/>
              </a:path>
            </a:pathLst>
          </a:custGeom>
          <a:solidFill>
            <a:srgbClr val="F6F2EB"/>
          </a:solidFill>
        </p:spPr>
        <p:txBody>
          <a:bodyPr wrap="square" lIns="0" tIns="0" rIns="0" bIns="0" rtlCol="0"/>
          <a:lstStyle/>
          <a:p>
            <a:endParaRPr/>
          </a:p>
        </p:txBody>
      </p:sp>
      <p:sp>
        <p:nvSpPr>
          <p:cNvPr id="8" name="object 8"/>
          <p:cNvSpPr/>
          <p:nvPr/>
        </p:nvSpPr>
        <p:spPr>
          <a:xfrm>
            <a:off x="491289" y="6837111"/>
            <a:ext cx="14575155" cy="511809"/>
          </a:xfrm>
          <a:custGeom>
            <a:avLst/>
            <a:gdLst/>
            <a:ahLst/>
            <a:cxnLst/>
            <a:rect l="l" t="t" r="r" b="b"/>
            <a:pathLst>
              <a:path w="14575155" h="511809">
                <a:moveTo>
                  <a:pt x="14498413" y="511759"/>
                </a:moveTo>
                <a:lnTo>
                  <a:pt x="76505" y="511759"/>
                </a:lnTo>
                <a:lnTo>
                  <a:pt x="71180" y="511235"/>
                </a:lnTo>
                <a:lnTo>
                  <a:pt x="31920" y="494972"/>
                </a:lnTo>
                <a:lnTo>
                  <a:pt x="4175" y="456245"/>
                </a:lnTo>
                <a:lnTo>
                  <a:pt x="0" y="435254"/>
                </a:lnTo>
                <a:lnTo>
                  <a:pt x="0" y="429878"/>
                </a:lnTo>
                <a:lnTo>
                  <a:pt x="0" y="76504"/>
                </a:lnTo>
                <a:lnTo>
                  <a:pt x="16786" y="31920"/>
                </a:lnTo>
                <a:lnTo>
                  <a:pt x="55513" y="4174"/>
                </a:lnTo>
                <a:lnTo>
                  <a:pt x="76505" y="0"/>
                </a:lnTo>
                <a:lnTo>
                  <a:pt x="14498413" y="0"/>
                </a:lnTo>
                <a:lnTo>
                  <a:pt x="14542998" y="16785"/>
                </a:lnTo>
                <a:lnTo>
                  <a:pt x="14570742" y="55512"/>
                </a:lnTo>
                <a:lnTo>
                  <a:pt x="14574918" y="76504"/>
                </a:lnTo>
                <a:lnTo>
                  <a:pt x="14574918" y="435254"/>
                </a:lnTo>
                <a:lnTo>
                  <a:pt x="14558132" y="479838"/>
                </a:lnTo>
                <a:lnTo>
                  <a:pt x="14519404" y="507583"/>
                </a:lnTo>
                <a:lnTo>
                  <a:pt x="14503737" y="511235"/>
                </a:lnTo>
                <a:lnTo>
                  <a:pt x="14498413" y="511759"/>
                </a:lnTo>
                <a:close/>
              </a:path>
            </a:pathLst>
          </a:custGeom>
          <a:solidFill>
            <a:srgbClr val="04182D"/>
          </a:solidFill>
        </p:spPr>
        <p:txBody>
          <a:bodyPr wrap="square" lIns="0" tIns="0" rIns="0" bIns="0" rtlCol="0"/>
          <a:lstStyle/>
          <a:p>
            <a:endParaRPr/>
          </a:p>
        </p:txBody>
      </p:sp>
      <p:pic>
        <p:nvPicPr>
          <p:cNvPr id="9" name="object 9"/>
          <p:cNvPicPr/>
          <p:nvPr/>
        </p:nvPicPr>
        <p:blipFill>
          <a:blip r:embed="rId2" cstate="print"/>
          <a:stretch>
            <a:fillRect/>
          </a:stretch>
        </p:blipFill>
        <p:spPr>
          <a:xfrm>
            <a:off x="511759" y="1351045"/>
            <a:ext cx="102352" cy="102351"/>
          </a:xfrm>
          <a:prstGeom prst="rect">
            <a:avLst/>
          </a:prstGeom>
        </p:spPr>
      </p:pic>
      <p:sp>
        <p:nvSpPr>
          <p:cNvPr id="10" name="object 10"/>
          <p:cNvSpPr txBox="1"/>
          <p:nvPr/>
        </p:nvSpPr>
        <p:spPr>
          <a:xfrm>
            <a:off x="847056" y="1144777"/>
            <a:ext cx="6331585" cy="454659"/>
          </a:xfrm>
          <a:prstGeom prst="rect">
            <a:avLst/>
          </a:prstGeom>
        </p:spPr>
        <p:txBody>
          <a:bodyPr vert="horz" wrap="square" lIns="0" tIns="13970" rIns="0" bIns="0" rtlCol="0">
            <a:spAutoFit/>
          </a:bodyPr>
          <a:lstStyle/>
          <a:p>
            <a:pPr marL="12700">
              <a:lnSpc>
                <a:spcPct val="100000"/>
              </a:lnSpc>
              <a:spcBef>
                <a:spcPts val="110"/>
              </a:spcBef>
            </a:pPr>
            <a:r>
              <a:rPr sz="2550" spc="-55" dirty="0">
                <a:solidFill>
                  <a:srgbClr val="04182D"/>
                </a:solidFill>
                <a:latin typeface="Lucida Sans Unicode"/>
                <a:cs typeface="Lucida Sans Unicode"/>
              </a:rPr>
              <a:t>Version</a:t>
            </a:r>
            <a:r>
              <a:rPr sz="2800" spc="-5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80" dirty="0">
                <a:solidFill>
                  <a:srgbClr val="04182D"/>
                </a:solidFill>
                <a:latin typeface="Microsoft Sans Serif"/>
                <a:cs typeface="Microsoft Sans Serif"/>
              </a:rPr>
              <a:t>To</a:t>
            </a:r>
            <a:r>
              <a:rPr sz="2500" spc="95" dirty="0">
                <a:solidFill>
                  <a:srgbClr val="04182D"/>
                </a:solidFill>
                <a:latin typeface="Microsoft Sans Serif"/>
                <a:cs typeface="Microsoft Sans Serif"/>
              </a:rPr>
              <a:t> </a:t>
            </a:r>
            <a:r>
              <a:rPr sz="2500" spc="75" dirty="0">
                <a:solidFill>
                  <a:srgbClr val="04182D"/>
                </a:solidFill>
                <a:latin typeface="Microsoft Sans Serif"/>
                <a:cs typeface="Microsoft Sans Serif"/>
              </a:rPr>
              <a:t>retrie</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e</a:t>
            </a:r>
            <a:r>
              <a:rPr sz="2500" spc="95" dirty="0">
                <a:solidFill>
                  <a:srgbClr val="04182D"/>
                </a:solidFill>
                <a:latin typeface="Microsoft Sans Serif"/>
                <a:cs typeface="Microsoft Sans Serif"/>
              </a:rPr>
              <a:t> 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 </a:t>
            </a:r>
            <a:r>
              <a:rPr sz="2800" spc="40" dirty="0">
                <a:solidFill>
                  <a:srgbClr val="04182D"/>
                </a:solidFill>
                <a:latin typeface="Microsoft Sans Serif"/>
                <a:cs typeface="Microsoft Sans Serif"/>
              </a:rPr>
              <a:t>v</a:t>
            </a:r>
            <a:r>
              <a:rPr sz="2500" spc="40" dirty="0">
                <a:solidFill>
                  <a:srgbClr val="04182D"/>
                </a:solidFill>
                <a:latin typeface="Microsoft Sans Serif"/>
                <a:cs typeface="Microsoft Sans Serif"/>
              </a:rPr>
              <a:t>ersion</a:t>
            </a:r>
            <a:endParaRPr sz="2500">
              <a:latin typeface="Microsoft Sans Serif"/>
              <a:cs typeface="Microsoft Sans Serif"/>
            </a:endParaRPr>
          </a:p>
        </p:txBody>
      </p:sp>
      <p:sp>
        <p:nvSpPr>
          <p:cNvPr id="11" name="object 11"/>
          <p:cNvSpPr txBox="1"/>
          <p:nvPr/>
        </p:nvSpPr>
        <p:spPr>
          <a:xfrm>
            <a:off x="573264" y="1970471"/>
            <a:ext cx="102171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sc.versio</a:t>
            </a:r>
            <a:r>
              <a:rPr sz="1300" spc="5" dirty="0">
                <a:solidFill>
                  <a:srgbClr val="04182D"/>
                </a:solidFill>
                <a:latin typeface="Courier New"/>
                <a:cs typeface="Courier New"/>
              </a:rPr>
              <a:t>n</a:t>
            </a:r>
            <a:endParaRPr sz="1300">
              <a:latin typeface="Courier New"/>
              <a:cs typeface="Courier New"/>
            </a:endParaRPr>
          </a:p>
        </p:txBody>
      </p:sp>
      <p:sp>
        <p:nvSpPr>
          <p:cNvPr id="12" name="object 12"/>
          <p:cNvSpPr txBox="1"/>
          <p:nvPr/>
        </p:nvSpPr>
        <p:spPr>
          <a:xfrm>
            <a:off x="573264" y="2707405"/>
            <a:ext cx="52387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2.3.</a:t>
            </a:r>
            <a:r>
              <a:rPr sz="1300" spc="5" dirty="0">
                <a:solidFill>
                  <a:srgbClr val="FFFFFF"/>
                </a:solidFill>
                <a:latin typeface="Courier New"/>
                <a:cs typeface="Courier New"/>
              </a:rPr>
              <a:t>1</a:t>
            </a:r>
            <a:endParaRPr sz="1300">
              <a:latin typeface="Courier New"/>
              <a:cs typeface="Courier New"/>
            </a:endParaRPr>
          </a:p>
        </p:txBody>
      </p:sp>
      <p:pic>
        <p:nvPicPr>
          <p:cNvPr id="13" name="object 13"/>
          <p:cNvPicPr/>
          <p:nvPr/>
        </p:nvPicPr>
        <p:blipFill>
          <a:blip r:embed="rId3" cstate="print"/>
          <a:stretch>
            <a:fillRect/>
          </a:stretch>
        </p:blipFill>
        <p:spPr>
          <a:xfrm>
            <a:off x="511759" y="3500437"/>
            <a:ext cx="102352" cy="102351"/>
          </a:xfrm>
          <a:prstGeom prst="rect">
            <a:avLst/>
          </a:prstGeom>
        </p:spPr>
      </p:pic>
      <p:sp>
        <p:nvSpPr>
          <p:cNvPr id="14" name="object 14"/>
          <p:cNvSpPr txBox="1"/>
          <p:nvPr/>
        </p:nvSpPr>
        <p:spPr>
          <a:xfrm>
            <a:off x="847056" y="3294169"/>
            <a:ext cx="9095740" cy="454659"/>
          </a:xfrm>
          <a:prstGeom prst="rect">
            <a:avLst/>
          </a:prstGeom>
        </p:spPr>
        <p:txBody>
          <a:bodyPr vert="horz" wrap="square" lIns="0" tIns="13970" rIns="0" bIns="0" rtlCol="0">
            <a:spAutoFit/>
          </a:bodyPr>
          <a:lstStyle/>
          <a:p>
            <a:pPr marL="12700">
              <a:lnSpc>
                <a:spcPct val="100000"/>
              </a:lnSpc>
              <a:spcBef>
                <a:spcPts val="110"/>
              </a:spcBef>
            </a:pPr>
            <a:r>
              <a:rPr sz="2550" spc="25" dirty="0">
                <a:solidFill>
                  <a:srgbClr val="04182D"/>
                </a:solidFill>
                <a:latin typeface="Lucida Sans Unicode"/>
                <a:cs typeface="Lucida Sans Unicode"/>
              </a:rPr>
              <a:t>P</a:t>
            </a:r>
            <a:r>
              <a:rPr sz="2800" spc="25" dirty="0">
                <a:solidFill>
                  <a:srgbClr val="04182D"/>
                </a:solidFill>
                <a:latin typeface="Microsoft Sans Serif"/>
                <a:cs typeface="Microsoft Sans Serif"/>
              </a:rPr>
              <a:t>y</a:t>
            </a:r>
            <a:r>
              <a:rPr sz="2550" spc="25" dirty="0">
                <a:solidFill>
                  <a:srgbClr val="04182D"/>
                </a:solidFill>
                <a:latin typeface="Lucida Sans Unicode"/>
                <a:cs typeface="Lucida Sans Unicode"/>
              </a:rPr>
              <a:t>thon</a:t>
            </a:r>
            <a:r>
              <a:rPr sz="2550" spc="-50" dirty="0">
                <a:solidFill>
                  <a:srgbClr val="04182D"/>
                </a:solidFill>
                <a:latin typeface="Lucida Sans Unicode"/>
                <a:cs typeface="Lucida Sans Unicode"/>
              </a:rPr>
              <a:t> </a:t>
            </a:r>
            <a:r>
              <a:rPr sz="2550" spc="-55" dirty="0">
                <a:solidFill>
                  <a:srgbClr val="04182D"/>
                </a:solidFill>
                <a:latin typeface="Lucida Sans Unicode"/>
                <a:cs typeface="Lucida Sans Unicode"/>
              </a:rPr>
              <a:t>Version</a:t>
            </a:r>
            <a:r>
              <a:rPr sz="2800" spc="-5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80"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75" dirty="0">
                <a:solidFill>
                  <a:srgbClr val="04182D"/>
                </a:solidFill>
                <a:latin typeface="Microsoft Sans Serif"/>
                <a:cs typeface="Microsoft Sans Serif"/>
              </a:rPr>
              <a:t>retrie</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e</a:t>
            </a:r>
            <a:r>
              <a:rPr sz="2500" spc="95"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a:t>
            </a:r>
            <a:r>
              <a:rPr sz="2500" spc="95" dirty="0">
                <a:solidFill>
                  <a:srgbClr val="04182D"/>
                </a:solidFill>
                <a:latin typeface="Microsoft Sans Serif"/>
                <a:cs typeface="Microsoft Sans Serif"/>
              </a:rPr>
              <a:t> </a:t>
            </a:r>
            <a:r>
              <a:rPr sz="2800" spc="40" dirty="0">
                <a:solidFill>
                  <a:srgbClr val="04182D"/>
                </a:solidFill>
                <a:latin typeface="Microsoft Sans Serif"/>
                <a:cs typeface="Microsoft Sans Serif"/>
              </a:rPr>
              <a:t>v</a:t>
            </a:r>
            <a:r>
              <a:rPr sz="2500" spc="40" dirty="0">
                <a:solidFill>
                  <a:srgbClr val="04182D"/>
                </a:solidFill>
                <a:latin typeface="Microsoft Sans Serif"/>
                <a:cs typeface="Microsoft Sans Serif"/>
              </a:rPr>
              <a:t>ersion</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5" dirty="0">
                <a:solidFill>
                  <a:srgbClr val="04182D"/>
                </a:solidFill>
                <a:latin typeface="Microsoft Sans Serif"/>
                <a:cs typeface="Microsoft Sans Serif"/>
              </a:rPr>
              <a:t> 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endParaRPr sz="2500">
              <a:latin typeface="Microsoft Sans Serif"/>
              <a:cs typeface="Microsoft Sans Serif"/>
            </a:endParaRPr>
          </a:p>
        </p:txBody>
      </p:sp>
      <p:sp>
        <p:nvSpPr>
          <p:cNvPr id="15" name="object 15"/>
          <p:cNvSpPr txBox="1"/>
          <p:nvPr/>
        </p:nvSpPr>
        <p:spPr>
          <a:xfrm>
            <a:off x="573264" y="4099392"/>
            <a:ext cx="122110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sc.pythonVer</a:t>
            </a:r>
            <a:endParaRPr sz="1300">
              <a:latin typeface="Courier New"/>
              <a:cs typeface="Courier New"/>
            </a:endParaRPr>
          </a:p>
        </p:txBody>
      </p:sp>
      <p:sp>
        <p:nvSpPr>
          <p:cNvPr id="16" name="object 16"/>
          <p:cNvSpPr txBox="1"/>
          <p:nvPr/>
        </p:nvSpPr>
        <p:spPr>
          <a:xfrm>
            <a:off x="573264" y="4836326"/>
            <a:ext cx="324485"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3.</a:t>
            </a:r>
            <a:r>
              <a:rPr sz="1300" spc="5" dirty="0">
                <a:solidFill>
                  <a:srgbClr val="FFFFFF"/>
                </a:solidFill>
                <a:latin typeface="Courier New"/>
                <a:cs typeface="Courier New"/>
              </a:rPr>
              <a:t>6</a:t>
            </a:r>
            <a:endParaRPr sz="1300">
              <a:latin typeface="Courier New"/>
              <a:cs typeface="Courier New"/>
            </a:endParaRPr>
          </a:p>
        </p:txBody>
      </p:sp>
      <p:pic>
        <p:nvPicPr>
          <p:cNvPr id="17" name="object 17"/>
          <p:cNvPicPr/>
          <p:nvPr/>
        </p:nvPicPr>
        <p:blipFill>
          <a:blip r:embed="rId4" cstate="print"/>
          <a:stretch>
            <a:fillRect/>
          </a:stretch>
        </p:blipFill>
        <p:spPr>
          <a:xfrm>
            <a:off x="511759" y="5629357"/>
            <a:ext cx="102352" cy="102351"/>
          </a:xfrm>
          <a:prstGeom prst="rect">
            <a:avLst/>
          </a:prstGeom>
        </p:spPr>
      </p:pic>
      <p:sp>
        <p:nvSpPr>
          <p:cNvPr id="18" name="object 18"/>
          <p:cNvSpPr txBox="1"/>
          <p:nvPr/>
        </p:nvSpPr>
        <p:spPr>
          <a:xfrm>
            <a:off x="847056" y="5423089"/>
            <a:ext cx="12185650" cy="454659"/>
          </a:xfrm>
          <a:prstGeom prst="rect">
            <a:avLst/>
          </a:prstGeom>
        </p:spPr>
        <p:txBody>
          <a:bodyPr vert="horz" wrap="square" lIns="0" tIns="13970" rIns="0" bIns="0" rtlCol="0">
            <a:spAutoFit/>
          </a:bodyPr>
          <a:lstStyle/>
          <a:p>
            <a:pPr marL="12700">
              <a:lnSpc>
                <a:spcPct val="100000"/>
              </a:lnSpc>
              <a:spcBef>
                <a:spcPts val="110"/>
              </a:spcBef>
            </a:pPr>
            <a:r>
              <a:rPr sz="2550" spc="35" dirty="0">
                <a:solidFill>
                  <a:srgbClr val="04182D"/>
                </a:solidFill>
                <a:latin typeface="Lucida Sans Unicode"/>
                <a:cs typeface="Lucida Sans Unicode"/>
              </a:rPr>
              <a:t>Master</a:t>
            </a:r>
            <a:r>
              <a:rPr sz="2800" spc="3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20" dirty="0">
                <a:solidFill>
                  <a:srgbClr val="04182D"/>
                </a:solidFill>
                <a:latin typeface="Microsoft Sans Serif"/>
                <a:cs typeface="Microsoft Sans Serif"/>
              </a:rPr>
              <a:t>URL</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60" dirty="0">
                <a:solidFill>
                  <a:srgbClr val="04182D"/>
                </a:solidFill>
                <a:latin typeface="Microsoft Sans Serif"/>
                <a:cs typeface="Microsoft Sans Serif"/>
              </a:rPr>
              <a:t>cl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ster</a:t>
            </a:r>
            <a:r>
              <a:rPr sz="2500" spc="90" dirty="0">
                <a:solidFill>
                  <a:srgbClr val="04182D"/>
                </a:solidFill>
                <a:latin typeface="Microsoft Sans Serif"/>
                <a:cs typeface="Microsoft Sans Serif"/>
              </a:rPr>
              <a:t> </a:t>
            </a:r>
            <a:r>
              <a:rPr sz="2500" spc="105" dirty="0">
                <a:solidFill>
                  <a:srgbClr val="04182D"/>
                </a:solidFill>
                <a:latin typeface="Microsoft Sans Serif"/>
                <a:cs typeface="Microsoft Sans Serif"/>
              </a:rPr>
              <a:t>or</a:t>
            </a:r>
            <a:r>
              <a:rPr sz="2500" spc="90" dirty="0">
                <a:solidFill>
                  <a:srgbClr val="04182D"/>
                </a:solidFill>
                <a:latin typeface="Microsoft Sans Serif"/>
                <a:cs typeface="Microsoft Sans Serif"/>
              </a:rPr>
              <a:t> </a:t>
            </a:r>
            <a:r>
              <a:rPr sz="2800" spc="80" dirty="0">
                <a:solidFill>
                  <a:srgbClr val="04182D"/>
                </a:solidFill>
                <a:latin typeface="Microsoft Sans Serif"/>
                <a:cs typeface="Microsoft Sans Serif"/>
              </a:rPr>
              <a:t>“</a:t>
            </a:r>
            <a:r>
              <a:rPr sz="2500" spc="80" dirty="0">
                <a:solidFill>
                  <a:srgbClr val="04182D"/>
                </a:solidFill>
                <a:latin typeface="Microsoft Sans Serif"/>
                <a:cs typeface="Microsoft Sans Serif"/>
              </a:rPr>
              <a:t>local</a:t>
            </a:r>
            <a:r>
              <a:rPr sz="2800" spc="8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10" dirty="0">
                <a:solidFill>
                  <a:srgbClr val="04182D"/>
                </a:solidFill>
                <a:latin typeface="Microsoft Sans Serif"/>
                <a:cs typeface="Microsoft Sans Serif"/>
              </a:rPr>
              <a:t>string</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r</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local</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mode</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SparkConte</a:t>
            </a:r>
            <a:r>
              <a:rPr sz="2800" spc="95" dirty="0">
                <a:solidFill>
                  <a:srgbClr val="04182D"/>
                </a:solidFill>
                <a:latin typeface="Microsoft Sans Serif"/>
                <a:cs typeface="Microsoft Sans Serif"/>
              </a:rPr>
              <a:t>x</a:t>
            </a:r>
            <a:r>
              <a:rPr sz="2500" spc="95" dirty="0">
                <a:solidFill>
                  <a:srgbClr val="04182D"/>
                </a:solidFill>
                <a:latin typeface="Microsoft Sans Serif"/>
                <a:cs typeface="Microsoft Sans Serif"/>
              </a:rPr>
              <a:t>t</a:t>
            </a:r>
            <a:endParaRPr sz="2500">
              <a:latin typeface="Microsoft Sans Serif"/>
              <a:cs typeface="Microsoft Sans Serif"/>
            </a:endParaRPr>
          </a:p>
        </p:txBody>
      </p:sp>
      <p:sp>
        <p:nvSpPr>
          <p:cNvPr id="19" name="object 19"/>
          <p:cNvSpPr txBox="1"/>
          <p:nvPr/>
        </p:nvSpPr>
        <p:spPr>
          <a:xfrm>
            <a:off x="573264" y="6248783"/>
            <a:ext cx="922019"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04182D"/>
                </a:solidFill>
                <a:latin typeface="Courier New"/>
                <a:cs typeface="Courier New"/>
              </a:rPr>
              <a:t>sc.maste</a:t>
            </a:r>
            <a:r>
              <a:rPr sz="1300" spc="5" dirty="0">
                <a:solidFill>
                  <a:srgbClr val="04182D"/>
                </a:solidFill>
                <a:latin typeface="Courier New"/>
                <a:cs typeface="Courier New"/>
              </a:rPr>
              <a:t>r</a:t>
            </a:r>
            <a:endParaRPr sz="1300">
              <a:latin typeface="Courier New"/>
              <a:cs typeface="Courier New"/>
            </a:endParaRPr>
          </a:p>
        </p:txBody>
      </p:sp>
      <p:sp>
        <p:nvSpPr>
          <p:cNvPr id="20" name="object 20"/>
          <p:cNvSpPr txBox="1"/>
          <p:nvPr/>
        </p:nvSpPr>
        <p:spPr>
          <a:xfrm>
            <a:off x="573264" y="6985717"/>
            <a:ext cx="822960" cy="225425"/>
          </a:xfrm>
          <a:prstGeom prst="rect">
            <a:avLst/>
          </a:prstGeom>
        </p:spPr>
        <p:txBody>
          <a:bodyPr vert="horz" wrap="square" lIns="0" tIns="13335" rIns="0" bIns="0" rtlCol="0">
            <a:spAutoFit/>
          </a:bodyPr>
          <a:lstStyle/>
          <a:p>
            <a:pPr marL="12700">
              <a:lnSpc>
                <a:spcPct val="100000"/>
              </a:lnSpc>
              <a:spcBef>
                <a:spcPts val="105"/>
              </a:spcBef>
            </a:pPr>
            <a:r>
              <a:rPr sz="1300" dirty="0">
                <a:solidFill>
                  <a:srgbClr val="FFFFFF"/>
                </a:solidFill>
                <a:latin typeface="Courier New"/>
                <a:cs typeface="Courier New"/>
              </a:rPr>
              <a:t>local[*</a:t>
            </a:r>
            <a:r>
              <a:rPr sz="1300" spc="5" dirty="0">
                <a:solidFill>
                  <a:srgbClr val="FFFFFF"/>
                </a:solidFill>
                <a:latin typeface="Courier New"/>
                <a:cs typeface="Courier New"/>
              </a:rPr>
              <a:t>]</a:t>
            </a:r>
            <a:endParaRPr sz="1300">
              <a:latin typeface="Courier New"/>
              <a:cs typeface="Courier New"/>
            </a:endParaRPr>
          </a:p>
        </p:txBody>
      </p:sp>
      <p:sp>
        <p:nvSpPr>
          <p:cNvPr id="21" name="object 2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22" name="object 2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24" name="Rectangle 23">
            <a:extLst>
              <a:ext uri="{FF2B5EF4-FFF2-40B4-BE49-F238E27FC236}">
                <a16:creationId xmlns:a16="http://schemas.microsoft.com/office/drawing/2014/main" id="{9536D7FA-4BB2-FDB3-E005-F53F26307537}"/>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511759" y="1351045"/>
            <a:ext cx="102352" cy="102351"/>
          </a:xfrm>
          <a:prstGeom prst="rect">
            <a:avLst/>
          </a:prstGeom>
        </p:spPr>
      </p:pic>
      <p:sp>
        <p:nvSpPr>
          <p:cNvPr id="3" name="object 3"/>
          <p:cNvSpPr txBox="1">
            <a:spLocks noGrp="1"/>
          </p:cNvSpPr>
          <p:nvPr>
            <p:ph type="title"/>
          </p:nvPr>
        </p:nvSpPr>
        <p:spPr>
          <a:xfrm>
            <a:off x="478589" y="0"/>
            <a:ext cx="13595350" cy="2171065"/>
          </a:xfrm>
          <a:prstGeom prst="rect">
            <a:avLst/>
          </a:prstGeom>
        </p:spPr>
        <p:txBody>
          <a:bodyPr vert="horz" wrap="square" lIns="0" tIns="317500" rIns="0" bIns="0" rtlCol="0">
            <a:spAutoFit/>
          </a:bodyPr>
          <a:lstStyle/>
          <a:p>
            <a:pPr marL="12700">
              <a:lnSpc>
                <a:spcPct val="100000"/>
              </a:lnSpc>
              <a:spcBef>
                <a:spcPts val="2500"/>
              </a:spcBef>
            </a:pPr>
            <a:r>
              <a:rPr spc="330" dirty="0"/>
              <a:t>W</a:t>
            </a:r>
            <a:r>
              <a:rPr spc="-245" dirty="0"/>
              <a:t>h</a:t>
            </a:r>
            <a:r>
              <a:rPr spc="200" dirty="0"/>
              <a:t>a</a:t>
            </a:r>
            <a:r>
              <a:rPr spc="40" dirty="0"/>
              <a:t>t</a:t>
            </a:r>
            <a:r>
              <a:rPr spc="-265" dirty="0"/>
              <a:t> </a:t>
            </a:r>
            <a:r>
              <a:rPr spc="-90" dirty="0"/>
              <a:t>i</a:t>
            </a:r>
            <a:r>
              <a:rPr spc="-210" dirty="0"/>
              <a:t>s</a:t>
            </a:r>
            <a:r>
              <a:rPr spc="-265" dirty="0"/>
              <a:t> </a:t>
            </a:r>
            <a:r>
              <a:rPr spc="254" dirty="0"/>
              <a:t>B</a:t>
            </a:r>
            <a:r>
              <a:rPr spc="-130" dirty="0"/>
              <a:t>i</a:t>
            </a:r>
            <a:r>
              <a:rPr dirty="0"/>
              <a:t>g</a:t>
            </a:r>
            <a:r>
              <a:rPr spc="-265" dirty="0"/>
              <a:t> </a:t>
            </a:r>
            <a:r>
              <a:rPr spc="-80" dirty="0"/>
              <a:t>D</a:t>
            </a:r>
            <a:r>
              <a:rPr spc="200" dirty="0"/>
              <a:t>a</a:t>
            </a:r>
            <a:r>
              <a:rPr spc="-80" dirty="0"/>
              <a:t>t</a:t>
            </a:r>
            <a:r>
              <a:rPr spc="200" dirty="0"/>
              <a:t>a</a:t>
            </a:r>
            <a:r>
              <a:rPr sz="4900" spc="-305" dirty="0">
                <a:latin typeface="Microsoft Sans Serif"/>
                <a:cs typeface="Microsoft Sans Serif"/>
              </a:rPr>
              <a:t>?</a:t>
            </a:r>
            <a:endParaRPr sz="4900" dirty="0">
              <a:latin typeface="Microsoft Sans Serif"/>
              <a:cs typeface="Microsoft Sans Serif"/>
            </a:endParaRPr>
          </a:p>
          <a:p>
            <a:pPr marL="381000" marR="5080">
              <a:lnSpc>
                <a:spcPct val="115100"/>
              </a:lnSpc>
              <a:spcBef>
                <a:spcPts val="869"/>
              </a:spcBef>
            </a:pPr>
            <a:r>
              <a:rPr sz="2500" spc="85" dirty="0">
                <a:latin typeface="Microsoft Sans Serif"/>
                <a:cs typeface="Microsoft Sans Serif"/>
              </a:rPr>
              <a:t>Big </a:t>
            </a:r>
            <a:r>
              <a:rPr sz="2500" spc="190" dirty="0">
                <a:latin typeface="Microsoft Sans Serif"/>
                <a:cs typeface="Microsoft Sans Serif"/>
              </a:rPr>
              <a:t>data</a:t>
            </a:r>
            <a:r>
              <a:rPr sz="2500" spc="90" dirty="0">
                <a:latin typeface="Microsoft Sans Serif"/>
                <a:cs typeface="Microsoft Sans Serif"/>
              </a:rPr>
              <a:t> </a:t>
            </a:r>
            <a:r>
              <a:rPr sz="2500" dirty="0">
                <a:latin typeface="Microsoft Sans Serif"/>
                <a:cs typeface="Microsoft Sans Serif"/>
              </a:rPr>
              <a:t>is</a:t>
            </a:r>
            <a:r>
              <a:rPr sz="2500" spc="90" dirty="0">
                <a:latin typeface="Microsoft Sans Serif"/>
                <a:cs typeface="Microsoft Sans Serif"/>
              </a:rPr>
              <a:t> </a:t>
            </a:r>
            <a:r>
              <a:rPr sz="2500" spc="185" dirty="0">
                <a:latin typeface="Microsoft Sans Serif"/>
                <a:cs typeface="Microsoft Sans Serif"/>
              </a:rPr>
              <a:t>a</a:t>
            </a:r>
            <a:r>
              <a:rPr sz="2500" spc="90" dirty="0">
                <a:latin typeface="Microsoft Sans Serif"/>
                <a:cs typeface="Microsoft Sans Serif"/>
              </a:rPr>
              <a:t> </a:t>
            </a:r>
            <a:r>
              <a:rPr sz="2500" spc="155" dirty="0">
                <a:latin typeface="Microsoft Sans Serif"/>
                <a:cs typeface="Microsoft Sans Serif"/>
              </a:rPr>
              <a:t>term</a:t>
            </a:r>
            <a:r>
              <a:rPr sz="2500" spc="90" dirty="0">
                <a:latin typeface="Microsoft Sans Serif"/>
                <a:cs typeface="Microsoft Sans Serif"/>
              </a:rPr>
              <a:t> </a:t>
            </a:r>
            <a:r>
              <a:rPr sz="2800" spc="35" dirty="0">
                <a:latin typeface="Microsoft Sans Serif"/>
                <a:cs typeface="Microsoft Sans Serif"/>
              </a:rPr>
              <a:t>u</a:t>
            </a:r>
            <a:r>
              <a:rPr sz="2500" spc="35" dirty="0">
                <a:latin typeface="Microsoft Sans Serif"/>
                <a:cs typeface="Microsoft Sans Serif"/>
              </a:rPr>
              <a:t>sed</a:t>
            </a:r>
            <a:r>
              <a:rPr sz="2500" spc="90" dirty="0">
                <a:latin typeface="Microsoft Sans Serif"/>
                <a:cs typeface="Microsoft Sans Serif"/>
              </a:rPr>
              <a:t> </a:t>
            </a:r>
            <a:r>
              <a:rPr sz="2500" spc="185" dirty="0">
                <a:latin typeface="Microsoft Sans Serif"/>
                <a:cs typeface="Microsoft Sans Serif"/>
              </a:rPr>
              <a:t>to</a:t>
            </a:r>
            <a:r>
              <a:rPr sz="2500" spc="90" dirty="0">
                <a:latin typeface="Microsoft Sans Serif"/>
                <a:cs typeface="Microsoft Sans Serif"/>
              </a:rPr>
              <a:t> </a:t>
            </a:r>
            <a:r>
              <a:rPr sz="2500" spc="85" dirty="0">
                <a:latin typeface="Microsoft Sans Serif"/>
                <a:cs typeface="Microsoft Sans Serif"/>
              </a:rPr>
              <a:t>refer</a:t>
            </a:r>
            <a:r>
              <a:rPr sz="2500" spc="90" dirty="0">
                <a:latin typeface="Microsoft Sans Serif"/>
                <a:cs typeface="Microsoft Sans Serif"/>
              </a:rPr>
              <a:t> </a:t>
            </a:r>
            <a:r>
              <a:rPr sz="2500" spc="185" dirty="0">
                <a:latin typeface="Microsoft Sans Serif"/>
                <a:cs typeface="Microsoft Sans Serif"/>
              </a:rPr>
              <a:t>to</a:t>
            </a:r>
            <a:r>
              <a:rPr sz="2500" spc="90" dirty="0">
                <a:latin typeface="Microsoft Sans Serif"/>
                <a:cs typeface="Microsoft Sans Serif"/>
              </a:rPr>
              <a:t> </a:t>
            </a:r>
            <a:r>
              <a:rPr sz="2500" spc="150" dirty="0">
                <a:latin typeface="Microsoft Sans Serif"/>
                <a:cs typeface="Microsoft Sans Serif"/>
              </a:rPr>
              <a:t>the</a:t>
            </a:r>
            <a:r>
              <a:rPr sz="2500" spc="90" dirty="0">
                <a:latin typeface="Microsoft Sans Serif"/>
                <a:cs typeface="Microsoft Sans Serif"/>
              </a:rPr>
              <a:t> </a:t>
            </a:r>
            <a:r>
              <a:rPr sz="2500" spc="55" dirty="0">
                <a:latin typeface="Microsoft Sans Serif"/>
                <a:cs typeface="Microsoft Sans Serif"/>
              </a:rPr>
              <a:t>st</a:t>
            </a:r>
            <a:r>
              <a:rPr sz="2800" spc="55" dirty="0">
                <a:latin typeface="Microsoft Sans Serif"/>
                <a:cs typeface="Microsoft Sans Serif"/>
              </a:rPr>
              <a:t>u</a:t>
            </a:r>
            <a:r>
              <a:rPr sz="2500" spc="55" dirty="0">
                <a:latin typeface="Microsoft Sans Serif"/>
                <a:cs typeface="Microsoft Sans Serif"/>
              </a:rPr>
              <a:t>d</a:t>
            </a:r>
            <a:r>
              <a:rPr sz="2800" spc="55" dirty="0">
                <a:latin typeface="Microsoft Sans Serif"/>
                <a:cs typeface="Microsoft Sans Serif"/>
              </a:rPr>
              <a:t>y</a:t>
            </a:r>
            <a:r>
              <a:rPr sz="2800" spc="10" dirty="0">
                <a:latin typeface="Microsoft Sans Serif"/>
                <a:cs typeface="Microsoft Sans Serif"/>
              </a:rPr>
              <a:t> </a:t>
            </a:r>
            <a:r>
              <a:rPr sz="2500" spc="160" dirty="0">
                <a:latin typeface="Microsoft Sans Serif"/>
                <a:cs typeface="Microsoft Sans Serif"/>
              </a:rPr>
              <a:t>and</a:t>
            </a:r>
            <a:r>
              <a:rPr sz="2500" spc="90" dirty="0">
                <a:latin typeface="Microsoft Sans Serif"/>
                <a:cs typeface="Microsoft Sans Serif"/>
              </a:rPr>
              <a:t> </a:t>
            </a:r>
            <a:r>
              <a:rPr sz="2500" spc="120" dirty="0">
                <a:latin typeface="Microsoft Sans Serif"/>
                <a:cs typeface="Microsoft Sans Serif"/>
              </a:rPr>
              <a:t>applications</a:t>
            </a:r>
            <a:r>
              <a:rPr sz="2500" spc="90" dirty="0">
                <a:latin typeface="Microsoft Sans Serif"/>
                <a:cs typeface="Microsoft Sans Serif"/>
              </a:rPr>
              <a:t> </a:t>
            </a:r>
            <a:r>
              <a:rPr sz="2500" spc="140" dirty="0">
                <a:latin typeface="Microsoft Sans Serif"/>
                <a:cs typeface="Microsoft Sans Serif"/>
              </a:rPr>
              <a:t>of</a:t>
            </a:r>
            <a:r>
              <a:rPr sz="2500" spc="85" dirty="0">
                <a:latin typeface="Microsoft Sans Serif"/>
                <a:cs typeface="Microsoft Sans Serif"/>
              </a:rPr>
              <a:t> </a:t>
            </a:r>
            <a:r>
              <a:rPr sz="2500" spc="190" dirty="0">
                <a:latin typeface="Microsoft Sans Serif"/>
                <a:cs typeface="Microsoft Sans Serif"/>
              </a:rPr>
              <a:t>data</a:t>
            </a:r>
            <a:r>
              <a:rPr sz="2500" spc="90" dirty="0">
                <a:latin typeface="Microsoft Sans Serif"/>
                <a:cs typeface="Microsoft Sans Serif"/>
              </a:rPr>
              <a:t> </a:t>
            </a:r>
            <a:r>
              <a:rPr sz="2500" spc="35" dirty="0">
                <a:latin typeface="Microsoft Sans Serif"/>
                <a:cs typeface="Microsoft Sans Serif"/>
              </a:rPr>
              <a:t>sets</a:t>
            </a:r>
            <a:r>
              <a:rPr sz="2500" spc="90" dirty="0">
                <a:latin typeface="Microsoft Sans Serif"/>
                <a:cs typeface="Microsoft Sans Serif"/>
              </a:rPr>
              <a:t> </a:t>
            </a:r>
            <a:r>
              <a:rPr sz="2500" spc="204" dirty="0">
                <a:latin typeface="Microsoft Sans Serif"/>
                <a:cs typeface="Microsoft Sans Serif"/>
              </a:rPr>
              <a:t>that</a:t>
            </a:r>
            <a:r>
              <a:rPr sz="2500" spc="90" dirty="0">
                <a:latin typeface="Microsoft Sans Serif"/>
                <a:cs typeface="Microsoft Sans Serif"/>
              </a:rPr>
              <a:t> </a:t>
            </a:r>
            <a:r>
              <a:rPr sz="2500" spc="105" dirty="0">
                <a:latin typeface="Microsoft Sans Serif"/>
                <a:cs typeface="Microsoft Sans Serif"/>
              </a:rPr>
              <a:t>are</a:t>
            </a:r>
            <a:r>
              <a:rPr sz="2500" spc="90" dirty="0">
                <a:latin typeface="Microsoft Sans Serif"/>
                <a:cs typeface="Microsoft Sans Serif"/>
              </a:rPr>
              <a:t> </a:t>
            </a:r>
            <a:r>
              <a:rPr sz="2500" spc="165" dirty="0">
                <a:latin typeface="Microsoft Sans Serif"/>
                <a:cs typeface="Microsoft Sans Serif"/>
              </a:rPr>
              <a:t>too </a:t>
            </a:r>
            <a:r>
              <a:rPr sz="2500" spc="-650" dirty="0">
                <a:latin typeface="Microsoft Sans Serif"/>
                <a:cs typeface="Microsoft Sans Serif"/>
              </a:rPr>
              <a:t> </a:t>
            </a:r>
            <a:r>
              <a:rPr sz="2500" spc="90" dirty="0">
                <a:latin typeface="Microsoft Sans Serif"/>
                <a:cs typeface="Microsoft Sans Serif"/>
              </a:rPr>
              <a:t>comple</a:t>
            </a:r>
            <a:r>
              <a:rPr sz="2800" spc="90" dirty="0">
                <a:latin typeface="Microsoft Sans Serif"/>
                <a:cs typeface="Microsoft Sans Serif"/>
              </a:rPr>
              <a:t>x</a:t>
            </a:r>
            <a:r>
              <a:rPr sz="2800" spc="5" dirty="0">
                <a:latin typeface="Microsoft Sans Serif"/>
                <a:cs typeface="Microsoft Sans Serif"/>
              </a:rPr>
              <a:t> </a:t>
            </a:r>
            <a:r>
              <a:rPr sz="2500" spc="110" dirty="0">
                <a:latin typeface="Microsoft Sans Serif"/>
                <a:cs typeface="Microsoft Sans Serif"/>
              </a:rPr>
              <a:t>for</a:t>
            </a:r>
            <a:r>
              <a:rPr sz="2500" spc="85" dirty="0">
                <a:latin typeface="Microsoft Sans Serif"/>
                <a:cs typeface="Microsoft Sans Serif"/>
              </a:rPr>
              <a:t> </a:t>
            </a:r>
            <a:r>
              <a:rPr sz="2500" spc="140" dirty="0">
                <a:latin typeface="Microsoft Sans Serif"/>
                <a:cs typeface="Microsoft Sans Serif"/>
              </a:rPr>
              <a:t>traditional</a:t>
            </a:r>
            <a:r>
              <a:rPr sz="2500" spc="85" dirty="0">
                <a:latin typeface="Microsoft Sans Serif"/>
                <a:cs typeface="Microsoft Sans Serif"/>
              </a:rPr>
              <a:t> </a:t>
            </a:r>
            <a:r>
              <a:rPr sz="2500" spc="110" dirty="0">
                <a:latin typeface="Microsoft Sans Serif"/>
                <a:cs typeface="Microsoft Sans Serif"/>
              </a:rPr>
              <a:t>data</a:t>
            </a:r>
            <a:r>
              <a:rPr sz="2800" spc="110" dirty="0">
                <a:latin typeface="Microsoft Sans Serif"/>
                <a:cs typeface="Microsoft Sans Serif"/>
              </a:rPr>
              <a:t>-</a:t>
            </a:r>
            <a:r>
              <a:rPr sz="2500" spc="110" dirty="0">
                <a:latin typeface="Microsoft Sans Serif"/>
                <a:cs typeface="Microsoft Sans Serif"/>
              </a:rPr>
              <a:t>processing</a:t>
            </a:r>
            <a:r>
              <a:rPr sz="2500" spc="85" dirty="0">
                <a:latin typeface="Microsoft Sans Serif"/>
                <a:cs typeface="Microsoft Sans Serif"/>
              </a:rPr>
              <a:t> </a:t>
            </a:r>
            <a:r>
              <a:rPr lang="pt-PT" sz="2500" spc="85" dirty="0">
                <a:latin typeface="Microsoft Sans Serif"/>
                <a:cs typeface="Microsoft Sans Serif"/>
              </a:rPr>
              <a:t>software</a:t>
            </a:r>
            <a:endParaRPr sz="2550" dirty="0">
              <a:latin typeface="Microsoft Sans Serif"/>
              <a:cs typeface="Microsoft Sans Serif"/>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6557645" cy="775970"/>
          </a:xfrm>
          <a:prstGeom prst="rect">
            <a:avLst/>
          </a:prstGeom>
        </p:spPr>
        <p:txBody>
          <a:bodyPr vert="horz" wrap="square" lIns="0" tIns="15240" rIns="0" bIns="0" rtlCol="0">
            <a:spAutoFit/>
          </a:bodyPr>
          <a:lstStyle/>
          <a:p>
            <a:pPr marL="12700">
              <a:lnSpc>
                <a:spcPct val="100000"/>
              </a:lnSpc>
              <a:spcBef>
                <a:spcPts val="120"/>
              </a:spcBef>
            </a:pPr>
            <a:r>
              <a:rPr spc="-185" dirty="0"/>
              <a:t>L</a:t>
            </a:r>
            <a:r>
              <a:rPr spc="-175" dirty="0"/>
              <a:t>o</a:t>
            </a:r>
            <a:r>
              <a:rPr spc="200" dirty="0"/>
              <a:t>a</a:t>
            </a:r>
            <a:r>
              <a:rPr spc="-160" dirty="0"/>
              <a:t>d</a:t>
            </a:r>
            <a:r>
              <a:rPr spc="-90" dirty="0"/>
              <a:t>i</a:t>
            </a:r>
            <a:r>
              <a:rPr spc="-225" dirty="0"/>
              <a:t>n</a:t>
            </a:r>
            <a:r>
              <a:rPr dirty="0"/>
              <a:t>g</a:t>
            </a:r>
            <a:r>
              <a:rPr spc="-265" dirty="0"/>
              <a:t> </a:t>
            </a:r>
            <a:r>
              <a:rPr spc="-170" dirty="0"/>
              <a:t>d</a:t>
            </a:r>
            <a:r>
              <a:rPr spc="200" dirty="0"/>
              <a:t>a</a:t>
            </a:r>
            <a:r>
              <a:rPr spc="-80" dirty="0"/>
              <a:t>t</a:t>
            </a:r>
            <a:r>
              <a:rPr spc="285" dirty="0"/>
              <a:t>a</a:t>
            </a:r>
            <a:r>
              <a:rPr spc="-265" dirty="0"/>
              <a:t> </a:t>
            </a:r>
            <a:r>
              <a:rPr spc="-90" dirty="0"/>
              <a:t>i</a:t>
            </a:r>
            <a:r>
              <a:rPr spc="-135" dirty="0"/>
              <a:t>n</a:t>
            </a:r>
            <a:r>
              <a:rPr spc="-265" dirty="0"/>
              <a:t> </a:t>
            </a:r>
            <a:r>
              <a:rPr spc="235" dirty="0"/>
              <a:t>P</a:t>
            </a:r>
            <a:r>
              <a:rPr sz="4900" spc="145" dirty="0">
                <a:latin typeface="Microsoft Sans Serif"/>
                <a:cs typeface="Microsoft Sans Serif"/>
              </a:rPr>
              <a:t>y</a:t>
            </a:r>
            <a:r>
              <a:rPr spc="100" dirty="0"/>
              <a:t>S</a:t>
            </a:r>
            <a:r>
              <a:rPr spc="-150" dirty="0"/>
              <a:t>p</a:t>
            </a:r>
            <a:r>
              <a:rPr spc="200" dirty="0"/>
              <a:t>a</a:t>
            </a:r>
            <a:r>
              <a:rPr spc="-80" dirty="0"/>
              <a:t>r</a:t>
            </a:r>
            <a:r>
              <a:rPr spc="-90" dirty="0"/>
              <a:t>k</a:t>
            </a:r>
            <a:endParaRPr sz="4900">
              <a:latin typeface="Microsoft Sans Serif"/>
              <a:cs typeface="Microsoft Sans Serif"/>
            </a:endParaRPr>
          </a:p>
        </p:txBody>
      </p:sp>
      <p:sp>
        <p:nvSpPr>
          <p:cNvPr id="3" name="object 3"/>
          <p:cNvSpPr/>
          <p:nvPr/>
        </p:nvSpPr>
        <p:spPr>
          <a:xfrm>
            <a:off x="491289" y="1821864"/>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4"/>
                </a:lnTo>
                <a:lnTo>
                  <a:pt x="16786" y="31920"/>
                </a:lnTo>
                <a:lnTo>
                  <a:pt x="55513" y="4175"/>
                </a:lnTo>
                <a:lnTo>
                  <a:pt x="76505" y="0"/>
                </a:lnTo>
                <a:lnTo>
                  <a:pt x="14498413" y="0"/>
                </a:lnTo>
                <a:lnTo>
                  <a:pt x="14542998" y="16786"/>
                </a:lnTo>
                <a:lnTo>
                  <a:pt x="14570742" y="55513"/>
                </a:lnTo>
                <a:lnTo>
                  <a:pt x="14574918" y="76504"/>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sp>
        <p:nvSpPr>
          <p:cNvPr id="4" name="object 4"/>
          <p:cNvSpPr/>
          <p:nvPr/>
        </p:nvSpPr>
        <p:spPr>
          <a:xfrm>
            <a:off x="491289" y="3541378"/>
            <a:ext cx="14575155" cy="819150"/>
          </a:xfrm>
          <a:custGeom>
            <a:avLst/>
            <a:gdLst/>
            <a:ahLst/>
            <a:cxnLst/>
            <a:rect l="l" t="t" r="r" b="b"/>
            <a:pathLst>
              <a:path w="14575155" h="819150">
                <a:moveTo>
                  <a:pt x="14498413" y="818815"/>
                </a:moveTo>
                <a:lnTo>
                  <a:pt x="76505" y="818815"/>
                </a:lnTo>
                <a:lnTo>
                  <a:pt x="71180" y="818290"/>
                </a:lnTo>
                <a:lnTo>
                  <a:pt x="31920" y="802028"/>
                </a:lnTo>
                <a:lnTo>
                  <a:pt x="4175" y="763301"/>
                </a:lnTo>
                <a:lnTo>
                  <a:pt x="0" y="742310"/>
                </a:lnTo>
                <a:lnTo>
                  <a:pt x="0" y="736934"/>
                </a:lnTo>
                <a:lnTo>
                  <a:pt x="0" y="76505"/>
                </a:lnTo>
                <a:lnTo>
                  <a:pt x="16786" y="31919"/>
                </a:lnTo>
                <a:lnTo>
                  <a:pt x="55513" y="4174"/>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0"/>
                </a:lnTo>
                <a:lnTo>
                  <a:pt x="14498413" y="818815"/>
                </a:lnTo>
                <a:close/>
              </a:path>
            </a:pathLst>
          </a:custGeom>
          <a:solidFill>
            <a:srgbClr val="F6F2EB"/>
          </a:solidFill>
        </p:spPr>
        <p:txBody>
          <a:bodyPr wrap="square" lIns="0" tIns="0" rIns="0" bIns="0" rtlCol="0"/>
          <a:lstStyle/>
          <a:p>
            <a:endParaRPr/>
          </a:p>
        </p:txBody>
      </p:sp>
      <p:pic>
        <p:nvPicPr>
          <p:cNvPr id="5" name="object 5"/>
          <p:cNvPicPr/>
          <p:nvPr/>
        </p:nvPicPr>
        <p:blipFill>
          <a:blip r:embed="rId2" cstate="print"/>
          <a:stretch>
            <a:fillRect/>
          </a:stretch>
        </p:blipFill>
        <p:spPr>
          <a:xfrm>
            <a:off x="511759" y="1351045"/>
            <a:ext cx="102352" cy="102351"/>
          </a:xfrm>
          <a:prstGeom prst="rect">
            <a:avLst/>
          </a:prstGeom>
        </p:spPr>
      </p:pic>
      <p:sp>
        <p:nvSpPr>
          <p:cNvPr id="6" name="object 6"/>
          <p:cNvSpPr/>
          <p:nvPr/>
        </p:nvSpPr>
        <p:spPr>
          <a:xfrm>
            <a:off x="3295733" y="1207753"/>
            <a:ext cx="2333625" cy="429895"/>
          </a:xfrm>
          <a:custGeom>
            <a:avLst/>
            <a:gdLst/>
            <a:ahLst/>
            <a:cxnLst/>
            <a:rect l="l" t="t" r="r" b="b"/>
            <a:pathLst>
              <a:path w="2333625" h="429894">
                <a:moveTo>
                  <a:pt x="2257118" y="429878"/>
                </a:moveTo>
                <a:lnTo>
                  <a:pt x="76505" y="429878"/>
                </a:lnTo>
                <a:lnTo>
                  <a:pt x="71180" y="429353"/>
                </a:lnTo>
                <a:lnTo>
                  <a:pt x="31919" y="413091"/>
                </a:lnTo>
                <a:lnTo>
                  <a:pt x="4174" y="374363"/>
                </a:lnTo>
                <a:lnTo>
                  <a:pt x="0" y="353373"/>
                </a:lnTo>
                <a:lnTo>
                  <a:pt x="0" y="347996"/>
                </a:lnTo>
                <a:lnTo>
                  <a:pt x="0" y="76505"/>
                </a:lnTo>
                <a:lnTo>
                  <a:pt x="16785" y="31920"/>
                </a:lnTo>
                <a:lnTo>
                  <a:pt x="55513" y="4175"/>
                </a:lnTo>
                <a:lnTo>
                  <a:pt x="76505" y="0"/>
                </a:lnTo>
                <a:lnTo>
                  <a:pt x="2257118" y="0"/>
                </a:lnTo>
                <a:lnTo>
                  <a:pt x="2301704" y="16786"/>
                </a:lnTo>
                <a:lnTo>
                  <a:pt x="2329448" y="55513"/>
                </a:lnTo>
                <a:lnTo>
                  <a:pt x="2333624" y="76505"/>
                </a:lnTo>
                <a:lnTo>
                  <a:pt x="2333624" y="353373"/>
                </a:lnTo>
                <a:lnTo>
                  <a:pt x="2316836" y="397957"/>
                </a:lnTo>
                <a:lnTo>
                  <a:pt x="2278110" y="425702"/>
                </a:lnTo>
                <a:lnTo>
                  <a:pt x="2262443" y="429353"/>
                </a:lnTo>
                <a:lnTo>
                  <a:pt x="2257118" y="429878"/>
                </a:lnTo>
                <a:close/>
              </a:path>
            </a:pathLst>
          </a:custGeom>
          <a:solidFill>
            <a:srgbClr val="EFEBE3"/>
          </a:solidFill>
        </p:spPr>
        <p:txBody>
          <a:bodyPr wrap="square" lIns="0" tIns="0" rIns="0" bIns="0" rtlCol="0"/>
          <a:lstStyle/>
          <a:p>
            <a:endParaRPr/>
          </a:p>
        </p:txBody>
      </p:sp>
      <p:sp>
        <p:nvSpPr>
          <p:cNvPr id="7" name="object 7"/>
          <p:cNvSpPr txBox="1"/>
          <p:nvPr/>
        </p:nvSpPr>
        <p:spPr>
          <a:xfrm>
            <a:off x="847056" y="1144777"/>
            <a:ext cx="4746625" cy="454659"/>
          </a:xfrm>
          <a:prstGeom prst="rect">
            <a:avLst/>
          </a:prstGeom>
        </p:spPr>
        <p:txBody>
          <a:bodyPr vert="horz" wrap="square" lIns="0" tIns="13970" rIns="0" bIns="0" rtlCol="0">
            <a:spAutoFit/>
          </a:bodyPr>
          <a:lstStyle/>
          <a:p>
            <a:pPr marL="12700">
              <a:lnSpc>
                <a:spcPct val="100000"/>
              </a:lnSpc>
              <a:spcBef>
                <a:spcPts val="110"/>
              </a:spcBef>
              <a:tabLst>
                <a:tab pos="2498090" algn="l"/>
              </a:tabLst>
            </a:pPr>
            <a:r>
              <a:rPr sz="2500" spc="75" dirty="0">
                <a:solidFill>
                  <a:srgbClr val="04182D"/>
                </a:solidFill>
                <a:latin typeface="Microsoft Sans Serif"/>
                <a:cs typeface="Microsoft Sans Serif"/>
              </a:rPr>
              <a:t>SparkConte</a:t>
            </a:r>
            <a:r>
              <a:rPr sz="2800" spc="75" dirty="0">
                <a:solidFill>
                  <a:srgbClr val="04182D"/>
                </a:solidFill>
                <a:latin typeface="Microsoft Sans Serif"/>
                <a:cs typeface="Microsoft Sans Serif"/>
              </a:rPr>
              <a:t>x</a:t>
            </a:r>
            <a:r>
              <a:rPr sz="2500" spc="75" dirty="0">
                <a:solidFill>
                  <a:srgbClr val="04182D"/>
                </a:solidFill>
                <a:latin typeface="Microsoft Sans Serif"/>
                <a:cs typeface="Microsoft Sans Serif"/>
              </a:rPr>
              <a:t>t</a:t>
            </a:r>
            <a:r>
              <a:rPr sz="2800" spc="75" dirty="0">
                <a:solidFill>
                  <a:srgbClr val="04182D"/>
                </a:solidFill>
                <a:latin typeface="Microsoft Sans Serif"/>
                <a:cs typeface="Microsoft Sans Serif"/>
              </a:rPr>
              <a:t>'</a:t>
            </a:r>
            <a:r>
              <a:rPr sz="2500" spc="75" dirty="0">
                <a:solidFill>
                  <a:srgbClr val="04182D"/>
                </a:solidFill>
                <a:latin typeface="Microsoft Sans Serif"/>
                <a:cs typeface="Microsoft Sans Serif"/>
              </a:rPr>
              <a:t>s	</a:t>
            </a:r>
            <a:r>
              <a:rPr sz="2250" dirty="0">
                <a:solidFill>
                  <a:srgbClr val="04182D"/>
                </a:solidFill>
                <a:latin typeface="Courier New"/>
                <a:cs typeface="Courier New"/>
              </a:rPr>
              <a:t>parallelize()</a:t>
            </a:r>
            <a:endParaRPr sz="2250">
              <a:latin typeface="Courier New"/>
              <a:cs typeface="Courier New"/>
            </a:endParaRPr>
          </a:p>
        </p:txBody>
      </p:sp>
      <p:sp>
        <p:nvSpPr>
          <p:cNvPr id="8" name="object 8"/>
          <p:cNvSpPr txBox="1"/>
          <p:nvPr/>
        </p:nvSpPr>
        <p:spPr>
          <a:xfrm>
            <a:off x="5786173" y="1181460"/>
            <a:ext cx="1209040" cy="410209"/>
          </a:xfrm>
          <a:prstGeom prst="rect">
            <a:avLst/>
          </a:prstGeom>
        </p:spPr>
        <p:txBody>
          <a:bodyPr vert="horz" wrap="square" lIns="0" tIns="15875" rIns="0" bIns="0" rtlCol="0">
            <a:spAutoFit/>
          </a:bodyPr>
          <a:lstStyle/>
          <a:p>
            <a:pPr marL="12700">
              <a:lnSpc>
                <a:spcPct val="100000"/>
              </a:lnSpc>
              <a:spcBef>
                <a:spcPts val="125"/>
              </a:spcBef>
            </a:pPr>
            <a:r>
              <a:rPr sz="2500" spc="210" dirty="0">
                <a:solidFill>
                  <a:srgbClr val="04182D"/>
                </a:solidFill>
                <a:latin typeface="Microsoft Sans Serif"/>
                <a:cs typeface="Microsoft Sans Serif"/>
              </a:rPr>
              <a:t>m</a:t>
            </a:r>
            <a:r>
              <a:rPr sz="2500" spc="60" dirty="0">
                <a:solidFill>
                  <a:srgbClr val="04182D"/>
                </a:solidFill>
                <a:latin typeface="Microsoft Sans Serif"/>
                <a:cs typeface="Microsoft Sans Serif"/>
              </a:rPr>
              <a:t>e</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a:t>
            </a:r>
            <a:r>
              <a:rPr sz="2500" spc="130" dirty="0">
                <a:solidFill>
                  <a:srgbClr val="04182D"/>
                </a:solidFill>
                <a:latin typeface="Microsoft Sans Serif"/>
                <a:cs typeface="Microsoft Sans Serif"/>
              </a:rPr>
              <a:t>o</a:t>
            </a:r>
            <a:r>
              <a:rPr sz="2500" spc="190" dirty="0">
                <a:solidFill>
                  <a:srgbClr val="04182D"/>
                </a:solidFill>
                <a:latin typeface="Microsoft Sans Serif"/>
                <a:cs typeface="Microsoft Sans Serif"/>
              </a:rPr>
              <a:t>d</a:t>
            </a:r>
            <a:endParaRPr sz="2500">
              <a:latin typeface="Microsoft Sans Serif"/>
              <a:cs typeface="Microsoft Sans Serif"/>
            </a:endParaRPr>
          </a:p>
        </p:txBody>
      </p:sp>
      <p:sp>
        <p:nvSpPr>
          <p:cNvPr id="9" name="object 9"/>
          <p:cNvSpPr txBox="1"/>
          <p:nvPr/>
        </p:nvSpPr>
        <p:spPr>
          <a:xfrm>
            <a:off x="642352" y="2034339"/>
            <a:ext cx="5698490"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04182D"/>
                </a:solidFill>
                <a:latin typeface="Courier New"/>
                <a:cs typeface="Courier New"/>
              </a:rPr>
              <a:t>rdd</a:t>
            </a:r>
            <a:r>
              <a:rPr sz="2250" spc="-20" dirty="0">
                <a:solidFill>
                  <a:srgbClr val="04182D"/>
                </a:solidFill>
                <a:latin typeface="Courier New"/>
                <a:cs typeface="Courier New"/>
              </a:rPr>
              <a:t> </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04182D"/>
                </a:solidFill>
                <a:latin typeface="Courier New"/>
                <a:cs typeface="Courier New"/>
              </a:rPr>
              <a:t>sc.parallelize([</a:t>
            </a:r>
            <a:r>
              <a:rPr sz="2250" dirty="0">
                <a:solidFill>
                  <a:srgbClr val="BE2F72"/>
                </a:solidFill>
                <a:latin typeface="Courier New"/>
                <a:cs typeface="Courier New"/>
              </a:rPr>
              <a:t>1</a:t>
            </a:r>
            <a:r>
              <a:rPr sz="2250" dirty="0">
                <a:solidFill>
                  <a:srgbClr val="04182D"/>
                </a:solidFill>
                <a:latin typeface="Courier New"/>
                <a:cs typeface="Courier New"/>
              </a:rPr>
              <a:t>,</a:t>
            </a:r>
            <a:r>
              <a:rPr sz="2250" dirty="0">
                <a:solidFill>
                  <a:srgbClr val="BE2F72"/>
                </a:solidFill>
                <a:latin typeface="Courier New"/>
                <a:cs typeface="Courier New"/>
              </a:rPr>
              <a:t>2</a:t>
            </a:r>
            <a:r>
              <a:rPr sz="2250" dirty="0">
                <a:solidFill>
                  <a:srgbClr val="04182D"/>
                </a:solidFill>
                <a:latin typeface="Courier New"/>
                <a:cs typeface="Courier New"/>
              </a:rPr>
              <a:t>,</a:t>
            </a:r>
            <a:r>
              <a:rPr sz="2250" dirty="0">
                <a:solidFill>
                  <a:srgbClr val="BE2F72"/>
                </a:solidFill>
                <a:latin typeface="Courier New"/>
                <a:cs typeface="Courier New"/>
              </a:rPr>
              <a:t>3</a:t>
            </a:r>
            <a:r>
              <a:rPr sz="2250" dirty="0">
                <a:solidFill>
                  <a:srgbClr val="04182D"/>
                </a:solidFill>
                <a:latin typeface="Courier New"/>
                <a:cs typeface="Courier New"/>
              </a:rPr>
              <a:t>,</a:t>
            </a:r>
            <a:r>
              <a:rPr sz="2250" dirty="0">
                <a:solidFill>
                  <a:srgbClr val="BE2F72"/>
                </a:solidFill>
                <a:latin typeface="Courier New"/>
                <a:cs typeface="Courier New"/>
              </a:rPr>
              <a:t>4</a:t>
            </a:r>
            <a:r>
              <a:rPr sz="2250" dirty="0">
                <a:solidFill>
                  <a:srgbClr val="04182D"/>
                </a:solidFill>
                <a:latin typeface="Courier New"/>
                <a:cs typeface="Courier New"/>
              </a:rPr>
              <a:t>,</a:t>
            </a:r>
            <a:r>
              <a:rPr sz="2250" dirty="0">
                <a:solidFill>
                  <a:srgbClr val="BE2F72"/>
                </a:solidFill>
                <a:latin typeface="Courier New"/>
                <a:cs typeface="Courier New"/>
              </a:rPr>
              <a:t>5</a:t>
            </a:r>
            <a:r>
              <a:rPr sz="2250" dirty="0">
                <a:solidFill>
                  <a:srgbClr val="04182D"/>
                </a:solidFill>
                <a:latin typeface="Courier New"/>
                <a:cs typeface="Courier New"/>
              </a:rPr>
              <a:t>])</a:t>
            </a:r>
            <a:endParaRPr sz="2250">
              <a:latin typeface="Courier New"/>
              <a:cs typeface="Courier New"/>
            </a:endParaRPr>
          </a:p>
        </p:txBody>
      </p:sp>
      <p:pic>
        <p:nvPicPr>
          <p:cNvPr id="10" name="object 10"/>
          <p:cNvPicPr/>
          <p:nvPr/>
        </p:nvPicPr>
        <p:blipFill>
          <a:blip r:embed="rId2" cstate="print"/>
          <a:stretch>
            <a:fillRect/>
          </a:stretch>
        </p:blipFill>
        <p:spPr>
          <a:xfrm>
            <a:off x="511759" y="3070558"/>
            <a:ext cx="102352" cy="102351"/>
          </a:xfrm>
          <a:prstGeom prst="rect">
            <a:avLst/>
          </a:prstGeom>
        </p:spPr>
      </p:pic>
      <p:sp>
        <p:nvSpPr>
          <p:cNvPr id="11" name="object 11"/>
          <p:cNvSpPr/>
          <p:nvPr/>
        </p:nvSpPr>
        <p:spPr>
          <a:xfrm>
            <a:off x="3295733" y="2927266"/>
            <a:ext cx="1801495" cy="429895"/>
          </a:xfrm>
          <a:custGeom>
            <a:avLst/>
            <a:gdLst/>
            <a:ahLst/>
            <a:cxnLst/>
            <a:rect l="l" t="t" r="r" b="b"/>
            <a:pathLst>
              <a:path w="1801495" h="429895">
                <a:moveTo>
                  <a:pt x="1724889" y="429877"/>
                </a:moveTo>
                <a:lnTo>
                  <a:pt x="76505" y="429877"/>
                </a:lnTo>
                <a:lnTo>
                  <a:pt x="71180" y="429353"/>
                </a:lnTo>
                <a:lnTo>
                  <a:pt x="31919" y="413091"/>
                </a:lnTo>
                <a:lnTo>
                  <a:pt x="4174" y="374363"/>
                </a:lnTo>
                <a:lnTo>
                  <a:pt x="0" y="353372"/>
                </a:lnTo>
                <a:lnTo>
                  <a:pt x="0" y="347996"/>
                </a:lnTo>
                <a:lnTo>
                  <a:pt x="0" y="76504"/>
                </a:lnTo>
                <a:lnTo>
                  <a:pt x="16785" y="31919"/>
                </a:lnTo>
                <a:lnTo>
                  <a:pt x="55513" y="4174"/>
                </a:lnTo>
                <a:lnTo>
                  <a:pt x="76505" y="0"/>
                </a:lnTo>
                <a:lnTo>
                  <a:pt x="1724889" y="0"/>
                </a:lnTo>
                <a:lnTo>
                  <a:pt x="1769473" y="16786"/>
                </a:lnTo>
                <a:lnTo>
                  <a:pt x="1797218" y="55513"/>
                </a:lnTo>
                <a:lnTo>
                  <a:pt x="1801394" y="76504"/>
                </a:lnTo>
                <a:lnTo>
                  <a:pt x="1801394" y="353372"/>
                </a:lnTo>
                <a:lnTo>
                  <a:pt x="1784607" y="397957"/>
                </a:lnTo>
                <a:lnTo>
                  <a:pt x="1745880" y="425702"/>
                </a:lnTo>
                <a:lnTo>
                  <a:pt x="1730214" y="429353"/>
                </a:lnTo>
                <a:lnTo>
                  <a:pt x="1724889" y="429877"/>
                </a:lnTo>
                <a:close/>
              </a:path>
            </a:pathLst>
          </a:custGeom>
          <a:solidFill>
            <a:srgbClr val="EFEBE3"/>
          </a:solidFill>
        </p:spPr>
        <p:txBody>
          <a:bodyPr wrap="square" lIns="0" tIns="0" rIns="0" bIns="0" rtlCol="0"/>
          <a:lstStyle/>
          <a:p>
            <a:endParaRPr/>
          </a:p>
        </p:txBody>
      </p:sp>
      <p:sp>
        <p:nvSpPr>
          <p:cNvPr id="12" name="object 12"/>
          <p:cNvSpPr txBox="1"/>
          <p:nvPr/>
        </p:nvSpPr>
        <p:spPr>
          <a:xfrm>
            <a:off x="847056" y="2864290"/>
            <a:ext cx="4231005" cy="454659"/>
          </a:xfrm>
          <a:prstGeom prst="rect">
            <a:avLst/>
          </a:prstGeom>
        </p:spPr>
        <p:txBody>
          <a:bodyPr vert="horz" wrap="square" lIns="0" tIns="13970" rIns="0" bIns="0" rtlCol="0">
            <a:spAutoFit/>
          </a:bodyPr>
          <a:lstStyle/>
          <a:p>
            <a:pPr marL="12700">
              <a:lnSpc>
                <a:spcPct val="100000"/>
              </a:lnSpc>
              <a:spcBef>
                <a:spcPts val="110"/>
              </a:spcBef>
              <a:tabLst>
                <a:tab pos="2498090" algn="l"/>
              </a:tabLst>
            </a:pPr>
            <a:r>
              <a:rPr sz="2500" spc="75" dirty="0">
                <a:solidFill>
                  <a:srgbClr val="04182D"/>
                </a:solidFill>
                <a:latin typeface="Microsoft Sans Serif"/>
                <a:cs typeface="Microsoft Sans Serif"/>
              </a:rPr>
              <a:t>SparkConte</a:t>
            </a:r>
            <a:r>
              <a:rPr sz="2800" spc="75" dirty="0">
                <a:solidFill>
                  <a:srgbClr val="04182D"/>
                </a:solidFill>
                <a:latin typeface="Microsoft Sans Serif"/>
                <a:cs typeface="Microsoft Sans Serif"/>
              </a:rPr>
              <a:t>x</a:t>
            </a:r>
            <a:r>
              <a:rPr sz="2500" spc="75" dirty="0">
                <a:solidFill>
                  <a:srgbClr val="04182D"/>
                </a:solidFill>
                <a:latin typeface="Microsoft Sans Serif"/>
                <a:cs typeface="Microsoft Sans Serif"/>
              </a:rPr>
              <a:t>t</a:t>
            </a:r>
            <a:r>
              <a:rPr sz="2800" spc="75" dirty="0">
                <a:solidFill>
                  <a:srgbClr val="04182D"/>
                </a:solidFill>
                <a:latin typeface="Microsoft Sans Serif"/>
                <a:cs typeface="Microsoft Sans Serif"/>
              </a:rPr>
              <a:t>'</a:t>
            </a:r>
            <a:r>
              <a:rPr sz="2500" spc="75" dirty="0">
                <a:solidFill>
                  <a:srgbClr val="04182D"/>
                </a:solidFill>
                <a:latin typeface="Microsoft Sans Serif"/>
                <a:cs typeface="Microsoft Sans Serif"/>
              </a:rPr>
              <a:t>s	</a:t>
            </a:r>
            <a:r>
              <a:rPr sz="2250" dirty="0">
                <a:solidFill>
                  <a:srgbClr val="04182D"/>
                </a:solidFill>
                <a:latin typeface="Courier New"/>
                <a:cs typeface="Courier New"/>
              </a:rPr>
              <a:t>textFile()</a:t>
            </a:r>
            <a:endParaRPr sz="2250">
              <a:latin typeface="Courier New"/>
              <a:cs typeface="Courier New"/>
            </a:endParaRPr>
          </a:p>
        </p:txBody>
      </p:sp>
      <p:sp>
        <p:nvSpPr>
          <p:cNvPr id="13" name="object 13"/>
          <p:cNvSpPr txBox="1"/>
          <p:nvPr/>
        </p:nvSpPr>
        <p:spPr>
          <a:xfrm>
            <a:off x="5270255" y="2900973"/>
            <a:ext cx="1209040" cy="410209"/>
          </a:xfrm>
          <a:prstGeom prst="rect">
            <a:avLst/>
          </a:prstGeom>
        </p:spPr>
        <p:txBody>
          <a:bodyPr vert="horz" wrap="square" lIns="0" tIns="15875" rIns="0" bIns="0" rtlCol="0">
            <a:spAutoFit/>
          </a:bodyPr>
          <a:lstStyle/>
          <a:p>
            <a:pPr marL="12700">
              <a:lnSpc>
                <a:spcPct val="100000"/>
              </a:lnSpc>
              <a:spcBef>
                <a:spcPts val="125"/>
              </a:spcBef>
            </a:pPr>
            <a:r>
              <a:rPr sz="2500" spc="210" dirty="0">
                <a:solidFill>
                  <a:srgbClr val="04182D"/>
                </a:solidFill>
                <a:latin typeface="Microsoft Sans Serif"/>
                <a:cs typeface="Microsoft Sans Serif"/>
              </a:rPr>
              <a:t>m</a:t>
            </a:r>
            <a:r>
              <a:rPr sz="2500" spc="60" dirty="0">
                <a:solidFill>
                  <a:srgbClr val="04182D"/>
                </a:solidFill>
                <a:latin typeface="Microsoft Sans Serif"/>
                <a:cs typeface="Microsoft Sans Serif"/>
              </a:rPr>
              <a:t>e</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a:t>
            </a:r>
            <a:r>
              <a:rPr sz="2500" spc="130" dirty="0">
                <a:solidFill>
                  <a:srgbClr val="04182D"/>
                </a:solidFill>
                <a:latin typeface="Microsoft Sans Serif"/>
                <a:cs typeface="Microsoft Sans Serif"/>
              </a:rPr>
              <a:t>o</a:t>
            </a:r>
            <a:r>
              <a:rPr sz="2500" spc="190" dirty="0">
                <a:solidFill>
                  <a:srgbClr val="04182D"/>
                </a:solidFill>
                <a:latin typeface="Microsoft Sans Serif"/>
                <a:cs typeface="Microsoft Sans Serif"/>
              </a:rPr>
              <a:t>d</a:t>
            </a:r>
            <a:endParaRPr sz="2500">
              <a:latin typeface="Microsoft Sans Serif"/>
              <a:cs typeface="Microsoft Sans Serif"/>
            </a:endParaRPr>
          </a:p>
        </p:txBody>
      </p:sp>
      <p:sp>
        <p:nvSpPr>
          <p:cNvPr id="14" name="object 14"/>
          <p:cNvSpPr txBox="1"/>
          <p:nvPr/>
        </p:nvSpPr>
        <p:spPr>
          <a:xfrm>
            <a:off x="642352" y="3753851"/>
            <a:ext cx="5183505"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04182D"/>
                </a:solidFill>
                <a:latin typeface="Courier New"/>
                <a:cs typeface="Courier New"/>
              </a:rPr>
              <a:t>rdd2</a:t>
            </a:r>
            <a:r>
              <a:rPr sz="2250" spc="-5" dirty="0">
                <a:solidFill>
                  <a:srgbClr val="04182D"/>
                </a:solidFill>
                <a:latin typeface="Courier New"/>
                <a:cs typeface="Courier New"/>
              </a:rPr>
              <a:t>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solidFill>
                  <a:srgbClr val="04182D"/>
                </a:solidFill>
                <a:latin typeface="Courier New"/>
                <a:cs typeface="Courier New"/>
              </a:rPr>
              <a:t>sc.textFile(</a:t>
            </a:r>
            <a:r>
              <a:rPr sz="2250" dirty="0">
                <a:solidFill>
                  <a:srgbClr val="BE2F72"/>
                </a:solidFill>
                <a:latin typeface="Courier New"/>
                <a:cs typeface="Courier New"/>
              </a:rPr>
              <a:t>"test.txt"</a:t>
            </a:r>
            <a:r>
              <a:rPr sz="2250" dirty="0">
                <a:solidFill>
                  <a:srgbClr val="04182D"/>
                </a:solidFill>
                <a:latin typeface="Courier New"/>
                <a:cs typeface="Courier New"/>
              </a:rPr>
              <a:t>)</a:t>
            </a:r>
            <a:endParaRPr sz="2250">
              <a:latin typeface="Courier New"/>
              <a:cs typeface="Courier New"/>
            </a:endParaRPr>
          </a:p>
        </p:txBody>
      </p:sp>
      <p:sp>
        <p:nvSpPr>
          <p:cNvPr id="15" name="object 15"/>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6" name="object 16"/>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8" name="Rectangle 17">
            <a:extLst>
              <a:ext uri="{FF2B5EF4-FFF2-40B4-BE49-F238E27FC236}">
                <a16:creationId xmlns:a16="http://schemas.microsoft.com/office/drawing/2014/main" id="{C37712FA-B754-7912-5146-30A1F3C74635}"/>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00889" y="1729727"/>
            <a:ext cx="7353300" cy="3192145"/>
          </a:xfrm>
          <a:prstGeom prst="rect">
            <a:avLst/>
          </a:prstGeom>
        </p:spPr>
        <p:txBody>
          <a:bodyPr vert="horz" wrap="square" lIns="0" tIns="140970" rIns="0" bIns="0" rtlCol="0">
            <a:spAutoFit/>
          </a:bodyPr>
          <a:lstStyle/>
          <a:p>
            <a:pPr marL="35560" marR="5080" algn="ctr">
              <a:lnSpc>
                <a:spcPts val="6770"/>
              </a:lnSpc>
              <a:spcBef>
                <a:spcPts val="1110"/>
              </a:spcBef>
            </a:pPr>
            <a:r>
              <a:rPr sz="6400" spc="-85" dirty="0"/>
              <a:t>U</a:t>
            </a:r>
            <a:r>
              <a:rPr sz="6400" spc="-450" dirty="0"/>
              <a:t>s</a:t>
            </a:r>
            <a:r>
              <a:rPr sz="6400" spc="114" dirty="0"/>
              <a:t>e</a:t>
            </a:r>
            <a:r>
              <a:rPr sz="6400" spc="-459" dirty="0"/>
              <a:t> </a:t>
            </a:r>
            <a:r>
              <a:rPr sz="6400" spc="-280" dirty="0"/>
              <a:t>o</a:t>
            </a:r>
            <a:r>
              <a:rPr sz="6400" spc="-155" dirty="0"/>
              <a:t>f</a:t>
            </a:r>
            <a:r>
              <a:rPr sz="6400" spc="-459" dirty="0"/>
              <a:t> </a:t>
            </a:r>
            <a:r>
              <a:rPr sz="6400" spc="-290" dirty="0"/>
              <a:t>L</a:t>
            </a:r>
            <a:r>
              <a:rPr sz="6400" spc="254" dirty="0"/>
              <a:t>a</a:t>
            </a:r>
            <a:r>
              <a:rPr sz="6400" spc="-280" dirty="0"/>
              <a:t>m</a:t>
            </a:r>
            <a:r>
              <a:rPr sz="6400" spc="-254" dirty="0"/>
              <a:t>b</a:t>
            </a:r>
            <a:r>
              <a:rPr sz="6400" spc="-275" dirty="0"/>
              <a:t>d</a:t>
            </a:r>
            <a:r>
              <a:rPr sz="6400" spc="300" dirty="0"/>
              <a:t>a  </a:t>
            </a:r>
            <a:r>
              <a:rPr sz="6400" spc="-320" dirty="0"/>
              <a:t>f</a:t>
            </a:r>
            <a:r>
              <a:rPr sz="7000" spc="-265" dirty="0">
                <a:latin typeface="Microsoft Sans Serif"/>
                <a:cs typeface="Microsoft Sans Serif"/>
              </a:rPr>
              <a:t>u</a:t>
            </a:r>
            <a:r>
              <a:rPr sz="6400" spc="-345" dirty="0"/>
              <a:t>n</a:t>
            </a:r>
            <a:r>
              <a:rPr sz="6400" spc="215" dirty="0"/>
              <a:t>c</a:t>
            </a:r>
            <a:r>
              <a:rPr sz="6400" spc="-100" dirty="0"/>
              <a:t>t</a:t>
            </a:r>
            <a:r>
              <a:rPr sz="6400" spc="-215" dirty="0"/>
              <a:t>i</a:t>
            </a:r>
            <a:r>
              <a:rPr sz="6400" spc="-345" dirty="0"/>
              <a:t>o</a:t>
            </a:r>
            <a:r>
              <a:rPr sz="6400" spc="-175" dirty="0"/>
              <a:t>n</a:t>
            </a:r>
            <a:r>
              <a:rPr sz="6400" spc="-459" dirty="0"/>
              <a:t> </a:t>
            </a:r>
            <a:r>
              <a:rPr sz="6400" spc="-160" dirty="0"/>
              <a:t>i</a:t>
            </a:r>
            <a:r>
              <a:rPr sz="6400" spc="-175" dirty="0"/>
              <a:t>n</a:t>
            </a:r>
            <a:r>
              <a:rPr sz="6400" spc="-459" dirty="0"/>
              <a:t> </a:t>
            </a:r>
            <a:r>
              <a:rPr sz="6400" spc="-310" dirty="0"/>
              <a:t>p</a:t>
            </a:r>
            <a:r>
              <a:rPr sz="7000" spc="160" dirty="0">
                <a:latin typeface="Microsoft Sans Serif"/>
                <a:cs typeface="Microsoft Sans Serif"/>
              </a:rPr>
              <a:t>y</a:t>
            </a:r>
            <a:r>
              <a:rPr sz="6400" spc="-100" dirty="0"/>
              <a:t>t</a:t>
            </a:r>
            <a:r>
              <a:rPr sz="6400" spc="-375" dirty="0"/>
              <a:t>h</a:t>
            </a:r>
            <a:r>
              <a:rPr sz="6400" spc="-345" dirty="0"/>
              <a:t>o</a:t>
            </a:r>
            <a:r>
              <a:rPr sz="6400" spc="-175" dirty="0"/>
              <a:t>n</a:t>
            </a:r>
            <a:r>
              <a:rPr sz="6400" spc="-459" dirty="0"/>
              <a:t> </a:t>
            </a:r>
            <a:r>
              <a:rPr sz="7000" spc="150" dirty="0">
                <a:latin typeface="Microsoft Sans Serif"/>
                <a:cs typeface="Microsoft Sans Serif"/>
              </a:rPr>
              <a:t>-  </a:t>
            </a:r>
            <a:r>
              <a:rPr sz="6400" spc="-155" dirty="0"/>
              <a:t>filter</a:t>
            </a:r>
            <a:r>
              <a:rPr sz="7000" spc="-155" dirty="0">
                <a:latin typeface="Microsoft Sans Serif"/>
                <a:cs typeface="Microsoft Sans Serif"/>
              </a:rPr>
              <a:t>()</a:t>
            </a:r>
            <a:endParaRPr sz="7000">
              <a:latin typeface="Microsoft Sans Serif"/>
              <a:cs typeface="Microsoft Sans Serif"/>
            </a:endParaRPr>
          </a:p>
          <a:p>
            <a:pPr marR="30480" algn="ctr">
              <a:lnSpc>
                <a:spcPct val="100000"/>
              </a:lnSpc>
              <a:spcBef>
                <a:spcPts val="910"/>
              </a:spcBef>
              <a:tabLst>
                <a:tab pos="738505" algn="l"/>
                <a:tab pos="1772285" algn="l"/>
                <a:tab pos="4735830" algn="l"/>
                <a:tab pos="5770245" algn="l"/>
              </a:tabLst>
            </a:pPr>
            <a:r>
              <a:rPr sz="2250" spc="170" dirty="0"/>
              <a:t>B</a:t>
            </a:r>
            <a:r>
              <a:rPr sz="2250" spc="-390" dirty="0"/>
              <a:t> </a:t>
            </a:r>
            <a:r>
              <a:rPr sz="2250" spc="5" dirty="0"/>
              <a:t>I</a:t>
            </a:r>
            <a:r>
              <a:rPr sz="2250" spc="-395" dirty="0"/>
              <a:t> </a:t>
            </a:r>
            <a:r>
              <a:rPr sz="2250" spc="125" dirty="0"/>
              <a:t>G</a:t>
            </a:r>
            <a:r>
              <a:rPr sz="2250" dirty="0"/>
              <a:t>	</a:t>
            </a:r>
            <a:r>
              <a:rPr sz="2250" spc="254" dirty="0"/>
              <a:t>D</a:t>
            </a:r>
            <a:r>
              <a:rPr sz="2250" spc="225" dirty="0"/>
              <a:t>A</a:t>
            </a:r>
            <a:r>
              <a:rPr sz="2250" spc="45" dirty="0"/>
              <a:t>T</a:t>
            </a:r>
            <a:r>
              <a:rPr sz="2250" spc="80" dirty="0"/>
              <a:t>A</a:t>
            </a:r>
            <a:r>
              <a:rPr sz="2250" dirty="0"/>
              <a:t>	</a:t>
            </a:r>
            <a:r>
              <a:rPr sz="2250" spc="150" dirty="0"/>
              <a:t>F</a:t>
            </a:r>
            <a:r>
              <a:rPr sz="2250" spc="-390" dirty="0"/>
              <a:t> </a:t>
            </a:r>
            <a:r>
              <a:rPr sz="2250" spc="20" dirty="0"/>
              <a:t>U</a:t>
            </a:r>
            <a:r>
              <a:rPr sz="2250" spc="-390" dirty="0"/>
              <a:t> </a:t>
            </a:r>
            <a:r>
              <a:rPr sz="2250" spc="55" dirty="0"/>
              <a:t>N</a:t>
            </a:r>
            <a:r>
              <a:rPr sz="2250" spc="-390" dirty="0"/>
              <a:t> </a:t>
            </a:r>
            <a:r>
              <a:rPr sz="2250" spc="254" dirty="0"/>
              <a:t>D</a:t>
            </a:r>
            <a:r>
              <a:rPr sz="2250" spc="80" dirty="0"/>
              <a:t>A</a:t>
            </a:r>
            <a:r>
              <a:rPr sz="2250" spc="-390" dirty="0"/>
              <a:t> </a:t>
            </a:r>
            <a:r>
              <a:rPr sz="2250" spc="175" dirty="0"/>
              <a:t>M</a:t>
            </a:r>
            <a:r>
              <a:rPr sz="2250" spc="-390" dirty="0"/>
              <a:t> </a:t>
            </a:r>
            <a:r>
              <a:rPr sz="2250" spc="520" dirty="0"/>
              <a:t>E</a:t>
            </a:r>
            <a:r>
              <a:rPr sz="2250" spc="55" dirty="0"/>
              <a:t>N</a:t>
            </a:r>
            <a:r>
              <a:rPr sz="2250" spc="-390" dirty="0"/>
              <a:t> </a:t>
            </a:r>
            <a:r>
              <a:rPr sz="2250" spc="45" dirty="0"/>
              <a:t>T</a:t>
            </a:r>
            <a:r>
              <a:rPr sz="2250" spc="80" dirty="0"/>
              <a:t>A</a:t>
            </a:r>
            <a:r>
              <a:rPr sz="2250" spc="-390" dirty="0"/>
              <a:t> </a:t>
            </a:r>
            <a:r>
              <a:rPr sz="2250" spc="15" dirty="0"/>
              <a:t>L</a:t>
            </a:r>
            <a:r>
              <a:rPr sz="2250" spc="-390" dirty="0"/>
              <a:t> </a:t>
            </a:r>
            <a:r>
              <a:rPr sz="2250" spc="95" dirty="0"/>
              <a:t>S</a:t>
            </a:r>
            <a:r>
              <a:rPr sz="2250" dirty="0"/>
              <a:t>	</a:t>
            </a:r>
            <a:r>
              <a:rPr sz="2250" spc="250" dirty="0"/>
              <a:t>W</a:t>
            </a:r>
            <a:r>
              <a:rPr sz="2250" spc="-390" dirty="0"/>
              <a:t> </a:t>
            </a:r>
            <a:r>
              <a:rPr sz="2250" spc="5" dirty="0"/>
              <a:t>I</a:t>
            </a:r>
            <a:r>
              <a:rPr sz="2250" spc="-390" dirty="0"/>
              <a:t> </a:t>
            </a:r>
            <a:r>
              <a:rPr sz="2250" spc="-100" dirty="0"/>
              <a:t>T</a:t>
            </a:r>
            <a:r>
              <a:rPr sz="2250" spc="-390" dirty="0"/>
              <a:t> </a:t>
            </a:r>
            <a:r>
              <a:rPr sz="2250" spc="55" dirty="0"/>
              <a:t>H</a:t>
            </a:r>
            <a:r>
              <a:rPr sz="2250" dirty="0"/>
              <a:t>	</a:t>
            </a:r>
            <a:r>
              <a:rPr sz="2250" spc="160" dirty="0"/>
              <a:t>P</a:t>
            </a:r>
            <a:r>
              <a:rPr sz="2250" spc="-390" dirty="0"/>
              <a:t> </a:t>
            </a:r>
            <a:r>
              <a:rPr sz="2250" spc="365" dirty="0"/>
              <a:t>Y</a:t>
            </a:r>
            <a:r>
              <a:rPr sz="2250" spc="95" dirty="0"/>
              <a:t>S</a:t>
            </a:r>
            <a:r>
              <a:rPr sz="2250" spc="-390" dirty="0"/>
              <a:t> </a:t>
            </a:r>
            <a:r>
              <a:rPr sz="2250" spc="320" dirty="0"/>
              <a:t>P</a:t>
            </a:r>
            <a:r>
              <a:rPr sz="2250" spc="80" dirty="0"/>
              <a:t>A</a:t>
            </a:r>
            <a:r>
              <a:rPr sz="2250" spc="-390" dirty="0"/>
              <a:t> </a:t>
            </a:r>
            <a:r>
              <a:rPr sz="2250" spc="-10" dirty="0"/>
              <a:t>R</a:t>
            </a:r>
            <a:r>
              <a:rPr sz="2250" spc="-390" dirty="0"/>
              <a:t> </a:t>
            </a:r>
            <a:r>
              <a:rPr sz="2250" spc="90" dirty="0"/>
              <a:t>K</a:t>
            </a:r>
            <a:endParaRPr sz="2250"/>
          </a:p>
        </p:txBody>
      </p:sp>
      <p:sp>
        <p:nvSpPr>
          <p:cNvPr id="7" name="object 7"/>
          <p:cNvSpPr txBox="1"/>
          <p:nvPr/>
        </p:nvSpPr>
        <p:spPr>
          <a:xfrm>
            <a:off x="314826" y="6192535"/>
            <a:ext cx="3413125" cy="883919"/>
          </a:xfrm>
          <a:prstGeom prst="rect">
            <a:avLst/>
          </a:prstGeom>
        </p:spPr>
        <p:txBody>
          <a:bodyPr vert="horz" wrap="square" lIns="0" tIns="43180" rIns="0" bIns="0" rtlCol="0">
            <a:spAutoFit/>
          </a:bodyPr>
          <a:lstStyle/>
          <a:p>
            <a:pPr marL="12700">
              <a:lnSpc>
                <a:spcPct val="100000"/>
              </a:lnSpc>
              <a:spcBef>
                <a:spcPts val="340"/>
              </a:spcBef>
            </a:pPr>
            <a:r>
              <a:rPr sz="2550" dirty="0">
                <a:solidFill>
                  <a:srgbClr val="FFFFFF"/>
                </a:solidFill>
                <a:latin typeface="Lucida Sans Unicode"/>
                <a:cs typeface="Lucida Sans Unicode"/>
              </a:rPr>
              <a:t>Upendra</a:t>
            </a:r>
            <a:r>
              <a:rPr sz="2550" spc="-65" dirty="0">
                <a:solidFill>
                  <a:srgbClr val="FFFFFF"/>
                </a:solidFill>
                <a:latin typeface="Lucida Sans Unicode"/>
                <a:cs typeface="Lucida Sans Unicode"/>
              </a:rPr>
              <a:t> </a:t>
            </a:r>
            <a:r>
              <a:rPr sz="2550" spc="-20" dirty="0">
                <a:solidFill>
                  <a:srgbClr val="FFFFFF"/>
                </a:solidFill>
                <a:latin typeface="Lucida Sans Unicode"/>
                <a:cs typeface="Lucida Sans Unicode"/>
              </a:rPr>
              <a:t>De</a:t>
            </a:r>
            <a:r>
              <a:rPr sz="2800" spc="-20" dirty="0">
                <a:solidFill>
                  <a:srgbClr val="FFFFFF"/>
                </a:solidFill>
                <a:latin typeface="Microsoft Sans Serif"/>
                <a:cs typeface="Microsoft Sans Serif"/>
              </a:rPr>
              <a:t>v</a:t>
            </a:r>
            <a:r>
              <a:rPr sz="2550" spc="-20" dirty="0">
                <a:solidFill>
                  <a:srgbClr val="FFFFFF"/>
                </a:solidFill>
                <a:latin typeface="Lucida Sans Unicode"/>
                <a:cs typeface="Lucida Sans Unicode"/>
              </a:rPr>
              <a:t>ise</a:t>
            </a:r>
            <a:r>
              <a:rPr sz="2550" spc="1125" dirty="0">
                <a:solidFill>
                  <a:srgbClr val="FFFFFF"/>
                </a:solidFill>
                <a:latin typeface="Lucida Sans Unicode"/>
                <a:cs typeface="Lucida Sans Unicode"/>
              </a:rPr>
              <a:t> </a:t>
            </a:r>
            <a:r>
              <a:rPr sz="2800" spc="130" dirty="0">
                <a:solidFill>
                  <a:srgbClr val="FFFFFF"/>
                </a:solidFill>
                <a:latin typeface="Microsoft Sans Serif"/>
                <a:cs typeface="Microsoft Sans Serif"/>
              </a:rPr>
              <a:t>y</a:t>
            </a:r>
            <a:endParaRPr sz="2800">
              <a:latin typeface="Microsoft Sans Serif"/>
              <a:cs typeface="Microsoft Sans Serif"/>
            </a:endParaRPr>
          </a:p>
          <a:p>
            <a:pPr marL="12700">
              <a:lnSpc>
                <a:spcPct val="100000"/>
              </a:lnSpc>
              <a:spcBef>
                <a:spcPts val="215"/>
              </a:spcBef>
            </a:pPr>
            <a:r>
              <a:rPr sz="2200" spc="50" dirty="0">
                <a:solidFill>
                  <a:srgbClr val="FFFFFF"/>
                </a:solidFill>
                <a:latin typeface="Microsoft Sans Serif"/>
                <a:cs typeface="Microsoft Sans Serif"/>
              </a:rPr>
              <a:t>Science</a:t>
            </a:r>
            <a:r>
              <a:rPr sz="2200" spc="40" dirty="0">
                <a:solidFill>
                  <a:srgbClr val="FFFFFF"/>
                </a:solidFill>
                <a:latin typeface="Microsoft Sans Serif"/>
                <a:cs typeface="Microsoft Sans Serif"/>
              </a:rPr>
              <a:t> </a:t>
            </a:r>
            <a:r>
              <a:rPr sz="2200" spc="50" dirty="0">
                <a:solidFill>
                  <a:srgbClr val="FFFFFF"/>
                </a:solidFill>
                <a:latin typeface="Microsoft Sans Serif"/>
                <a:cs typeface="Microsoft Sans Serif"/>
              </a:rPr>
              <a:t>Anal</a:t>
            </a:r>
            <a:r>
              <a:rPr sz="2450" spc="50" dirty="0">
                <a:solidFill>
                  <a:srgbClr val="FFFFFF"/>
                </a:solidFill>
                <a:latin typeface="Microsoft Sans Serif"/>
                <a:cs typeface="Microsoft Sans Serif"/>
              </a:rPr>
              <a:t>y</a:t>
            </a:r>
            <a:r>
              <a:rPr sz="2200" spc="50" dirty="0">
                <a:solidFill>
                  <a:srgbClr val="FFFFFF"/>
                </a:solidFill>
                <a:latin typeface="Microsoft Sans Serif"/>
                <a:cs typeface="Microsoft Sans Serif"/>
              </a:rPr>
              <a:t>st</a:t>
            </a:r>
            <a:r>
              <a:rPr sz="2450" spc="50" dirty="0">
                <a:solidFill>
                  <a:srgbClr val="FFFFFF"/>
                </a:solidFill>
                <a:latin typeface="Microsoft Sans Serif"/>
                <a:cs typeface="Microsoft Sans Serif"/>
              </a:rPr>
              <a:t>,</a:t>
            </a:r>
            <a:r>
              <a:rPr sz="2450" spc="-20" dirty="0">
                <a:solidFill>
                  <a:srgbClr val="FFFFFF"/>
                </a:solidFill>
                <a:latin typeface="Microsoft Sans Serif"/>
                <a:cs typeface="Microsoft Sans Serif"/>
              </a:rPr>
              <a:t> </a:t>
            </a:r>
            <a:r>
              <a:rPr sz="2200" spc="15" dirty="0">
                <a:solidFill>
                  <a:srgbClr val="FFFFFF"/>
                </a:solidFill>
                <a:latin typeface="Microsoft Sans Serif"/>
                <a:cs typeface="Microsoft Sans Serif"/>
              </a:rPr>
              <a:t>C</a:t>
            </a:r>
            <a:r>
              <a:rPr sz="2450" spc="15" dirty="0">
                <a:solidFill>
                  <a:srgbClr val="FFFFFF"/>
                </a:solidFill>
                <a:latin typeface="Microsoft Sans Serif"/>
                <a:cs typeface="Microsoft Sans Serif"/>
              </a:rPr>
              <a:t>y</a:t>
            </a:r>
            <a:r>
              <a:rPr sz="2200" spc="15" dirty="0">
                <a:solidFill>
                  <a:srgbClr val="FFFFFF"/>
                </a:solidFill>
                <a:latin typeface="Microsoft Sans Serif"/>
                <a:cs typeface="Microsoft Sans Serif"/>
              </a:rPr>
              <a:t>Verse</a:t>
            </a:r>
            <a:endParaRPr sz="2200">
              <a:latin typeface="Microsoft Sans Serif"/>
              <a:cs typeface="Microsoft Sans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14"/>
            <a:ext cx="11216005" cy="775970"/>
          </a:xfrm>
          <a:prstGeom prst="rect">
            <a:avLst/>
          </a:prstGeom>
        </p:spPr>
        <p:txBody>
          <a:bodyPr vert="horz" wrap="square" lIns="0" tIns="15240" rIns="0" bIns="0" rtlCol="0">
            <a:spAutoFit/>
          </a:bodyPr>
          <a:lstStyle/>
          <a:p>
            <a:pPr marL="12700">
              <a:lnSpc>
                <a:spcPct val="100000"/>
              </a:lnSpc>
              <a:spcBef>
                <a:spcPts val="120"/>
              </a:spcBef>
            </a:pPr>
            <a:r>
              <a:rPr spc="80" dirty="0"/>
              <a:t>What</a:t>
            </a:r>
            <a:r>
              <a:rPr spc="-265" dirty="0"/>
              <a:t> </a:t>
            </a:r>
            <a:r>
              <a:rPr spc="10" dirty="0"/>
              <a:t>are</a:t>
            </a:r>
            <a:r>
              <a:rPr spc="-265" dirty="0"/>
              <a:t> </a:t>
            </a:r>
            <a:r>
              <a:rPr spc="-125" dirty="0"/>
              <a:t>anon</a:t>
            </a:r>
            <a:r>
              <a:rPr sz="4900" spc="-125" dirty="0">
                <a:latin typeface="Microsoft Sans Serif"/>
                <a:cs typeface="Microsoft Sans Serif"/>
              </a:rPr>
              <a:t>y</a:t>
            </a:r>
            <a:r>
              <a:rPr spc="-125" dirty="0"/>
              <a:t>mo</a:t>
            </a:r>
            <a:r>
              <a:rPr sz="4900" spc="-125" dirty="0">
                <a:latin typeface="Microsoft Sans Serif"/>
                <a:cs typeface="Microsoft Sans Serif"/>
              </a:rPr>
              <a:t>u</a:t>
            </a:r>
            <a:r>
              <a:rPr spc="-125" dirty="0"/>
              <a:t>s</a:t>
            </a:r>
            <a:r>
              <a:rPr spc="-260" dirty="0"/>
              <a:t> </a:t>
            </a:r>
            <a:r>
              <a:rPr spc="-140" dirty="0"/>
              <a:t>f</a:t>
            </a:r>
            <a:r>
              <a:rPr sz="4900" spc="-140" dirty="0">
                <a:latin typeface="Microsoft Sans Serif"/>
                <a:cs typeface="Microsoft Sans Serif"/>
              </a:rPr>
              <a:t>u</a:t>
            </a:r>
            <a:r>
              <a:rPr spc="-140" dirty="0"/>
              <a:t>nctions</a:t>
            </a:r>
            <a:r>
              <a:rPr spc="-265" dirty="0"/>
              <a:t> </a:t>
            </a:r>
            <a:r>
              <a:rPr spc="-114" dirty="0"/>
              <a:t>in</a:t>
            </a:r>
            <a:r>
              <a:rPr spc="-260" dirty="0"/>
              <a:t> </a:t>
            </a:r>
            <a:r>
              <a:rPr spc="-95" dirty="0"/>
              <a:t>P</a:t>
            </a:r>
            <a:r>
              <a:rPr sz="4900" spc="-95" dirty="0">
                <a:latin typeface="Microsoft Sans Serif"/>
                <a:cs typeface="Microsoft Sans Serif"/>
              </a:rPr>
              <a:t>y</a:t>
            </a:r>
            <a:r>
              <a:rPr spc="-95" dirty="0"/>
              <a:t>thon</a:t>
            </a:r>
            <a:r>
              <a:rPr sz="4900" spc="-95" dirty="0">
                <a:latin typeface="Microsoft Sans Serif"/>
                <a:cs typeface="Microsoft Sans Serif"/>
              </a:rPr>
              <a:t>?</a:t>
            </a:r>
            <a:endParaRPr sz="4900">
              <a:latin typeface="Microsoft Sans Serif"/>
              <a:cs typeface="Microsoft Sans Serif"/>
            </a:endParaRPr>
          </a:p>
        </p:txBody>
      </p:sp>
      <p:pic>
        <p:nvPicPr>
          <p:cNvPr id="3" name="object 3"/>
          <p:cNvPicPr/>
          <p:nvPr/>
        </p:nvPicPr>
        <p:blipFill>
          <a:blip r:embed="rId2" cstate="print"/>
          <a:stretch>
            <a:fillRect/>
          </a:stretch>
        </p:blipFill>
        <p:spPr>
          <a:xfrm>
            <a:off x="511759" y="1351034"/>
            <a:ext cx="102352" cy="102351"/>
          </a:xfrm>
          <a:prstGeom prst="rect">
            <a:avLst/>
          </a:prstGeom>
        </p:spPr>
      </p:pic>
      <p:sp>
        <p:nvSpPr>
          <p:cNvPr id="4" name="object 4"/>
          <p:cNvSpPr txBox="1"/>
          <p:nvPr/>
        </p:nvSpPr>
        <p:spPr>
          <a:xfrm>
            <a:off x="847056" y="1144766"/>
            <a:ext cx="8283575" cy="454659"/>
          </a:xfrm>
          <a:prstGeom prst="rect">
            <a:avLst/>
          </a:prstGeom>
        </p:spPr>
        <p:txBody>
          <a:bodyPr vert="horz" wrap="square" lIns="0" tIns="13970" rIns="0" bIns="0" rtlCol="0">
            <a:spAutoFit/>
          </a:bodyPr>
          <a:lstStyle/>
          <a:p>
            <a:pPr marL="12700">
              <a:lnSpc>
                <a:spcPct val="100000"/>
              </a:lnSpc>
              <a:spcBef>
                <a:spcPts val="110"/>
              </a:spcBef>
            </a:pPr>
            <a:r>
              <a:rPr sz="2500" spc="135" dirty="0">
                <a:solidFill>
                  <a:srgbClr val="04182D"/>
                </a:solidFill>
                <a:latin typeface="Microsoft Sans Serif"/>
                <a:cs typeface="Microsoft Sans Serif"/>
              </a:rPr>
              <a:t>Lambda</a:t>
            </a:r>
            <a:r>
              <a:rPr sz="2500" spc="85" dirty="0">
                <a:solidFill>
                  <a:srgbClr val="04182D"/>
                </a:solidFill>
                <a:latin typeface="Microsoft Sans Serif"/>
                <a:cs typeface="Microsoft Sans Serif"/>
              </a:rPr>
              <a:t> </a:t>
            </a:r>
            <a:r>
              <a:rPr sz="2500" spc="90" dirty="0">
                <a:solidFill>
                  <a:srgbClr val="04182D"/>
                </a:solidFill>
                <a:latin typeface="Microsoft Sans Serif"/>
                <a:cs typeface="Microsoft Sans Serif"/>
              </a:rPr>
              <a:t>f</a:t>
            </a:r>
            <a:r>
              <a:rPr sz="2800" spc="90" dirty="0">
                <a:solidFill>
                  <a:srgbClr val="04182D"/>
                </a:solidFill>
                <a:latin typeface="Microsoft Sans Serif"/>
                <a:cs typeface="Microsoft Sans Serif"/>
              </a:rPr>
              <a:t>u</a:t>
            </a:r>
            <a:r>
              <a:rPr sz="2500" spc="90" dirty="0">
                <a:solidFill>
                  <a:srgbClr val="04182D"/>
                </a:solidFill>
                <a:latin typeface="Microsoft Sans Serif"/>
                <a:cs typeface="Microsoft Sans Serif"/>
              </a:rPr>
              <a:t>nctions </a:t>
            </a:r>
            <a:r>
              <a:rPr sz="2500" spc="105" dirty="0">
                <a:solidFill>
                  <a:srgbClr val="04182D"/>
                </a:solidFill>
                <a:latin typeface="Microsoft Sans Serif"/>
                <a:cs typeface="Microsoft Sans Serif"/>
              </a:rPr>
              <a:t>are</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anon</a:t>
            </a:r>
            <a:r>
              <a:rPr sz="2800" spc="80" dirty="0">
                <a:solidFill>
                  <a:srgbClr val="04182D"/>
                </a:solidFill>
                <a:latin typeface="Microsoft Sans Serif"/>
                <a:cs typeface="Microsoft Sans Serif"/>
              </a:rPr>
              <a:t>y</a:t>
            </a:r>
            <a:r>
              <a:rPr sz="2500" spc="80" dirty="0">
                <a:solidFill>
                  <a:srgbClr val="04182D"/>
                </a:solidFill>
                <a:latin typeface="Microsoft Sans Serif"/>
                <a:cs typeface="Microsoft Sans Serif"/>
              </a:rPr>
              <a:t>mo</a:t>
            </a:r>
            <a:r>
              <a:rPr sz="2800" spc="80" dirty="0">
                <a:solidFill>
                  <a:srgbClr val="04182D"/>
                </a:solidFill>
                <a:latin typeface="Microsoft Sans Serif"/>
                <a:cs typeface="Microsoft Sans Serif"/>
              </a:rPr>
              <a:t>u</a:t>
            </a:r>
            <a:r>
              <a:rPr sz="2500" spc="80" dirty="0">
                <a:solidFill>
                  <a:srgbClr val="04182D"/>
                </a:solidFill>
                <a:latin typeface="Microsoft Sans Serif"/>
                <a:cs typeface="Microsoft Sans Serif"/>
              </a:rPr>
              <a:t>s</a:t>
            </a:r>
            <a:r>
              <a:rPr sz="2500" spc="90" dirty="0">
                <a:solidFill>
                  <a:srgbClr val="04182D"/>
                </a:solidFill>
                <a:latin typeface="Microsoft Sans Serif"/>
                <a:cs typeface="Microsoft Sans Serif"/>
              </a:rPr>
              <a:t> f</a:t>
            </a:r>
            <a:r>
              <a:rPr sz="2800" spc="90" dirty="0">
                <a:solidFill>
                  <a:srgbClr val="04182D"/>
                </a:solidFill>
                <a:latin typeface="Microsoft Sans Serif"/>
                <a:cs typeface="Microsoft Sans Serif"/>
              </a:rPr>
              <a:t>u</a:t>
            </a:r>
            <a:r>
              <a:rPr sz="2500" spc="90" dirty="0">
                <a:solidFill>
                  <a:srgbClr val="04182D"/>
                </a:solidFill>
                <a:latin typeface="Microsoft Sans Serif"/>
                <a:cs typeface="Microsoft Sans Serif"/>
              </a:rPr>
              <a:t>nctions </a:t>
            </a:r>
            <a:r>
              <a:rPr sz="2500" spc="95" dirty="0">
                <a:solidFill>
                  <a:srgbClr val="04182D"/>
                </a:solidFill>
                <a:latin typeface="Microsoft Sans Serif"/>
                <a:cs typeface="Microsoft Sans Serif"/>
              </a:rPr>
              <a:t>in</a:t>
            </a:r>
            <a:r>
              <a:rPr sz="2500" spc="85" dirty="0">
                <a:solidFill>
                  <a:srgbClr val="04182D"/>
                </a:solidFill>
                <a:latin typeface="Microsoft Sans Serif"/>
                <a:cs typeface="Microsoft Sans Serif"/>
              </a:rPr>
              <a:t> </a:t>
            </a: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a:t>
            </a:r>
            <a:endParaRPr sz="2500">
              <a:latin typeface="Microsoft Sans Serif"/>
              <a:cs typeface="Microsoft Sans Serif"/>
            </a:endParaRPr>
          </a:p>
        </p:txBody>
      </p:sp>
      <p:pic>
        <p:nvPicPr>
          <p:cNvPr id="5" name="object 5"/>
          <p:cNvPicPr/>
          <p:nvPr/>
        </p:nvPicPr>
        <p:blipFill>
          <a:blip r:embed="rId3" cstate="print"/>
          <a:stretch>
            <a:fillRect/>
          </a:stretch>
        </p:blipFill>
        <p:spPr>
          <a:xfrm>
            <a:off x="511759" y="2006086"/>
            <a:ext cx="102352" cy="102351"/>
          </a:xfrm>
          <a:prstGeom prst="rect">
            <a:avLst/>
          </a:prstGeom>
        </p:spPr>
      </p:pic>
      <p:sp>
        <p:nvSpPr>
          <p:cNvPr id="6" name="object 6"/>
          <p:cNvSpPr/>
          <p:nvPr/>
        </p:nvSpPr>
        <p:spPr>
          <a:xfrm>
            <a:off x="9252617" y="1862793"/>
            <a:ext cx="941705" cy="429895"/>
          </a:xfrm>
          <a:custGeom>
            <a:avLst/>
            <a:gdLst/>
            <a:ahLst/>
            <a:cxnLst/>
            <a:rect l="l" t="t" r="r" b="b"/>
            <a:pathLst>
              <a:path w="941704" h="429894">
                <a:moveTo>
                  <a:pt x="865132" y="429878"/>
                </a:moveTo>
                <a:lnTo>
                  <a:pt x="76504" y="429878"/>
                </a:lnTo>
                <a:lnTo>
                  <a:pt x="71179" y="429353"/>
                </a:lnTo>
                <a:lnTo>
                  <a:pt x="31920" y="413091"/>
                </a:lnTo>
                <a:lnTo>
                  <a:pt x="4174" y="374363"/>
                </a:lnTo>
                <a:lnTo>
                  <a:pt x="0" y="353373"/>
                </a:lnTo>
                <a:lnTo>
                  <a:pt x="0" y="347996"/>
                </a:lnTo>
                <a:lnTo>
                  <a:pt x="0" y="76505"/>
                </a:lnTo>
                <a:lnTo>
                  <a:pt x="16785" y="31920"/>
                </a:lnTo>
                <a:lnTo>
                  <a:pt x="55513" y="4175"/>
                </a:lnTo>
                <a:lnTo>
                  <a:pt x="76504" y="0"/>
                </a:lnTo>
                <a:lnTo>
                  <a:pt x="865132" y="0"/>
                </a:lnTo>
                <a:lnTo>
                  <a:pt x="909716" y="16786"/>
                </a:lnTo>
                <a:lnTo>
                  <a:pt x="937461" y="55513"/>
                </a:lnTo>
                <a:lnTo>
                  <a:pt x="941637" y="76505"/>
                </a:lnTo>
                <a:lnTo>
                  <a:pt x="941637" y="353373"/>
                </a:lnTo>
                <a:lnTo>
                  <a:pt x="924850" y="397957"/>
                </a:lnTo>
                <a:lnTo>
                  <a:pt x="886122" y="425702"/>
                </a:lnTo>
                <a:lnTo>
                  <a:pt x="870456" y="429353"/>
                </a:lnTo>
                <a:lnTo>
                  <a:pt x="865132" y="429878"/>
                </a:lnTo>
                <a:close/>
              </a:path>
            </a:pathLst>
          </a:custGeom>
          <a:solidFill>
            <a:srgbClr val="EFEBE3"/>
          </a:solidFill>
        </p:spPr>
        <p:txBody>
          <a:bodyPr wrap="square" lIns="0" tIns="0" rIns="0" bIns="0" rtlCol="0"/>
          <a:lstStyle/>
          <a:p>
            <a:endParaRPr/>
          </a:p>
        </p:txBody>
      </p:sp>
      <p:sp>
        <p:nvSpPr>
          <p:cNvPr id="7" name="object 7"/>
          <p:cNvSpPr txBox="1"/>
          <p:nvPr/>
        </p:nvSpPr>
        <p:spPr>
          <a:xfrm>
            <a:off x="847056" y="1799818"/>
            <a:ext cx="9317990" cy="454659"/>
          </a:xfrm>
          <a:prstGeom prst="rect">
            <a:avLst/>
          </a:prstGeom>
        </p:spPr>
        <p:txBody>
          <a:bodyPr vert="horz" wrap="square" lIns="0" tIns="13970" rIns="0" bIns="0" rtlCol="0">
            <a:spAutoFit/>
          </a:bodyPr>
          <a:lstStyle/>
          <a:p>
            <a:pPr marL="12700">
              <a:lnSpc>
                <a:spcPct val="100000"/>
              </a:lnSpc>
              <a:spcBef>
                <a:spcPts val="110"/>
              </a:spcBef>
              <a:tabLst>
                <a:tab pos="8444865" algn="l"/>
              </a:tabLst>
            </a:pPr>
            <a:r>
              <a:rPr sz="2500" spc="-170" dirty="0">
                <a:solidFill>
                  <a:srgbClr val="04182D"/>
                </a:solidFill>
                <a:latin typeface="Microsoft Sans Serif"/>
                <a:cs typeface="Microsoft Sans Serif"/>
              </a:rPr>
              <a:t>V</a:t>
            </a:r>
            <a:r>
              <a:rPr sz="2500" spc="60" dirty="0">
                <a:solidFill>
                  <a:srgbClr val="04182D"/>
                </a:solidFill>
                <a:latin typeface="Microsoft Sans Serif"/>
                <a:cs typeface="Microsoft Sans Serif"/>
              </a:rPr>
              <a:t>e</a:t>
            </a:r>
            <a:r>
              <a:rPr sz="2500" spc="110" dirty="0">
                <a:solidFill>
                  <a:srgbClr val="04182D"/>
                </a:solidFill>
                <a:latin typeface="Microsoft Sans Serif"/>
                <a:cs typeface="Microsoft Sans Serif"/>
              </a:rPr>
              <a:t>r</a:t>
            </a:r>
            <a:r>
              <a:rPr sz="2800" spc="6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80" dirty="0">
                <a:solidFill>
                  <a:srgbClr val="04182D"/>
                </a:solidFill>
                <a:latin typeface="Microsoft Sans Serif"/>
                <a:cs typeface="Microsoft Sans Serif"/>
              </a:rPr>
              <a:t>p</a:t>
            </a:r>
            <a:r>
              <a:rPr sz="2500" spc="95" dirty="0">
                <a:solidFill>
                  <a:srgbClr val="04182D"/>
                </a:solidFill>
                <a:latin typeface="Microsoft Sans Serif"/>
                <a:cs typeface="Microsoft Sans Serif"/>
              </a:rPr>
              <a:t>o</a:t>
            </a:r>
            <a:r>
              <a:rPr sz="2800" spc="-30" dirty="0">
                <a:solidFill>
                  <a:srgbClr val="04182D"/>
                </a:solidFill>
                <a:latin typeface="Microsoft Sans Serif"/>
                <a:cs typeface="Microsoft Sans Serif"/>
              </a:rPr>
              <a:t>w</a:t>
            </a:r>
            <a:r>
              <a:rPr sz="2500" spc="60" dirty="0">
                <a:solidFill>
                  <a:srgbClr val="04182D"/>
                </a:solidFill>
                <a:latin typeface="Microsoft Sans Serif"/>
                <a:cs typeface="Microsoft Sans Serif"/>
              </a:rPr>
              <a:t>e</a:t>
            </a:r>
            <a:r>
              <a:rPr sz="2500" spc="110" dirty="0">
                <a:solidFill>
                  <a:srgbClr val="04182D"/>
                </a:solidFill>
                <a:latin typeface="Microsoft Sans Serif"/>
                <a:cs typeface="Microsoft Sans Serif"/>
              </a:rPr>
              <a:t>r</a:t>
            </a:r>
            <a:r>
              <a:rPr sz="2500" spc="150" dirty="0">
                <a:solidFill>
                  <a:srgbClr val="04182D"/>
                </a:solidFill>
                <a:latin typeface="Microsoft Sans Serif"/>
                <a:cs typeface="Microsoft Sans Serif"/>
              </a:rPr>
              <a:t>f</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l</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105" dirty="0">
                <a:solidFill>
                  <a:srgbClr val="04182D"/>
                </a:solidFill>
                <a:latin typeface="Microsoft Sans Serif"/>
                <a:cs typeface="Microsoft Sans Serif"/>
              </a:rPr>
              <a:t>n</a:t>
            </a:r>
            <a:r>
              <a:rPr sz="2500" spc="190" dirty="0">
                <a:solidFill>
                  <a:srgbClr val="04182D"/>
                </a:solidFill>
                <a:latin typeface="Microsoft Sans Serif"/>
                <a:cs typeface="Microsoft Sans Serif"/>
              </a:rPr>
              <a:t>d</a:t>
            </a:r>
            <a:r>
              <a:rPr sz="2500" spc="85" dirty="0">
                <a:solidFill>
                  <a:srgbClr val="04182D"/>
                </a:solidFill>
                <a:latin typeface="Microsoft Sans Serif"/>
                <a:cs typeface="Microsoft Sans Serif"/>
              </a:rPr>
              <a:t> </a:t>
            </a:r>
            <a:r>
              <a:rPr sz="2800" spc="-60" dirty="0">
                <a:solidFill>
                  <a:srgbClr val="04182D"/>
                </a:solidFill>
                <a:latin typeface="Microsoft Sans Serif"/>
                <a:cs typeface="Microsoft Sans Serif"/>
              </a:rPr>
              <a:t>u</a:t>
            </a:r>
            <a:r>
              <a:rPr sz="2500" spc="-90" dirty="0">
                <a:solidFill>
                  <a:srgbClr val="04182D"/>
                </a:solidFill>
                <a:latin typeface="Microsoft Sans Serif"/>
                <a:cs typeface="Microsoft Sans Serif"/>
              </a:rPr>
              <a:t>s</a:t>
            </a:r>
            <a:r>
              <a:rPr sz="2500" spc="90" dirty="0">
                <a:solidFill>
                  <a:srgbClr val="04182D"/>
                </a:solidFill>
                <a:latin typeface="Microsoft Sans Serif"/>
                <a:cs typeface="Microsoft Sans Serif"/>
              </a:rPr>
              <a:t>e</a:t>
            </a:r>
            <a:r>
              <a:rPr sz="2500" spc="190" dirty="0">
                <a:solidFill>
                  <a:srgbClr val="04182D"/>
                </a:solidFill>
                <a:latin typeface="Microsoft Sans Serif"/>
                <a:cs typeface="Microsoft Sans Serif"/>
              </a:rPr>
              <a:t>d</a:t>
            </a:r>
            <a:r>
              <a:rPr sz="2500" spc="85" dirty="0">
                <a:solidFill>
                  <a:srgbClr val="04182D"/>
                </a:solidFill>
                <a:latin typeface="Microsoft Sans Serif"/>
                <a:cs typeface="Microsoft Sans Serif"/>
              </a:rPr>
              <a:t> i</a:t>
            </a:r>
            <a:r>
              <a:rPr sz="2500" spc="110" dirty="0">
                <a:solidFill>
                  <a:srgbClr val="04182D"/>
                </a:solidFill>
                <a:latin typeface="Microsoft Sans Serif"/>
                <a:cs typeface="Microsoft Sans Serif"/>
              </a:rPr>
              <a:t>n</a:t>
            </a:r>
            <a:r>
              <a:rPr sz="2500" spc="85" dirty="0">
                <a:solidFill>
                  <a:srgbClr val="04182D"/>
                </a:solidFill>
                <a:latin typeface="Microsoft Sans Serif"/>
                <a:cs typeface="Microsoft Sans Serif"/>
              </a:rPr>
              <a:t> </a:t>
            </a:r>
            <a:r>
              <a:rPr sz="2500" spc="-95" dirty="0">
                <a:solidFill>
                  <a:srgbClr val="04182D"/>
                </a:solidFill>
                <a:latin typeface="Microsoft Sans Serif"/>
                <a:cs typeface="Microsoft Sans Serif"/>
              </a:rPr>
              <a:t>P</a:t>
            </a:r>
            <a:r>
              <a:rPr sz="2800" spc="60" dirty="0">
                <a:solidFill>
                  <a:srgbClr val="04182D"/>
                </a:solidFill>
                <a:latin typeface="Microsoft Sans Serif"/>
                <a:cs typeface="Microsoft Sans Serif"/>
              </a:rPr>
              <a:t>y</a:t>
            </a:r>
            <a:r>
              <a:rPr sz="2500" spc="265" dirty="0">
                <a:solidFill>
                  <a:srgbClr val="04182D"/>
                </a:solidFill>
                <a:latin typeface="Microsoft Sans Serif"/>
                <a:cs typeface="Microsoft Sans Serif"/>
              </a:rPr>
              <a:t>t</a:t>
            </a:r>
            <a:r>
              <a:rPr sz="2500" spc="100" dirty="0">
                <a:solidFill>
                  <a:srgbClr val="04182D"/>
                </a:solidFill>
                <a:latin typeface="Microsoft Sans Serif"/>
                <a:cs typeface="Microsoft Sans Serif"/>
              </a:rPr>
              <a:t>ho</a:t>
            </a:r>
            <a:r>
              <a:rPr sz="2500" spc="110" dirty="0">
                <a:solidFill>
                  <a:srgbClr val="04182D"/>
                </a:solidFill>
                <a:latin typeface="Microsoft Sans Serif"/>
                <a:cs typeface="Microsoft Sans Serif"/>
              </a:rPr>
              <a:t>n</a:t>
            </a:r>
            <a:r>
              <a:rPr sz="2800" spc="-14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90" dirty="0">
                <a:solidFill>
                  <a:srgbClr val="04182D"/>
                </a:solidFill>
                <a:latin typeface="Microsoft Sans Serif"/>
                <a:cs typeface="Microsoft Sans Serif"/>
              </a:rPr>
              <a:t>Q</a:t>
            </a:r>
            <a:r>
              <a:rPr sz="2800" spc="-60" dirty="0">
                <a:solidFill>
                  <a:srgbClr val="04182D"/>
                </a:solidFill>
                <a:latin typeface="Microsoft Sans Serif"/>
                <a:cs typeface="Microsoft Sans Serif"/>
              </a:rPr>
              <a:t>u</a:t>
            </a:r>
            <a:r>
              <a:rPr sz="2500" spc="80" dirty="0">
                <a:solidFill>
                  <a:srgbClr val="04182D"/>
                </a:solidFill>
                <a:latin typeface="Microsoft Sans Serif"/>
                <a:cs typeface="Microsoft Sans Serif"/>
              </a:rPr>
              <a:t>i</a:t>
            </a:r>
            <a:r>
              <a:rPr sz="2500" spc="235" dirty="0">
                <a:solidFill>
                  <a:srgbClr val="04182D"/>
                </a:solidFill>
                <a:latin typeface="Microsoft Sans Serif"/>
                <a:cs typeface="Microsoft Sans Serif"/>
              </a:rPr>
              <a:t>t</a:t>
            </a:r>
            <a:r>
              <a:rPr sz="2500" spc="90" dirty="0">
                <a:solidFill>
                  <a:srgbClr val="04182D"/>
                </a:solidFill>
                <a:latin typeface="Microsoft Sans Serif"/>
                <a:cs typeface="Microsoft Sans Serif"/>
              </a:rPr>
              <a:t>e</a:t>
            </a:r>
            <a:r>
              <a:rPr sz="2500" spc="85" dirty="0">
                <a:solidFill>
                  <a:srgbClr val="04182D"/>
                </a:solidFill>
                <a:latin typeface="Microsoft Sans Serif"/>
                <a:cs typeface="Microsoft Sans Serif"/>
              </a:rPr>
              <a:t> e</a:t>
            </a:r>
            <a:r>
              <a:rPr sz="2800" spc="1520" dirty="0">
                <a:solidFill>
                  <a:srgbClr val="04182D"/>
                </a:solidFill>
                <a:latin typeface="Microsoft Sans Serif"/>
                <a:cs typeface="Microsoft Sans Serif"/>
              </a:rPr>
              <a:t> </a:t>
            </a:r>
            <a:r>
              <a:rPr sz="2500" spc="175" dirty="0">
                <a:solidFill>
                  <a:srgbClr val="04182D"/>
                </a:solidFill>
                <a:latin typeface="Microsoft Sans Serif"/>
                <a:cs typeface="Microsoft Sans Serif"/>
              </a:rPr>
              <a:t>c</a:t>
            </a:r>
            <a:r>
              <a:rPr sz="2500" spc="75" dirty="0">
                <a:solidFill>
                  <a:srgbClr val="04182D"/>
                </a:solidFill>
                <a:latin typeface="Microsoft Sans Serif"/>
                <a:cs typeface="Microsoft Sans Serif"/>
              </a:rPr>
              <a:t>i</a:t>
            </a:r>
            <a:r>
              <a:rPr sz="2500" spc="60" dirty="0">
                <a:solidFill>
                  <a:srgbClr val="04182D"/>
                </a:solidFill>
                <a:latin typeface="Microsoft Sans Serif"/>
                <a:cs typeface="Microsoft Sans Serif"/>
              </a:rPr>
              <a:t>e</a:t>
            </a:r>
            <a:r>
              <a:rPr sz="2500" spc="80" dirty="0">
                <a:solidFill>
                  <a:srgbClr val="04182D"/>
                </a:solidFill>
                <a:latin typeface="Microsoft Sans Serif"/>
                <a:cs typeface="Microsoft Sans Serif"/>
              </a:rPr>
              <a:t>n</a:t>
            </a:r>
            <a:r>
              <a:rPr sz="2500" spc="265" dirty="0">
                <a:solidFill>
                  <a:srgbClr val="04182D"/>
                </a:solidFill>
                <a:latin typeface="Microsoft Sans Serif"/>
                <a:cs typeface="Microsoft Sans Serif"/>
              </a:rPr>
              <a:t>t</a:t>
            </a:r>
            <a:r>
              <a:rPr sz="2500" spc="85" dirty="0">
                <a:solidFill>
                  <a:srgbClr val="04182D"/>
                </a:solidFill>
                <a:latin typeface="Microsoft Sans Serif"/>
                <a:cs typeface="Microsoft Sans Serif"/>
              </a:rPr>
              <a:t> </a:t>
            </a:r>
            <a:r>
              <a:rPr sz="2800" spc="-40" dirty="0">
                <a:solidFill>
                  <a:srgbClr val="04182D"/>
                </a:solidFill>
                <a:latin typeface="Microsoft Sans Serif"/>
                <a:cs typeface="Microsoft Sans Serif"/>
              </a:rPr>
              <a:t>w</a:t>
            </a:r>
            <a:r>
              <a:rPr sz="2500" spc="80" dirty="0">
                <a:solidFill>
                  <a:srgbClr val="04182D"/>
                </a:solidFill>
                <a:latin typeface="Microsoft Sans Serif"/>
                <a:cs typeface="Microsoft Sans Serif"/>
              </a:rPr>
              <a:t>i</a:t>
            </a:r>
            <a:r>
              <a:rPr sz="2500" spc="265" dirty="0">
                <a:solidFill>
                  <a:srgbClr val="04182D"/>
                </a:solidFill>
                <a:latin typeface="Microsoft Sans Serif"/>
                <a:cs typeface="Microsoft Sans Serif"/>
              </a:rPr>
              <a:t>t</a:t>
            </a:r>
            <a:r>
              <a:rPr sz="2500" spc="105" dirty="0">
                <a:solidFill>
                  <a:srgbClr val="04182D"/>
                </a:solidFill>
                <a:latin typeface="Microsoft Sans Serif"/>
                <a:cs typeface="Microsoft Sans Serif"/>
              </a:rPr>
              <a:t>h</a:t>
            </a:r>
            <a:r>
              <a:rPr sz="2500" dirty="0">
                <a:solidFill>
                  <a:srgbClr val="04182D"/>
                </a:solidFill>
                <a:latin typeface="Microsoft Sans Serif"/>
                <a:cs typeface="Microsoft Sans Serif"/>
              </a:rPr>
              <a:t>	</a:t>
            </a:r>
            <a:r>
              <a:rPr sz="2250" dirty="0">
                <a:solidFill>
                  <a:srgbClr val="04182D"/>
                </a:solidFill>
                <a:latin typeface="Courier New"/>
                <a:cs typeface="Courier New"/>
              </a:rPr>
              <a:t>map()</a:t>
            </a:r>
            <a:endParaRPr sz="2250">
              <a:latin typeface="Courier New"/>
              <a:cs typeface="Courier New"/>
            </a:endParaRPr>
          </a:p>
        </p:txBody>
      </p:sp>
      <p:sp>
        <p:nvSpPr>
          <p:cNvPr id="8" name="object 8"/>
          <p:cNvSpPr/>
          <p:nvPr/>
        </p:nvSpPr>
        <p:spPr>
          <a:xfrm>
            <a:off x="11094951" y="1862793"/>
            <a:ext cx="1453515" cy="429895"/>
          </a:xfrm>
          <a:custGeom>
            <a:avLst/>
            <a:gdLst/>
            <a:ahLst/>
            <a:cxnLst/>
            <a:rect l="l" t="t" r="r" b="b"/>
            <a:pathLst>
              <a:path w="1453515" h="429894">
                <a:moveTo>
                  <a:pt x="1376893" y="429878"/>
                </a:moveTo>
                <a:lnTo>
                  <a:pt x="76505" y="429878"/>
                </a:lnTo>
                <a:lnTo>
                  <a:pt x="71180" y="429353"/>
                </a:lnTo>
                <a:lnTo>
                  <a:pt x="31920" y="413091"/>
                </a:lnTo>
                <a:lnTo>
                  <a:pt x="4174" y="374363"/>
                </a:lnTo>
                <a:lnTo>
                  <a:pt x="0" y="353373"/>
                </a:lnTo>
                <a:lnTo>
                  <a:pt x="1" y="347996"/>
                </a:lnTo>
                <a:lnTo>
                  <a:pt x="0" y="76505"/>
                </a:lnTo>
                <a:lnTo>
                  <a:pt x="16785" y="31920"/>
                </a:lnTo>
                <a:lnTo>
                  <a:pt x="55512" y="4175"/>
                </a:lnTo>
                <a:lnTo>
                  <a:pt x="76505" y="0"/>
                </a:lnTo>
                <a:lnTo>
                  <a:pt x="1376893" y="0"/>
                </a:lnTo>
                <a:lnTo>
                  <a:pt x="1421477" y="16786"/>
                </a:lnTo>
                <a:lnTo>
                  <a:pt x="1449222" y="55513"/>
                </a:lnTo>
                <a:lnTo>
                  <a:pt x="1453397" y="76505"/>
                </a:lnTo>
                <a:lnTo>
                  <a:pt x="1453397" y="353373"/>
                </a:lnTo>
                <a:lnTo>
                  <a:pt x="1436610" y="397957"/>
                </a:lnTo>
                <a:lnTo>
                  <a:pt x="1397882" y="425702"/>
                </a:lnTo>
                <a:lnTo>
                  <a:pt x="1382218" y="429353"/>
                </a:lnTo>
                <a:lnTo>
                  <a:pt x="1376893" y="429878"/>
                </a:lnTo>
                <a:close/>
              </a:path>
            </a:pathLst>
          </a:custGeom>
          <a:solidFill>
            <a:srgbClr val="EFEBE3"/>
          </a:solidFill>
        </p:spPr>
        <p:txBody>
          <a:bodyPr wrap="square" lIns="0" tIns="0" rIns="0" bIns="0" rtlCol="0"/>
          <a:lstStyle/>
          <a:p>
            <a:endParaRPr/>
          </a:p>
        </p:txBody>
      </p:sp>
      <p:sp>
        <p:nvSpPr>
          <p:cNvPr id="9" name="object 9"/>
          <p:cNvSpPr txBox="1"/>
          <p:nvPr/>
        </p:nvSpPr>
        <p:spPr>
          <a:xfrm>
            <a:off x="10357467" y="1836501"/>
            <a:ext cx="2169795" cy="410209"/>
          </a:xfrm>
          <a:prstGeom prst="rect">
            <a:avLst/>
          </a:prstGeom>
        </p:spPr>
        <p:txBody>
          <a:bodyPr vert="horz" wrap="square" lIns="0" tIns="15875" rIns="0" bIns="0" rtlCol="0">
            <a:spAutoFit/>
          </a:bodyPr>
          <a:lstStyle/>
          <a:p>
            <a:pPr marL="12700">
              <a:lnSpc>
                <a:spcPct val="100000"/>
              </a:lnSpc>
              <a:spcBef>
                <a:spcPts val="125"/>
              </a:spcBef>
              <a:tabLst>
                <a:tab pos="780415" algn="l"/>
              </a:tabLst>
            </a:pPr>
            <a:r>
              <a:rPr sz="2500" spc="160" dirty="0">
                <a:solidFill>
                  <a:srgbClr val="04182D"/>
                </a:solidFill>
                <a:latin typeface="Microsoft Sans Serif"/>
                <a:cs typeface="Microsoft Sans Serif"/>
              </a:rPr>
              <a:t>and	</a:t>
            </a:r>
            <a:r>
              <a:rPr sz="2250" dirty="0">
                <a:solidFill>
                  <a:srgbClr val="04182D"/>
                </a:solidFill>
                <a:latin typeface="Courier New"/>
                <a:cs typeface="Courier New"/>
              </a:rPr>
              <a:t>filter()</a:t>
            </a:r>
            <a:endParaRPr sz="2250">
              <a:latin typeface="Courier New"/>
              <a:cs typeface="Courier New"/>
            </a:endParaRPr>
          </a:p>
        </p:txBody>
      </p:sp>
      <p:pic>
        <p:nvPicPr>
          <p:cNvPr id="10" name="object 10"/>
          <p:cNvPicPr/>
          <p:nvPr/>
        </p:nvPicPr>
        <p:blipFill>
          <a:blip r:embed="rId4" cstate="print"/>
          <a:stretch>
            <a:fillRect/>
          </a:stretch>
        </p:blipFill>
        <p:spPr>
          <a:xfrm>
            <a:off x="511759" y="2661139"/>
            <a:ext cx="102352" cy="102351"/>
          </a:xfrm>
          <a:prstGeom prst="rect">
            <a:avLst/>
          </a:prstGeom>
        </p:spPr>
      </p:pic>
      <p:sp>
        <p:nvSpPr>
          <p:cNvPr id="11" name="object 11"/>
          <p:cNvSpPr/>
          <p:nvPr/>
        </p:nvSpPr>
        <p:spPr>
          <a:xfrm>
            <a:off x="10542251" y="2517846"/>
            <a:ext cx="614680" cy="429895"/>
          </a:xfrm>
          <a:custGeom>
            <a:avLst/>
            <a:gdLst/>
            <a:ahLst/>
            <a:cxnLst/>
            <a:rect l="l" t="t" r="r" b="b"/>
            <a:pathLst>
              <a:path w="614679" h="429894">
                <a:moveTo>
                  <a:pt x="537607" y="429877"/>
                </a:moveTo>
                <a:lnTo>
                  <a:pt x="76506" y="429877"/>
                </a:lnTo>
                <a:lnTo>
                  <a:pt x="71181" y="429353"/>
                </a:lnTo>
                <a:lnTo>
                  <a:pt x="31920" y="413091"/>
                </a:lnTo>
                <a:lnTo>
                  <a:pt x="4174" y="374363"/>
                </a:lnTo>
                <a:lnTo>
                  <a:pt x="0" y="353373"/>
                </a:lnTo>
                <a:lnTo>
                  <a:pt x="1" y="347996"/>
                </a:lnTo>
                <a:lnTo>
                  <a:pt x="0" y="76505"/>
                </a:lnTo>
                <a:lnTo>
                  <a:pt x="16787" y="31920"/>
                </a:lnTo>
                <a:lnTo>
                  <a:pt x="55512" y="4175"/>
                </a:lnTo>
                <a:lnTo>
                  <a:pt x="76506" y="0"/>
                </a:lnTo>
                <a:lnTo>
                  <a:pt x="537607" y="0"/>
                </a:lnTo>
                <a:lnTo>
                  <a:pt x="582190" y="16786"/>
                </a:lnTo>
                <a:lnTo>
                  <a:pt x="609936" y="55513"/>
                </a:lnTo>
                <a:lnTo>
                  <a:pt x="614112" y="76505"/>
                </a:lnTo>
                <a:lnTo>
                  <a:pt x="614112" y="353373"/>
                </a:lnTo>
                <a:lnTo>
                  <a:pt x="597324" y="397957"/>
                </a:lnTo>
                <a:lnTo>
                  <a:pt x="558597" y="425702"/>
                </a:lnTo>
                <a:lnTo>
                  <a:pt x="542931" y="429353"/>
                </a:lnTo>
                <a:lnTo>
                  <a:pt x="537607" y="429877"/>
                </a:lnTo>
                <a:close/>
              </a:path>
            </a:pathLst>
          </a:custGeom>
          <a:solidFill>
            <a:srgbClr val="EFEBE3"/>
          </a:solidFill>
        </p:spPr>
        <p:txBody>
          <a:bodyPr wrap="square" lIns="0" tIns="0" rIns="0" bIns="0" rtlCol="0"/>
          <a:lstStyle/>
          <a:p>
            <a:endParaRPr/>
          </a:p>
        </p:txBody>
      </p:sp>
      <p:sp>
        <p:nvSpPr>
          <p:cNvPr id="12" name="object 12"/>
          <p:cNvSpPr txBox="1">
            <a:spLocks noGrp="1"/>
          </p:cNvSpPr>
          <p:nvPr>
            <p:ph type="body" idx="1"/>
          </p:nvPr>
        </p:nvSpPr>
        <p:spPr>
          <a:prstGeom prst="rect">
            <a:avLst/>
          </a:prstGeom>
        </p:spPr>
        <p:txBody>
          <a:bodyPr vert="horz" wrap="square" lIns="0" tIns="240665" rIns="0" bIns="0" rtlCol="0">
            <a:spAutoFit/>
          </a:bodyPr>
          <a:lstStyle/>
          <a:p>
            <a:pPr marL="12700">
              <a:lnSpc>
                <a:spcPct val="100000"/>
              </a:lnSpc>
              <a:spcBef>
                <a:spcPts val="1895"/>
              </a:spcBef>
              <a:tabLst>
                <a:tab pos="9742805" algn="l"/>
              </a:tabLst>
            </a:pPr>
            <a:r>
              <a:rPr spc="-120" dirty="0"/>
              <a:t>L</a:t>
            </a:r>
            <a:r>
              <a:rPr spc="185" dirty="0"/>
              <a:t>a</a:t>
            </a:r>
            <a:r>
              <a:rPr spc="210" dirty="0"/>
              <a:t>m</a:t>
            </a:r>
            <a:r>
              <a:rPr spc="190" dirty="0"/>
              <a:t>b</a:t>
            </a:r>
            <a:r>
              <a:rPr spc="165" dirty="0"/>
              <a:t>d</a:t>
            </a:r>
            <a:r>
              <a:rPr spc="185" dirty="0"/>
              <a:t>a</a:t>
            </a:r>
            <a:r>
              <a:rPr spc="85" dirty="0"/>
              <a:t> </a:t>
            </a:r>
            <a:r>
              <a:rPr spc="150" dirty="0"/>
              <a:t>f</a:t>
            </a:r>
            <a:r>
              <a:rPr sz="2800" spc="-60" dirty="0"/>
              <a:t>u</a:t>
            </a:r>
            <a:r>
              <a:rPr spc="105" dirty="0"/>
              <a:t>n</a:t>
            </a:r>
            <a:r>
              <a:rPr spc="175" dirty="0"/>
              <a:t>c</a:t>
            </a:r>
            <a:r>
              <a:rPr spc="265" dirty="0"/>
              <a:t>t</a:t>
            </a:r>
            <a:r>
              <a:rPr spc="75" dirty="0"/>
              <a:t>i</a:t>
            </a:r>
            <a:r>
              <a:rPr spc="100" dirty="0"/>
              <a:t>o</a:t>
            </a:r>
            <a:r>
              <a:rPr spc="105" dirty="0"/>
              <a:t>n</a:t>
            </a:r>
            <a:r>
              <a:rPr spc="-90" dirty="0"/>
              <a:t>s</a:t>
            </a:r>
            <a:r>
              <a:rPr spc="85" dirty="0"/>
              <a:t> </a:t>
            </a:r>
            <a:r>
              <a:rPr spc="175" dirty="0"/>
              <a:t>c</a:t>
            </a:r>
            <a:r>
              <a:rPr spc="45" dirty="0"/>
              <a:t>r</a:t>
            </a:r>
            <a:r>
              <a:rPr spc="90" dirty="0"/>
              <a:t>e</a:t>
            </a:r>
            <a:r>
              <a:rPr spc="185" dirty="0"/>
              <a:t>a</a:t>
            </a:r>
            <a:r>
              <a:rPr spc="235" dirty="0"/>
              <a:t>t</a:t>
            </a:r>
            <a:r>
              <a:rPr spc="90" dirty="0"/>
              <a:t>e</a:t>
            </a:r>
            <a:r>
              <a:rPr spc="85" dirty="0"/>
              <a:t> </a:t>
            </a:r>
            <a:r>
              <a:rPr spc="150" dirty="0"/>
              <a:t>f</a:t>
            </a:r>
            <a:r>
              <a:rPr sz="2800" spc="-60" dirty="0"/>
              <a:t>u</a:t>
            </a:r>
            <a:r>
              <a:rPr spc="105" dirty="0"/>
              <a:t>n</a:t>
            </a:r>
            <a:r>
              <a:rPr spc="175" dirty="0"/>
              <a:t>c</a:t>
            </a:r>
            <a:r>
              <a:rPr spc="265" dirty="0"/>
              <a:t>t</a:t>
            </a:r>
            <a:r>
              <a:rPr spc="75" dirty="0"/>
              <a:t>i</a:t>
            </a:r>
            <a:r>
              <a:rPr spc="100" dirty="0"/>
              <a:t>o</a:t>
            </a:r>
            <a:r>
              <a:rPr spc="105" dirty="0"/>
              <a:t>n</a:t>
            </a:r>
            <a:r>
              <a:rPr spc="-90" dirty="0"/>
              <a:t>s</a:t>
            </a:r>
            <a:r>
              <a:rPr spc="85" dirty="0"/>
              <a:t> </a:t>
            </a:r>
            <a:r>
              <a:rPr spc="235" dirty="0"/>
              <a:t>t</a:t>
            </a:r>
            <a:r>
              <a:rPr spc="130" dirty="0"/>
              <a:t>o</a:t>
            </a:r>
            <a:r>
              <a:rPr spc="85" dirty="0"/>
              <a:t> </a:t>
            </a:r>
            <a:r>
              <a:rPr spc="190" dirty="0"/>
              <a:t>b</a:t>
            </a:r>
            <a:r>
              <a:rPr spc="90" dirty="0"/>
              <a:t>e</a:t>
            </a:r>
            <a:r>
              <a:rPr spc="85" dirty="0"/>
              <a:t> </a:t>
            </a:r>
            <a:r>
              <a:rPr spc="175" dirty="0"/>
              <a:t>c</a:t>
            </a:r>
            <a:r>
              <a:rPr spc="185" dirty="0"/>
              <a:t>a</a:t>
            </a:r>
            <a:r>
              <a:rPr spc="60" dirty="0"/>
              <a:t>l</a:t>
            </a:r>
            <a:r>
              <a:rPr spc="35" dirty="0"/>
              <a:t>l</a:t>
            </a:r>
            <a:r>
              <a:rPr spc="90" dirty="0"/>
              <a:t>e</a:t>
            </a:r>
            <a:r>
              <a:rPr spc="190" dirty="0"/>
              <a:t>d</a:t>
            </a:r>
            <a:r>
              <a:rPr spc="85" dirty="0"/>
              <a:t> </a:t>
            </a:r>
            <a:r>
              <a:rPr spc="35" dirty="0"/>
              <a:t>l</a:t>
            </a:r>
            <a:r>
              <a:rPr spc="185" dirty="0"/>
              <a:t>a</a:t>
            </a:r>
            <a:r>
              <a:rPr spc="235" dirty="0"/>
              <a:t>t</a:t>
            </a:r>
            <a:r>
              <a:rPr spc="60" dirty="0"/>
              <a:t>e</a:t>
            </a:r>
            <a:r>
              <a:rPr spc="110" dirty="0"/>
              <a:t>r</a:t>
            </a:r>
            <a:r>
              <a:rPr spc="85" dirty="0"/>
              <a:t> </a:t>
            </a:r>
            <a:r>
              <a:rPr spc="-90" dirty="0"/>
              <a:t>s</a:t>
            </a:r>
            <a:r>
              <a:rPr spc="85" dirty="0"/>
              <a:t>i</a:t>
            </a:r>
            <a:r>
              <a:rPr spc="215" dirty="0"/>
              <a:t>m</a:t>
            </a:r>
            <a:r>
              <a:rPr spc="85" dirty="0"/>
              <a:t>i</a:t>
            </a:r>
            <a:r>
              <a:rPr spc="35" dirty="0"/>
              <a:t>l</a:t>
            </a:r>
            <a:r>
              <a:rPr spc="185" dirty="0"/>
              <a:t>a</a:t>
            </a:r>
            <a:r>
              <a:rPr spc="110" dirty="0"/>
              <a:t>r</a:t>
            </a:r>
            <a:r>
              <a:rPr spc="85" dirty="0"/>
              <a:t> </a:t>
            </a:r>
            <a:r>
              <a:rPr spc="235" dirty="0"/>
              <a:t>t</a:t>
            </a:r>
            <a:r>
              <a:rPr spc="130" dirty="0"/>
              <a:t>o</a:t>
            </a:r>
            <a:r>
              <a:rPr dirty="0"/>
              <a:t>	</a:t>
            </a:r>
            <a:r>
              <a:rPr sz="2250" dirty="0">
                <a:latin typeface="Courier New"/>
                <a:cs typeface="Courier New"/>
              </a:rPr>
              <a:t>def</a:t>
            </a:r>
            <a:endParaRPr sz="2250">
              <a:latin typeface="Courier New"/>
              <a:cs typeface="Courier New"/>
            </a:endParaRPr>
          </a:p>
          <a:p>
            <a:pPr marL="12700" marR="1359535">
              <a:lnSpc>
                <a:spcPct val="153500"/>
              </a:lnSpc>
            </a:pPr>
            <a:r>
              <a:rPr spc="120" dirty="0"/>
              <a:t>It</a:t>
            </a:r>
            <a:r>
              <a:rPr spc="90" dirty="0"/>
              <a:t> </a:t>
            </a:r>
            <a:r>
              <a:rPr spc="60" dirty="0"/>
              <a:t>ret</a:t>
            </a:r>
            <a:r>
              <a:rPr sz="2800" spc="60" dirty="0"/>
              <a:t>u</a:t>
            </a:r>
            <a:r>
              <a:rPr spc="60" dirty="0"/>
              <a:t>rns</a:t>
            </a:r>
            <a:r>
              <a:rPr spc="95" dirty="0"/>
              <a:t> </a:t>
            </a:r>
            <a:r>
              <a:rPr spc="150" dirty="0"/>
              <a:t>the</a:t>
            </a:r>
            <a:r>
              <a:rPr spc="95" dirty="0"/>
              <a:t> </a:t>
            </a:r>
            <a:r>
              <a:rPr spc="90" dirty="0"/>
              <a:t>f</a:t>
            </a:r>
            <a:r>
              <a:rPr sz="2800" spc="90" dirty="0"/>
              <a:t>u</a:t>
            </a:r>
            <a:r>
              <a:rPr spc="90" dirty="0"/>
              <a:t>nctions</a:t>
            </a:r>
            <a:r>
              <a:rPr spc="95" dirty="0"/>
              <a:t> </a:t>
            </a:r>
            <a:r>
              <a:rPr sz="2800" spc="100" dirty="0"/>
              <a:t>w</a:t>
            </a:r>
            <a:r>
              <a:rPr spc="100" dirty="0"/>
              <a:t>itho</a:t>
            </a:r>
            <a:r>
              <a:rPr sz="2800" spc="100" dirty="0"/>
              <a:t>u</a:t>
            </a:r>
            <a:r>
              <a:rPr spc="100" dirty="0"/>
              <a:t>t</a:t>
            </a:r>
            <a:r>
              <a:rPr spc="95" dirty="0"/>
              <a:t> </a:t>
            </a:r>
            <a:r>
              <a:rPr spc="110" dirty="0"/>
              <a:t>an</a:t>
            </a:r>
            <a:r>
              <a:rPr sz="2800" spc="110" dirty="0"/>
              <a:t>y</a:t>
            </a:r>
            <a:r>
              <a:rPr sz="2800" spc="15" dirty="0"/>
              <a:t> </a:t>
            </a:r>
            <a:r>
              <a:rPr spc="145" dirty="0"/>
              <a:t>name</a:t>
            </a:r>
            <a:r>
              <a:rPr spc="95" dirty="0"/>
              <a:t> </a:t>
            </a:r>
            <a:r>
              <a:rPr sz="2800" dirty="0"/>
              <a:t>(</a:t>
            </a:r>
            <a:r>
              <a:rPr dirty="0"/>
              <a:t>i</a:t>
            </a:r>
            <a:r>
              <a:rPr sz="2800" dirty="0"/>
              <a:t>.</a:t>
            </a:r>
            <a:r>
              <a:rPr dirty="0"/>
              <a:t>e</a:t>
            </a:r>
            <a:r>
              <a:rPr spc="95" dirty="0"/>
              <a:t> </a:t>
            </a:r>
            <a:r>
              <a:rPr spc="65" dirty="0"/>
              <a:t>anon</a:t>
            </a:r>
            <a:r>
              <a:rPr sz="2800" spc="65" dirty="0"/>
              <a:t>y</a:t>
            </a:r>
            <a:r>
              <a:rPr spc="65" dirty="0"/>
              <a:t>mo</a:t>
            </a:r>
            <a:r>
              <a:rPr sz="2800" spc="65" dirty="0"/>
              <a:t>u</a:t>
            </a:r>
            <a:r>
              <a:rPr spc="65" dirty="0"/>
              <a:t>s</a:t>
            </a:r>
            <a:r>
              <a:rPr sz="2800" spc="65" dirty="0"/>
              <a:t>) </a:t>
            </a:r>
            <a:r>
              <a:rPr sz="2800" spc="-730" dirty="0"/>
              <a:t> </a:t>
            </a:r>
            <a:r>
              <a:rPr spc="70" dirty="0"/>
              <a:t>Inline</a:t>
            </a:r>
            <a:r>
              <a:rPr spc="85" dirty="0"/>
              <a:t> </a:t>
            </a:r>
            <a:r>
              <a:rPr spc="185" dirty="0"/>
              <a:t>a</a:t>
            </a:r>
            <a:r>
              <a:rPr spc="85" dirty="0"/>
              <a:t> </a:t>
            </a:r>
            <a:r>
              <a:rPr spc="114" dirty="0"/>
              <a:t>f</a:t>
            </a:r>
            <a:r>
              <a:rPr sz="2800" spc="114" dirty="0"/>
              <a:t>u</a:t>
            </a:r>
            <a:r>
              <a:rPr spc="114" dirty="0"/>
              <a:t>nction</a:t>
            </a:r>
            <a:r>
              <a:rPr spc="85" dirty="0"/>
              <a:t> </a:t>
            </a:r>
            <a:r>
              <a:rPr spc="125" dirty="0"/>
              <a:t>de</a:t>
            </a:r>
            <a:r>
              <a:rPr spc="855" dirty="0"/>
              <a:t> </a:t>
            </a:r>
            <a:r>
              <a:rPr spc="125" dirty="0"/>
              <a:t>nition</a:t>
            </a:r>
            <a:r>
              <a:rPr spc="90" dirty="0"/>
              <a:t> </a:t>
            </a:r>
            <a:r>
              <a:rPr spc="105" dirty="0"/>
              <a:t>or</a:t>
            </a:r>
            <a:r>
              <a:rPr spc="85" dirty="0"/>
              <a:t> </a:t>
            </a:r>
            <a:r>
              <a:rPr spc="185" dirty="0"/>
              <a:t>to</a:t>
            </a:r>
            <a:r>
              <a:rPr spc="85" dirty="0"/>
              <a:t> </a:t>
            </a:r>
            <a:r>
              <a:rPr spc="110" dirty="0"/>
              <a:t>defer</a:t>
            </a:r>
            <a:r>
              <a:rPr spc="85" dirty="0"/>
              <a:t> </a:t>
            </a:r>
            <a:r>
              <a:rPr spc="75" dirty="0"/>
              <a:t>e</a:t>
            </a:r>
            <a:r>
              <a:rPr sz="2800" spc="75" dirty="0"/>
              <a:t>x</a:t>
            </a:r>
            <a:r>
              <a:rPr spc="75" dirty="0"/>
              <a:t>ec</a:t>
            </a:r>
            <a:r>
              <a:rPr sz="2800" spc="75" dirty="0"/>
              <a:t>u</a:t>
            </a:r>
            <a:r>
              <a:rPr spc="75" dirty="0"/>
              <a:t>tion</a:t>
            </a:r>
            <a:r>
              <a:rPr spc="85" dirty="0"/>
              <a:t> </a:t>
            </a:r>
            <a:r>
              <a:rPr spc="140" dirty="0"/>
              <a:t>of</a:t>
            </a:r>
            <a:r>
              <a:rPr spc="85" dirty="0"/>
              <a:t> </a:t>
            </a:r>
            <a:r>
              <a:rPr spc="185" dirty="0"/>
              <a:t>a</a:t>
            </a:r>
            <a:r>
              <a:rPr spc="85" dirty="0"/>
              <a:t> </a:t>
            </a:r>
            <a:r>
              <a:rPr spc="140" dirty="0"/>
              <a:t>code</a:t>
            </a:r>
            <a:endParaRPr sz="2800"/>
          </a:p>
        </p:txBody>
      </p:sp>
      <p:pic>
        <p:nvPicPr>
          <p:cNvPr id="13" name="object 13"/>
          <p:cNvPicPr/>
          <p:nvPr/>
        </p:nvPicPr>
        <p:blipFill>
          <a:blip r:embed="rId3" cstate="print"/>
          <a:stretch>
            <a:fillRect/>
          </a:stretch>
        </p:blipFill>
        <p:spPr>
          <a:xfrm>
            <a:off x="511759" y="3316191"/>
            <a:ext cx="102352" cy="102351"/>
          </a:xfrm>
          <a:prstGeom prst="rect">
            <a:avLst/>
          </a:prstGeom>
        </p:spPr>
      </p:pic>
      <p:pic>
        <p:nvPicPr>
          <p:cNvPr id="14" name="object 14"/>
          <p:cNvPicPr/>
          <p:nvPr/>
        </p:nvPicPr>
        <p:blipFill>
          <a:blip r:embed="rId5" cstate="print"/>
          <a:stretch>
            <a:fillRect/>
          </a:stretch>
        </p:blipFill>
        <p:spPr>
          <a:xfrm>
            <a:off x="511759" y="3971244"/>
            <a:ext cx="102352" cy="102351"/>
          </a:xfrm>
          <a:prstGeom prst="rect">
            <a:avLst/>
          </a:prstGeom>
        </p:spPr>
      </p:pic>
      <p:sp>
        <p:nvSpPr>
          <p:cNvPr id="15" name="object 15"/>
          <p:cNvSpPr/>
          <p:nvPr/>
        </p:nvSpPr>
        <p:spPr>
          <a:xfrm>
            <a:off x="757913" y="8248701"/>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6" name="object 16"/>
          <p:cNvSpPr/>
          <p:nvPr/>
        </p:nvSpPr>
        <p:spPr>
          <a:xfrm>
            <a:off x="327497" y="8167734"/>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8" name="Rectangle 17">
            <a:extLst>
              <a:ext uri="{FF2B5EF4-FFF2-40B4-BE49-F238E27FC236}">
                <a16:creationId xmlns:a16="http://schemas.microsoft.com/office/drawing/2014/main" id="{CE064308-983A-133F-09C2-300DD5B7A0C1}"/>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6424930" cy="775970"/>
          </a:xfrm>
          <a:prstGeom prst="rect">
            <a:avLst/>
          </a:prstGeom>
        </p:spPr>
        <p:txBody>
          <a:bodyPr vert="horz" wrap="square" lIns="0" tIns="15240" rIns="0" bIns="0" rtlCol="0">
            <a:spAutoFit/>
          </a:bodyPr>
          <a:lstStyle/>
          <a:p>
            <a:pPr marL="12700">
              <a:lnSpc>
                <a:spcPct val="100000"/>
              </a:lnSpc>
              <a:spcBef>
                <a:spcPts val="120"/>
              </a:spcBef>
            </a:pPr>
            <a:r>
              <a:rPr spc="-185" dirty="0"/>
              <a:t>L</a:t>
            </a:r>
            <a:r>
              <a:rPr spc="200" dirty="0"/>
              <a:t>a</a:t>
            </a:r>
            <a:r>
              <a:rPr spc="-185" dirty="0"/>
              <a:t>m</a:t>
            </a:r>
            <a:r>
              <a:rPr spc="-160" dirty="0"/>
              <a:t>b</a:t>
            </a:r>
            <a:r>
              <a:rPr spc="-170" dirty="0"/>
              <a:t>d</a:t>
            </a:r>
            <a:r>
              <a:rPr spc="285" dirty="0"/>
              <a:t>a</a:t>
            </a:r>
            <a:r>
              <a:rPr spc="-265" dirty="0"/>
              <a:t> </a:t>
            </a:r>
            <a:r>
              <a:rPr spc="-204" dirty="0"/>
              <a:t>f</a:t>
            </a:r>
            <a:r>
              <a:rPr sz="4900" spc="-155" dirty="0">
                <a:latin typeface="Microsoft Sans Serif"/>
                <a:cs typeface="Microsoft Sans Serif"/>
              </a:rPr>
              <a:t>u</a:t>
            </a:r>
            <a:r>
              <a:rPr spc="-225" dirty="0"/>
              <a:t>n</a:t>
            </a:r>
            <a:r>
              <a:rPr spc="170" dirty="0"/>
              <a:t>c</a:t>
            </a:r>
            <a:r>
              <a:rPr spc="-45" dirty="0"/>
              <a:t>t</a:t>
            </a:r>
            <a:r>
              <a:rPr spc="-130" dirty="0"/>
              <a:t>i</a:t>
            </a:r>
            <a:r>
              <a:rPr spc="-225" dirty="0"/>
              <a:t>o</a:t>
            </a:r>
            <a:r>
              <a:rPr spc="-135" dirty="0"/>
              <a:t>n</a:t>
            </a:r>
            <a:r>
              <a:rPr spc="-265" dirty="0"/>
              <a:t> </a:t>
            </a:r>
            <a:r>
              <a:rPr spc="-295" dirty="0"/>
              <a:t>s</a:t>
            </a:r>
            <a:r>
              <a:rPr sz="4900" spc="145" dirty="0">
                <a:latin typeface="Microsoft Sans Serif"/>
                <a:cs typeface="Microsoft Sans Serif"/>
              </a:rPr>
              <a:t>y</a:t>
            </a:r>
            <a:r>
              <a:rPr spc="-265" dirty="0"/>
              <a:t>n</a:t>
            </a:r>
            <a:r>
              <a:rPr spc="-80" dirty="0"/>
              <a:t>t</a:t>
            </a:r>
            <a:r>
              <a:rPr spc="200" dirty="0"/>
              <a:t>a</a:t>
            </a:r>
            <a:r>
              <a:rPr sz="4900" spc="10" dirty="0">
                <a:latin typeface="Microsoft Sans Serif"/>
                <a:cs typeface="Microsoft Sans Serif"/>
              </a:rPr>
              <a:t>x</a:t>
            </a:r>
            <a:endParaRPr sz="4900">
              <a:latin typeface="Microsoft Sans Serif"/>
              <a:cs typeface="Microsoft Sans Serif"/>
            </a:endParaRPr>
          </a:p>
        </p:txBody>
      </p:sp>
      <p:grpSp>
        <p:nvGrpSpPr>
          <p:cNvPr id="3" name="object 3"/>
          <p:cNvGrpSpPr/>
          <p:nvPr/>
        </p:nvGrpSpPr>
        <p:grpSpPr>
          <a:xfrm>
            <a:off x="491289" y="1821864"/>
            <a:ext cx="14575155" cy="819150"/>
            <a:chOff x="491289" y="1821864"/>
            <a:chExt cx="14575155" cy="819150"/>
          </a:xfrm>
        </p:grpSpPr>
        <p:sp>
          <p:nvSpPr>
            <p:cNvPr id="4" name="object 4"/>
            <p:cNvSpPr/>
            <p:nvPr/>
          </p:nvSpPr>
          <p:spPr>
            <a:xfrm>
              <a:off x="491289" y="1821864"/>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4"/>
                  </a:lnTo>
                  <a:lnTo>
                    <a:pt x="16786" y="31920"/>
                  </a:lnTo>
                  <a:lnTo>
                    <a:pt x="55513" y="4175"/>
                  </a:lnTo>
                  <a:lnTo>
                    <a:pt x="76505" y="0"/>
                  </a:lnTo>
                  <a:lnTo>
                    <a:pt x="14498413" y="0"/>
                  </a:lnTo>
                  <a:lnTo>
                    <a:pt x="14542998" y="16786"/>
                  </a:lnTo>
                  <a:lnTo>
                    <a:pt x="14570742" y="55513"/>
                  </a:lnTo>
                  <a:lnTo>
                    <a:pt x="14574918" y="76504"/>
                  </a:lnTo>
                  <a:lnTo>
                    <a:pt x="14574918" y="742310"/>
                  </a:lnTo>
                  <a:lnTo>
                    <a:pt x="14558132" y="786895"/>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sp>
          <p:nvSpPr>
            <p:cNvPr id="5" name="object 5"/>
            <p:cNvSpPr/>
            <p:nvPr/>
          </p:nvSpPr>
          <p:spPr>
            <a:xfrm>
              <a:off x="666527" y="2112528"/>
              <a:ext cx="1006475" cy="224154"/>
            </a:xfrm>
            <a:custGeom>
              <a:avLst/>
              <a:gdLst/>
              <a:ahLst/>
              <a:cxnLst/>
              <a:rect l="l" t="t" r="r" b="b"/>
              <a:pathLst>
                <a:path w="1006475" h="224155">
                  <a:moveTo>
                    <a:pt x="158055" y="221096"/>
                  </a:moveTo>
                  <a:lnTo>
                    <a:pt x="99073" y="221096"/>
                  </a:lnTo>
                  <a:lnTo>
                    <a:pt x="87961" y="220230"/>
                  </a:lnTo>
                  <a:lnTo>
                    <a:pt x="55287" y="199738"/>
                  </a:lnTo>
                  <a:lnTo>
                    <a:pt x="47297" y="170719"/>
                  </a:lnTo>
                  <a:lnTo>
                    <a:pt x="47297" y="35403"/>
                  </a:lnTo>
                  <a:lnTo>
                    <a:pt x="0" y="35403"/>
                  </a:lnTo>
                  <a:lnTo>
                    <a:pt x="0" y="0"/>
                  </a:lnTo>
                  <a:lnTo>
                    <a:pt x="84940" y="0"/>
                  </a:lnTo>
                  <a:lnTo>
                    <a:pt x="84940" y="175570"/>
                  </a:lnTo>
                  <a:lnTo>
                    <a:pt x="86176" y="179279"/>
                  </a:lnTo>
                  <a:lnTo>
                    <a:pt x="88648" y="181844"/>
                  </a:lnTo>
                  <a:lnTo>
                    <a:pt x="91167" y="184410"/>
                  </a:lnTo>
                  <a:lnTo>
                    <a:pt x="94642" y="185692"/>
                  </a:lnTo>
                  <a:lnTo>
                    <a:pt x="158055" y="185692"/>
                  </a:lnTo>
                  <a:lnTo>
                    <a:pt x="158055" y="221096"/>
                  </a:lnTo>
                  <a:close/>
                </a:path>
                <a:path w="1006475" h="224155">
                  <a:moveTo>
                    <a:pt x="224076" y="105020"/>
                  </a:moveTo>
                  <a:lnTo>
                    <a:pt x="186293" y="105020"/>
                  </a:lnTo>
                  <a:lnTo>
                    <a:pt x="189079" y="91359"/>
                  </a:lnTo>
                  <a:lnTo>
                    <a:pt x="217814" y="56494"/>
                  </a:lnTo>
                  <a:lnTo>
                    <a:pt x="252972" y="48977"/>
                  </a:lnTo>
                  <a:lnTo>
                    <a:pt x="267101" y="49947"/>
                  </a:lnTo>
                  <a:lnTo>
                    <a:pt x="308456" y="72980"/>
                  </a:lnTo>
                  <a:lnTo>
                    <a:pt x="314256" y="83540"/>
                  </a:lnTo>
                  <a:lnTo>
                    <a:pt x="244436" y="83540"/>
                  </a:lnTo>
                  <a:lnTo>
                    <a:pt x="237882" y="85056"/>
                  </a:lnTo>
                  <a:lnTo>
                    <a:pt x="228227" y="91120"/>
                  </a:lnTo>
                  <a:lnTo>
                    <a:pt x="225242" y="96764"/>
                  </a:lnTo>
                  <a:lnTo>
                    <a:pt x="224076" y="105020"/>
                  </a:lnTo>
                  <a:close/>
                </a:path>
                <a:path w="1006475" h="224155">
                  <a:moveTo>
                    <a:pt x="237789" y="223964"/>
                  </a:moveTo>
                  <a:lnTo>
                    <a:pt x="195249" y="209761"/>
                  </a:lnTo>
                  <a:lnTo>
                    <a:pt x="179087" y="171279"/>
                  </a:lnTo>
                  <a:lnTo>
                    <a:pt x="180088" y="159319"/>
                  </a:lnTo>
                  <a:lnTo>
                    <a:pt x="203803" y="125101"/>
                  </a:lnTo>
                  <a:lnTo>
                    <a:pt x="238069" y="116915"/>
                  </a:lnTo>
                  <a:lnTo>
                    <a:pt x="280819" y="116915"/>
                  </a:lnTo>
                  <a:lnTo>
                    <a:pt x="280819" y="99936"/>
                  </a:lnTo>
                  <a:lnTo>
                    <a:pt x="278417" y="93989"/>
                  </a:lnTo>
                  <a:lnTo>
                    <a:pt x="273612" y="89837"/>
                  </a:lnTo>
                  <a:lnTo>
                    <a:pt x="268855" y="85639"/>
                  </a:lnTo>
                  <a:lnTo>
                    <a:pt x="261881" y="83540"/>
                  </a:lnTo>
                  <a:lnTo>
                    <a:pt x="314256" y="83540"/>
                  </a:lnTo>
                  <a:lnTo>
                    <a:pt x="317412" y="94145"/>
                  </a:lnTo>
                  <a:lnTo>
                    <a:pt x="318531" y="106839"/>
                  </a:lnTo>
                  <a:lnTo>
                    <a:pt x="318531" y="148610"/>
                  </a:lnTo>
                  <a:lnTo>
                    <a:pt x="231632" y="148610"/>
                  </a:lnTo>
                  <a:lnTo>
                    <a:pt x="226245" y="150429"/>
                  </a:lnTo>
                  <a:lnTo>
                    <a:pt x="218688" y="157705"/>
                  </a:lnTo>
                  <a:lnTo>
                    <a:pt x="216799" y="162883"/>
                  </a:lnTo>
                  <a:lnTo>
                    <a:pt x="216799" y="176503"/>
                  </a:lnTo>
                  <a:lnTo>
                    <a:pt x="219131" y="181914"/>
                  </a:lnTo>
                  <a:lnTo>
                    <a:pt x="228460" y="189750"/>
                  </a:lnTo>
                  <a:lnTo>
                    <a:pt x="235130" y="191710"/>
                  </a:lnTo>
                  <a:lnTo>
                    <a:pt x="286058" y="191710"/>
                  </a:lnTo>
                  <a:lnTo>
                    <a:pt x="283819" y="205985"/>
                  </a:lnTo>
                  <a:lnTo>
                    <a:pt x="248568" y="223322"/>
                  </a:lnTo>
                  <a:lnTo>
                    <a:pt x="237789" y="223964"/>
                  </a:lnTo>
                  <a:close/>
                </a:path>
                <a:path w="1006475" h="224155">
                  <a:moveTo>
                    <a:pt x="286058" y="191710"/>
                  </a:moveTo>
                  <a:lnTo>
                    <a:pt x="243806" y="191710"/>
                  </a:lnTo>
                  <a:lnTo>
                    <a:pt x="251839" y="191237"/>
                  </a:lnTo>
                  <a:lnTo>
                    <a:pt x="259007" y="189820"/>
                  </a:lnTo>
                  <a:lnTo>
                    <a:pt x="265308" y="187459"/>
                  </a:lnTo>
                  <a:lnTo>
                    <a:pt x="270744" y="184153"/>
                  </a:lnTo>
                  <a:lnTo>
                    <a:pt x="277461" y="179115"/>
                  </a:lnTo>
                  <a:lnTo>
                    <a:pt x="280819" y="172725"/>
                  </a:lnTo>
                  <a:lnTo>
                    <a:pt x="280819" y="148610"/>
                  </a:lnTo>
                  <a:lnTo>
                    <a:pt x="318531" y="148610"/>
                  </a:lnTo>
                  <a:lnTo>
                    <a:pt x="318531" y="185412"/>
                  </a:lnTo>
                  <a:lnTo>
                    <a:pt x="287046" y="185412"/>
                  </a:lnTo>
                  <a:lnTo>
                    <a:pt x="286058" y="191710"/>
                  </a:lnTo>
                  <a:close/>
                </a:path>
                <a:path w="1006475" h="224155">
                  <a:moveTo>
                    <a:pt x="283819" y="205985"/>
                  </a:moveTo>
                  <a:lnTo>
                    <a:pt x="287046" y="185412"/>
                  </a:lnTo>
                  <a:lnTo>
                    <a:pt x="287396" y="185412"/>
                  </a:lnTo>
                  <a:lnTo>
                    <a:pt x="288279" y="193896"/>
                  </a:lnTo>
                  <a:lnTo>
                    <a:pt x="286661" y="201435"/>
                  </a:lnTo>
                  <a:lnTo>
                    <a:pt x="283819" y="205985"/>
                  </a:lnTo>
                  <a:close/>
                </a:path>
                <a:path w="1006475" h="224155">
                  <a:moveTo>
                    <a:pt x="318531" y="221096"/>
                  </a:moveTo>
                  <a:lnTo>
                    <a:pt x="281449" y="221096"/>
                  </a:lnTo>
                  <a:lnTo>
                    <a:pt x="283819" y="205985"/>
                  </a:lnTo>
                  <a:lnTo>
                    <a:pt x="286661" y="201435"/>
                  </a:lnTo>
                  <a:lnTo>
                    <a:pt x="288279" y="193896"/>
                  </a:lnTo>
                  <a:lnTo>
                    <a:pt x="287396" y="185412"/>
                  </a:lnTo>
                  <a:lnTo>
                    <a:pt x="318531" y="185412"/>
                  </a:lnTo>
                  <a:lnTo>
                    <a:pt x="318531" y="221096"/>
                  </a:lnTo>
                  <a:close/>
                </a:path>
                <a:path w="1006475" h="224155">
                  <a:moveTo>
                    <a:pt x="432914" y="74794"/>
                  </a:moveTo>
                  <a:lnTo>
                    <a:pt x="381613" y="74794"/>
                  </a:lnTo>
                  <a:lnTo>
                    <a:pt x="384836" y="57252"/>
                  </a:lnTo>
                  <a:lnTo>
                    <a:pt x="391828" y="51145"/>
                  </a:lnTo>
                  <a:lnTo>
                    <a:pt x="398801" y="48697"/>
                  </a:lnTo>
                  <a:lnTo>
                    <a:pt x="415081" y="48697"/>
                  </a:lnTo>
                  <a:lnTo>
                    <a:pt x="421751" y="51006"/>
                  </a:lnTo>
                  <a:lnTo>
                    <a:pt x="427678" y="56056"/>
                  </a:lnTo>
                  <a:lnTo>
                    <a:pt x="432619" y="60195"/>
                  </a:lnTo>
                  <a:lnTo>
                    <a:pt x="433174" y="61780"/>
                  </a:lnTo>
                  <a:lnTo>
                    <a:pt x="431430" y="67191"/>
                  </a:lnTo>
                  <a:lnTo>
                    <a:pt x="432914" y="74794"/>
                  </a:lnTo>
                  <a:close/>
                </a:path>
                <a:path w="1006475" h="224155">
                  <a:moveTo>
                    <a:pt x="494268" y="75074"/>
                  </a:moveTo>
                  <a:lnTo>
                    <a:pt x="432969" y="75074"/>
                  </a:lnTo>
                  <a:lnTo>
                    <a:pt x="434088" y="75004"/>
                  </a:lnTo>
                  <a:lnTo>
                    <a:pt x="434928" y="66655"/>
                  </a:lnTo>
                  <a:lnTo>
                    <a:pt x="433179" y="61763"/>
                  </a:lnTo>
                  <a:lnTo>
                    <a:pt x="433482" y="60824"/>
                  </a:lnTo>
                  <a:lnTo>
                    <a:pt x="439126" y="55973"/>
                  </a:lnTo>
                  <a:lnTo>
                    <a:pt x="444817" y="51122"/>
                  </a:lnTo>
                  <a:lnTo>
                    <a:pt x="451837" y="48697"/>
                  </a:lnTo>
                  <a:lnTo>
                    <a:pt x="460186" y="48697"/>
                  </a:lnTo>
                  <a:lnTo>
                    <a:pt x="491829" y="68760"/>
                  </a:lnTo>
                  <a:lnTo>
                    <a:pt x="494268" y="75074"/>
                  </a:lnTo>
                  <a:close/>
                </a:path>
                <a:path w="1006475" h="224155">
                  <a:moveTo>
                    <a:pt x="387000" y="221096"/>
                  </a:moveTo>
                  <a:lnTo>
                    <a:pt x="351317" y="221096"/>
                  </a:lnTo>
                  <a:lnTo>
                    <a:pt x="351317" y="51565"/>
                  </a:lnTo>
                  <a:lnTo>
                    <a:pt x="385881" y="51565"/>
                  </a:lnTo>
                  <a:lnTo>
                    <a:pt x="384836" y="57252"/>
                  </a:lnTo>
                  <a:lnTo>
                    <a:pt x="380633" y="60894"/>
                  </a:lnTo>
                  <a:lnTo>
                    <a:pt x="378534" y="67028"/>
                  </a:lnTo>
                  <a:lnTo>
                    <a:pt x="379934" y="74445"/>
                  </a:lnTo>
                  <a:lnTo>
                    <a:pt x="381613" y="74794"/>
                  </a:lnTo>
                  <a:lnTo>
                    <a:pt x="432914" y="74794"/>
                  </a:lnTo>
                  <a:lnTo>
                    <a:pt x="432969" y="75074"/>
                  </a:lnTo>
                  <a:lnTo>
                    <a:pt x="494268" y="75074"/>
                  </a:lnTo>
                  <a:lnTo>
                    <a:pt x="494890" y="76683"/>
                  </a:lnTo>
                  <a:lnTo>
                    <a:pt x="495658" y="80392"/>
                  </a:lnTo>
                  <a:lnTo>
                    <a:pt x="393880" y="80392"/>
                  </a:lnTo>
                  <a:lnTo>
                    <a:pt x="391362" y="81511"/>
                  </a:lnTo>
                  <a:lnTo>
                    <a:pt x="387863" y="85942"/>
                  </a:lnTo>
                  <a:lnTo>
                    <a:pt x="387000" y="89627"/>
                  </a:lnTo>
                  <a:lnTo>
                    <a:pt x="387000" y="221096"/>
                  </a:lnTo>
                  <a:close/>
                </a:path>
                <a:path w="1006475" h="224155">
                  <a:moveTo>
                    <a:pt x="381613" y="74794"/>
                  </a:moveTo>
                  <a:lnTo>
                    <a:pt x="379934" y="74445"/>
                  </a:lnTo>
                  <a:lnTo>
                    <a:pt x="378534" y="67028"/>
                  </a:lnTo>
                  <a:lnTo>
                    <a:pt x="380633" y="60894"/>
                  </a:lnTo>
                  <a:lnTo>
                    <a:pt x="384836" y="57252"/>
                  </a:lnTo>
                  <a:lnTo>
                    <a:pt x="381613" y="74794"/>
                  </a:lnTo>
                  <a:close/>
                </a:path>
                <a:path w="1006475" h="224155">
                  <a:moveTo>
                    <a:pt x="432969" y="75074"/>
                  </a:moveTo>
                  <a:lnTo>
                    <a:pt x="431430" y="67191"/>
                  </a:lnTo>
                  <a:lnTo>
                    <a:pt x="433179" y="61763"/>
                  </a:lnTo>
                  <a:lnTo>
                    <a:pt x="434928" y="66655"/>
                  </a:lnTo>
                  <a:lnTo>
                    <a:pt x="434088" y="75004"/>
                  </a:lnTo>
                  <a:lnTo>
                    <a:pt x="432969" y="75074"/>
                  </a:lnTo>
                  <a:close/>
                </a:path>
                <a:path w="1006475" h="224155">
                  <a:moveTo>
                    <a:pt x="440595" y="221096"/>
                  </a:moveTo>
                  <a:lnTo>
                    <a:pt x="408060" y="221096"/>
                  </a:lnTo>
                  <a:lnTo>
                    <a:pt x="407964" y="89627"/>
                  </a:lnTo>
                  <a:lnTo>
                    <a:pt x="407104" y="86292"/>
                  </a:lnTo>
                  <a:lnTo>
                    <a:pt x="405079" y="83820"/>
                  </a:lnTo>
                  <a:lnTo>
                    <a:pt x="403279" y="81581"/>
                  </a:lnTo>
                  <a:lnTo>
                    <a:pt x="400597" y="80392"/>
                  </a:lnTo>
                  <a:lnTo>
                    <a:pt x="447988" y="80392"/>
                  </a:lnTo>
                  <a:lnTo>
                    <a:pt x="445430" y="81511"/>
                  </a:lnTo>
                  <a:lnTo>
                    <a:pt x="443344" y="83960"/>
                  </a:lnTo>
                  <a:lnTo>
                    <a:pt x="441551" y="86059"/>
                  </a:lnTo>
                  <a:lnTo>
                    <a:pt x="440620" y="89627"/>
                  </a:lnTo>
                  <a:lnTo>
                    <a:pt x="440595" y="221096"/>
                  </a:lnTo>
                  <a:close/>
                </a:path>
                <a:path w="1006475" h="224155">
                  <a:moveTo>
                    <a:pt x="497339" y="221096"/>
                  </a:moveTo>
                  <a:lnTo>
                    <a:pt x="461655" y="221096"/>
                  </a:lnTo>
                  <a:lnTo>
                    <a:pt x="461578" y="89627"/>
                  </a:lnTo>
                  <a:lnTo>
                    <a:pt x="460769" y="86222"/>
                  </a:lnTo>
                  <a:lnTo>
                    <a:pt x="458945" y="83820"/>
                  </a:lnTo>
                  <a:lnTo>
                    <a:pt x="457288" y="81581"/>
                  </a:lnTo>
                  <a:lnTo>
                    <a:pt x="454705" y="80392"/>
                  </a:lnTo>
                  <a:lnTo>
                    <a:pt x="495658" y="80392"/>
                  </a:lnTo>
                  <a:lnTo>
                    <a:pt x="496726" y="85552"/>
                  </a:lnTo>
                  <a:lnTo>
                    <a:pt x="497339" y="95365"/>
                  </a:lnTo>
                  <a:lnTo>
                    <a:pt x="497339" y="221096"/>
                  </a:lnTo>
                  <a:close/>
                </a:path>
                <a:path w="1006475" h="224155">
                  <a:moveTo>
                    <a:pt x="568396" y="221096"/>
                  </a:moveTo>
                  <a:lnTo>
                    <a:pt x="530754" y="221096"/>
                  </a:lnTo>
                  <a:lnTo>
                    <a:pt x="530754" y="0"/>
                  </a:lnTo>
                  <a:lnTo>
                    <a:pt x="568396" y="0"/>
                  </a:lnTo>
                  <a:lnTo>
                    <a:pt x="568396" y="51845"/>
                  </a:lnTo>
                  <a:lnTo>
                    <a:pt x="566069" y="66334"/>
                  </a:lnTo>
                  <a:lnTo>
                    <a:pt x="563411" y="70981"/>
                  </a:lnTo>
                  <a:lnTo>
                    <a:pt x="561675" y="78319"/>
                  </a:lnTo>
                  <a:lnTo>
                    <a:pt x="561890" y="86549"/>
                  </a:lnTo>
                  <a:lnTo>
                    <a:pt x="562799" y="86689"/>
                  </a:lnTo>
                  <a:lnTo>
                    <a:pt x="580016" y="86689"/>
                  </a:lnTo>
                  <a:lnTo>
                    <a:pt x="575883" y="91167"/>
                  </a:lnTo>
                  <a:lnTo>
                    <a:pt x="570892" y="96624"/>
                  </a:lnTo>
                  <a:lnTo>
                    <a:pt x="568456" y="104321"/>
                  </a:lnTo>
                  <a:lnTo>
                    <a:pt x="568456" y="168340"/>
                  </a:lnTo>
                  <a:lnTo>
                    <a:pt x="570892" y="176037"/>
                  </a:lnTo>
                  <a:lnTo>
                    <a:pt x="575883" y="181494"/>
                  </a:lnTo>
                  <a:lnTo>
                    <a:pt x="579500" y="185412"/>
                  </a:lnTo>
                  <a:lnTo>
                    <a:pt x="562799" y="185412"/>
                  </a:lnTo>
                  <a:lnTo>
                    <a:pt x="562449" y="185482"/>
                  </a:lnTo>
                  <a:lnTo>
                    <a:pt x="561837" y="194106"/>
                  </a:lnTo>
                  <a:lnTo>
                    <a:pt x="563289" y="201715"/>
                  </a:lnTo>
                  <a:lnTo>
                    <a:pt x="566218" y="207209"/>
                  </a:lnTo>
                  <a:lnTo>
                    <a:pt x="568396" y="221096"/>
                  </a:lnTo>
                  <a:close/>
                </a:path>
                <a:path w="1006475" h="224155">
                  <a:moveTo>
                    <a:pt x="580016" y="86689"/>
                  </a:moveTo>
                  <a:lnTo>
                    <a:pt x="562799" y="86689"/>
                  </a:lnTo>
                  <a:lnTo>
                    <a:pt x="566072" y="66328"/>
                  </a:lnTo>
                  <a:lnTo>
                    <a:pt x="605479" y="48697"/>
                  </a:lnTo>
                  <a:lnTo>
                    <a:pt x="618021" y="49799"/>
                  </a:lnTo>
                  <a:lnTo>
                    <a:pt x="654255" y="75883"/>
                  </a:lnTo>
                  <a:lnTo>
                    <a:pt x="657377" y="82981"/>
                  </a:lnTo>
                  <a:lnTo>
                    <a:pt x="587917" y="82981"/>
                  </a:lnTo>
                  <a:lnTo>
                    <a:pt x="580921" y="85709"/>
                  </a:lnTo>
                  <a:lnTo>
                    <a:pt x="580016" y="86689"/>
                  </a:lnTo>
                  <a:close/>
                </a:path>
                <a:path w="1006475" h="224155">
                  <a:moveTo>
                    <a:pt x="562799" y="86689"/>
                  </a:moveTo>
                  <a:lnTo>
                    <a:pt x="561890" y="86549"/>
                  </a:lnTo>
                  <a:lnTo>
                    <a:pt x="561675" y="78319"/>
                  </a:lnTo>
                  <a:lnTo>
                    <a:pt x="563411" y="70981"/>
                  </a:lnTo>
                  <a:lnTo>
                    <a:pt x="566069" y="66334"/>
                  </a:lnTo>
                  <a:lnTo>
                    <a:pt x="562799" y="86689"/>
                  </a:lnTo>
                  <a:close/>
                </a:path>
                <a:path w="1006475" h="224155">
                  <a:moveTo>
                    <a:pt x="657400" y="189680"/>
                  </a:moveTo>
                  <a:lnTo>
                    <a:pt x="606015" y="189680"/>
                  </a:lnTo>
                  <a:lnTo>
                    <a:pt x="613036" y="186998"/>
                  </a:lnTo>
                  <a:lnTo>
                    <a:pt x="617933" y="181634"/>
                  </a:lnTo>
                  <a:lnTo>
                    <a:pt x="622878" y="176270"/>
                  </a:lnTo>
                  <a:lnTo>
                    <a:pt x="625350" y="168340"/>
                  </a:lnTo>
                  <a:lnTo>
                    <a:pt x="625350" y="104321"/>
                  </a:lnTo>
                  <a:lnTo>
                    <a:pt x="622878" y="96391"/>
                  </a:lnTo>
                  <a:lnTo>
                    <a:pt x="617933" y="91027"/>
                  </a:lnTo>
                  <a:lnTo>
                    <a:pt x="613036" y="85663"/>
                  </a:lnTo>
                  <a:lnTo>
                    <a:pt x="606015" y="82981"/>
                  </a:lnTo>
                  <a:lnTo>
                    <a:pt x="657377" y="82981"/>
                  </a:lnTo>
                  <a:lnTo>
                    <a:pt x="659109" y="86916"/>
                  </a:lnTo>
                  <a:lnTo>
                    <a:pt x="662021" y="99427"/>
                  </a:lnTo>
                  <a:lnTo>
                    <a:pt x="662992" y="113416"/>
                  </a:lnTo>
                  <a:lnTo>
                    <a:pt x="662992" y="159525"/>
                  </a:lnTo>
                  <a:lnTo>
                    <a:pt x="662021" y="173391"/>
                  </a:lnTo>
                  <a:lnTo>
                    <a:pt x="659109" y="185815"/>
                  </a:lnTo>
                  <a:lnTo>
                    <a:pt x="657400" y="189680"/>
                  </a:lnTo>
                  <a:close/>
                </a:path>
                <a:path w="1006475" h="224155">
                  <a:moveTo>
                    <a:pt x="566218" y="207209"/>
                  </a:moveTo>
                  <a:lnTo>
                    <a:pt x="563289" y="201715"/>
                  </a:lnTo>
                  <a:lnTo>
                    <a:pt x="561837" y="194106"/>
                  </a:lnTo>
                  <a:lnTo>
                    <a:pt x="562449" y="185482"/>
                  </a:lnTo>
                  <a:lnTo>
                    <a:pt x="562799" y="185412"/>
                  </a:lnTo>
                  <a:lnTo>
                    <a:pt x="566218" y="207209"/>
                  </a:lnTo>
                  <a:close/>
                </a:path>
                <a:path w="1006475" h="224155">
                  <a:moveTo>
                    <a:pt x="605479" y="223964"/>
                  </a:moveTo>
                  <a:lnTo>
                    <a:pt x="566805" y="208309"/>
                  </a:lnTo>
                  <a:lnTo>
                    <a:pt x="562799" y="185412"/>
                  </a:lnTo>
                  <a:lnTo>
                    <a:pt x="579500" y="185412"/>
                  </a:lnTo>
                  <a:lnTo>
                    <a:pt x="580921" y="186952"/>
                  </a:lnTo>
                  <a:lnTo>
                    <a:pt x="587917" y="189680"/>
                  </a:lnTo>
                  <a:lnTo>
                    <a:pt x="657400" y="189680"/>
                  </a:lnTo>
                  <a:lnTo>
                    <a:pt x="654255" y="196795"/>
                  </a:lnTo>
                  <a:lnTo>
                    <a:pt x="647459" y="206333"/>
                  </a:lnTo>
                  <a:lnTo>
                    <a:pt x="639011" y="214047"/>
                  </a:lnTo>
                  <a:lnTo>
                    <a:pt x="629198" y="219556"/>
                  </a:lnTo>
                  <a:lnTo>
                    <a:pt x="618021" y="222862"/>
                  </a:lnTo>
                  <a:lnTo>
                    <a:pt x="605479" y="223964"/>
                  </a:lnTo>
                  <a:close/>
                </a:path>
                <a:path w="1006475" h="224155">
                  <a:moveTo>
                    <a:pt x="833823" y="86759"/>
                  </a:moveTo>
                  <a:lnTo>
                    <a:pt x="801778" y="86759"/>
                  </a:lnTo>
                  <a:lnTo>
                    <a:pt x="802618" y="86619"/>
                  </a:lnTo>
                  <a:lnTo>
                    <a:pt x="802832" y="78358"/>
                  </a:lnTo>
                  <a:lnTo>
                    <a:pt x="801096" y="70999"/>
                  </a:lnTo>
                  <a:lnTo>
                    <a:pt x="798474" y="66405"/>
                  </a:lnTo>
                  <a:lnTo>
                    <a:pt x="796111" y="51845"/>
                  </a:lnTo>
                  <a:lnTo>
                    <a:pt x="796111" y="0"/>
                  </a:lnTo>
                  <a:lnTo>
                    <a:pt x="833823" y="0"/>
                  </a:lnTo>
                  <a:lnTo>
                    <a:pt x="833823" y="86759"/>
                  </a:lnTo>
                  <a:close/>
                </a:path>
                <a:path w="1006475" h="224155">
                  <a:moveTo>
                    <a:pt x="759098" y="223964"/>
                  </a:moveTo>
                  <a:lnTo>
                    <a:pt x="717048" y="206333"/>
                  </a:lnTo>
                  <a:lnTo>
                    <a:pt x="701515" y="159525"/>
                  </a:lnTo>
                  <a:lnTo>
                    <a:pt x="701515" y="113416"/>
                  </a:lnTo>
                  <a:lnTo>
                    <a:pt x="710252" y="75883"/>
                  </a:lnTo>
                  <a:lnTo>
                    <a:pt x="746552" y="49799"/>
                  </a:lnTo>
                  <a:lnTo>
                    <a:pt x="759098" y="48697"/>
                  </a:lnTo>
                  <a:lnTo>
                    <a:pt x="768461" y="49339"/>
                  </a:lnTo>
                  <a:lnTo>
                    <a:pt x="801165" y="82981"/>
                  </a:lnTo>
                  <a:lnTo>
                    <a:pt x="758515" y="82981"/>
                  </a:lnTo>
                  <a:lnTo>
                    <a:pt x="751472" y="85663"/>
                  </a:lnTo>
                  <a:lnTo>
                    <a:pt x="741676" y="96391"/>
                  </a:lnTo>
                  <a:lnTo>
                    <a:pt x="739228" y="104321"/>
                  </a:lnTo>
                  <a:lnTo>
                    <a:pt x="739228" y="168340"/>
                  </a:lnTo>
                  <a:lnTo>
                    <a:pt x="741676" y="176270"/>
                  </a:lnTo>
                  <a:lnTo>
                    <a:pt x="751472" y="186998"/>
                  </a:lnTo>
                  <a:lnTo>
                    <a:pt x="758515" y="189680"/>
                  </a:lnTo>
                  <a:lnTo>
                    <a:pt x="801091" y="189680"/>
                  </a:lnTo>
                  <a:lnTo>
                    <a:pt x="798323" y="207138"/>
                  </a:lnTo>
                  <a:lnTo>
                    <a:pt x="768588" y="223335"/>
                  </a:lnTo>
                  <a:lnTo>
                    <a:pt x="759098" y="223964"/>
                  </a:lnTo>
                  <a:close/>
                </a:path>
                <a:path w="1006475" h="224155">
                  <a:moveTo>
                    <a:pt x="801778" y="86759"/>
                  </a:moveTo>
                  <a:lnTo>
                    <a:pt x="798474" y="66405"/>
                  </a:lnTo>
                  <a:lnTo>
                    <a:pt x="801096" y="70999"/>
                  </a:lnTo>
                  <a:lnTo>
                    <a:pt x="802832" y="78358"/>
                  </a:lnTo>
                  <a:lnTo>
                    <a:pt x="802618" y="86619"/>
                  </a:lnTo>
                  <a:lnTo>
                    <a:pt x="801778" y="86759"/>
                  </a:lnTo>
                  <a:close/>
                </a:path>
                <a:path w="1006475" h="224155">
                  <a:moveTo>
                    <a:pt x="801091" y="189680"/>
                  </a:moveTo>
                  <a:lnTo>
                    <a:pt x="776660" y="189680"/>
                  </a:lnTo>
                  <a:lnTo>
                    <a:pt x="783633" y="186952"/>
                  </a:lnTo>
                  <a:lnTo>
                    <a:pt x="793615" y="176037"/>
                  </a:lnTo>
                  <a:lnTo>
                    <a:pt x="796052" y="168340"/>
                  </a:lnTo>
                  <a:lnTo>
                    <a:pt x="796052" y="104321"/>
                  </a:lnTo>
                  <a:lnTo>
                    <a:pt x="793615" y="96624"/>
                  </a:lnTo>
                  <a:lnTo>
                    <a:pt x="783633" y="85709"/>
                  </a:lnTo>
                  <a:lnTo>
                    <a:pt x="776660" y="82981"/>
                  </a:lnTo>
                  <a:lnTo>
                    <a:pt x="801165" y="82981"/>
                  </a:lnTo>
                  <a:lnTo>
                    <a:pt x="801778" y="86759"/>
                  </a:lnTo>
                  <a:lnTo>
                    <a:pt x="833823" y="86759"/>
                  </a:lnTo>
                  <a:lnTo>
                    <a:pt x="833823" y="185343"/>
                  </a:lnTo>
                  <a:lnTo>
                    <a:pt x="801778" y="185343"/>
                  </a:lnTo>
                  <a:lnTo>
                    <a:pt x="801091" y="189680"/>
                  </a:lnTo>
                  <a:close/>
                </a:path>
                <a:path w="1006475" h="224155">
                  <a:moveTo>
                    <a:pt x="798323" y="207138"/>
                  </a:moveTo>
                  <a:lnTo>
                    <a:pt x="801778" y="185343"/>
                  </a:lnTo>
                  <a:lnTo>
                    <a:pt x="802058" y="185412"/>
                  </a:lnTo>
                  <a:lnTo>
                    <a:pt x="802670" y="194067"/>
                  </a:lnTo>
                  <a:lnTo>
                    <a:pt x="801218" y="201697"/>
                  </a:lnTo>
                  <a:lnTo>
                    <a:pt x="798323" y="207138"/>
                  </a:lnTo>
                  <a:close/>
                </a:path>
                <a:path w="1006475" h="224155">
                  <a:moveTo>
                    <a:pt x="833823" y="221096"/>
                  </a:moveTo>
                  <a:lnTo>
                    <a:pt x="796111" y="221096"/>
                  </a:lnTo>
                  <a:lnTo>
                    <a:pt x="798323" y="207138"/>
                  </a:lnTo>
                  <a:lnTo>
                    <a:pt x="801218" y="201697"/>
                  </a:lnTo>
                  <a:lnTo>
                    <a:pt x="802670" y="194067"/>
                  </a:lnTo>
                  <a:lnTo>
                    <a:pt x="802058" y="185412"/>
                  </a:lnTo>
                  <a:lnTo>
                    <a:pt x="801778" y="185343"/>
                  </a:lnTo>
                  <a:lnTo>
                    <a:pt x="833823" y="185343"/>
                  </a:lnTo>
                  <a:lnTo>
                    <a:pt x="833823" y="221096"/>
                  </a:lnTo>
                  <a:close/>
                </a:path>
                <a:path w="1006475" h="224155">
                  <a:moveTo>
                    <a:pt x="911878" y="105020"/>
                  </a:moveTo>
                  <a:lnTo>
                    <a:pt x="874095" y="105020"/>
                  </a:lnTo>
                  <a:lnTo>
                    <a:pt x="876881" y="91359"/>
                  </a:lnTo>
                  <a:lnTo>
                    <a:pt x="905616" y="56494"/>
                  </a:lnTo>
                  <a:lnTo>
                    <a:pt x="940774" y="48977"/>
                  </a:lnTo>
                  <a:lnTo>
                    <a:pt x="954903" y="49947"/>
                  </a:lnTo>
                  <a:lnTo>
                    <a:pt x="996258" y="72980"/>
                  </a:lnTo>
                  <a:lnTo>
                    <a:pt x="1002059" y="83540"/>
                  </a:lnTo>
                  <a:lnTo>
                    <a:pt x="932238" y="83540"/>
                  </a:lnTo>
                  <a:lnTo>
                    <a:pt x="925685" y="85056"/>
                  </a:lnTo>
                  <a:lnTo>
                    <a:pt x="916029" y="91120"/>
                  </a:lnTo>
                  <a:lnTo>
                    <a:pt x="913044" y="96764"/>
                  </a:lnTo>
                  <a:lnTo>
                    <a:pt x="911878" y="105020"/>
                  </a:lnTo>
                  <a:close/>
                </a:path>
                <a:path w="1006475" h="224155">
                  <a:moveTo>
                    <a:pt x="925591" y="223964"/>
                  </a:moveTo>
                  <a:lnTo>
                    <a:pt x="883051" y="209761"/>
                  </a:lnTo>
                  <a:lnTo>
                    <a:pt x="866889" y="171279"/>
                  </a:lnTo>
                  <a:lnTo>
                    <a:pt x="867890" y="159319"/>
                  </a:lnTo>
                  <a:lnTo>
                    <a:pt x="891605" y="125101"/>
                  </a:lnTo>
                  <a:lnTo>
                    <a:pt x="925871" y="116915"/>
                  </a:lnTo>
                  <a:lnTo>
                    <a:pt x="968621" y="116915"/>
                  </a:lnTo>
                  <a:lnTo>
                    <a:pt x="968621" y="99936"/>
                  </a:lnTo>
                  <a:lnTo>
                    <a:pt x="966219" y="93989"/>
                  </a:lnTo>
                  <a:lnTo>
                    <a:pt x="961415" y="89837"/>
                  </a:lnTo>
                  <a:lnTo>
                    <a:pt x="956657" y="85639"/>
                  </a:lnTo>
                  <a:lnTo>
                    <a:pt x="949683" y="83540"/>
                  </a:lnTo>
                  <a:lnTo>
                    <a:pt x="1002059" y="83540"/>
                  </a:lnTo>
                  <a:lnTo>
                    <a:pt x="1005214" y="94145"/>
                  </a:lnTo>
                  <a:lnTo>
                    <a:pt x="1006333" y="106839"/>
                  </a:lnTo>
                  <a:lnTo>
                    <a:pt x="1006333" y="148610"/>
                  </a:lnTo>
                  <a:lnTo>
                    <a:pt x="919434" y="148610"/>
                  </a:lnTo>
                  <a:lnTo>
                    <a:pt x="914047" y="150429"/>
                  </a:lnTo>
                  <a:lnTo>
                    <a:pt x="906490" y="157705"/>
                  </a:lnTo>
                  <a:lnTo>
                    <a:pt x="904601" y="162883"/>
                  </a:lnTo>
                  <a:lnTo>
                    <a:pt x="904601" y="176503"/>
                  </a:lnTo>
                  <a:lnTo>
                    <a:pt x="906933" y="181914"/>
                  </a:lnTo>
                  <a:lnTo>
                    <a:pt x="916262" y="189750"/>
                  </a:lnTo>
                  <a:lnTo>
                    <a:pt x="922933" y="191710"/>
                  </a:lnTo>
                  <a:lnTo>
                    <a:pt x="973860" y="191710"/>
                  </a:lnTo>
                  <a:lnTo>
                    <a:pt x="971621" y="205985"/>
                  </a:lnTo>
                  <a:lnTo>
                    <a:pt x="936371" y="223322"/>
                  </a:lnTo>
                  <a:lnTo>
                    <a:pt x="925591" y="223964"/>
                  </a:lnTo>
                  <a:close/>
                </a:path>
                <a:path w="1006475" h="224155">
                  <a:moveTo>
                    <a:pt x="973860" y="191710"/>
                  </a:moveTo>
                  <a:lnTo>
                    <a:pt x="931609" y="191710"/>
                  </a:lnTo>
                  <a:lnTo>
                    <a:pt x="939642" y="191237"/>
                  </a:lnTo>
                  <a:lnTo>
                    <a:pt x="946809" y="189820"/>
                  </a:lnTo>
                  <a:lnTo>
                    <a:pt x="953110" y="187459"/>
                  </a:lnTo>
                  <a:lnTo>
                    <a:pt x="958546" y="184153"/>
                  </a:lnTo>
                  <a:lnTo>
                    <a:pt x="965263" y="179115"/>
                  </a:lnTo>
                  <a:lnTo>
                    <a:pt x="968621" y="172725"/>
                  </a:lnTo>
                  <a:lnTo>
                    <a:pt x="968621" y="148610"/>
                  </a:lnTo>
                  <a:lnTo>
                    <a:pt x="1006333" y="148610"/>
                  </a:lnTo>
                  <a:lnTo>
                    <a:pt x="1006333" y="185412"/>
                  </a:lnTo>
                  <a:lnTo>
                    <a:pt x="974848" y="185412"/>
                  </a:lnTo>
                  <a:lnTo>
                    <a:pt x="973860" y="191710"/>
                  </a:lnTo>
                  <a:close/>
                </a:path>
                <a:path w="1006475" h="224155">
                  <a:moveTo>
                    <a:pt x="971621" y="205985"/>
                  </a:moveTo>
                  <a:lnTo>
                    <a:pt x="974848" y="185412"/>
                  </a:lnTo>
                  <a:lnTo>
                    <a:pt x="975198" y="185412"/>
                  </a:lnTo>
                  <a:lnTo>
                    <a:pt x="976081" y="193896"/>
                  </a:lnTo>
                  <a:lnTo>
                    <a:pt x="974463" y="201435"/>
                  </a:lnTo>
                  <a:lnTo>
                    <a:pt x="971621" y="205985"/>
                  </a:lnTo>
                  <a:close/>
                </a:path>
                <a:path w="1006475" h="224155">
                  <a:moveTo>
                    <a:pt x="1006333" y="221096"/>
                  </a:moveTo>
                  <a:lnTo>
                    <a:pt x="969251" y="221096"/>
                  </a:lnTo>
                  <a:lnTo>
                    <a:pt x="971621" y="205985"/>
                  </a:lnTo>
                  <a:lnTo>
                    <a:pt x="974463" y="201435"/>
                  </a:lnTo>
                  <a:lnTo>
                    <a:pt x="976081" y="193896"/>
                  </a:lnTo>
                  <a:lnTo>
                    <a:pt x="975198" y="185412"/>
                  </a:lnTo>
                  <a:lnTo>
                    <a:pt x="1006333" y="185412"/>
                  </a:lnTo>
                  <a:lnTo>
                    <a:pt x="1006333" y="221096"/>
                  </a:lnTo>
                  <a:close/>
                </a:path>
              </a:pathLst>
            </a:custGeom>
            <a:solidFill>
              <a:srgbClr val="007BB5"/>
            </a:solidFill>
          </p:spPr>
          <p:txBody>
            <a:bodyPr wrap="square" lIns="0" tIns="0" rIns="0" bIns="0" rtlCol="0"/>
            <a:lstStyle/>
            <a:p>
              <a:endParaRPr/>
            </a:p>
          </p:txBody>
        </p:sp>
      </p:grpSp>
      <p:grpSp>
        <p:nvGrpSpPr>
          <p:cNvPr id="6" name="object 6"/>
          <p:cNvGrpSpPr/>
          <p:nvPr/>
        </p:nvGrpSpPr>
        <p:grpSpPr>
          <a:xfrm>
            <a:off x="491289" y="3541378"/>
            <a:ext cx="14575155" cy="1310640"/>
            <a:chOff x="491289" y="3541378"/>
            <a:chExt cx="14575155" cy="1310640"/>
          </a:xfrm>
        </p:grpSpPr>
        <p:sp>
          <p:nvSpPr>
            <p:cNvPr id="7" name="object 7"/>
            <p:cNvSpPr/>
            <p:nvPr/>
          </p:nvSpPr>
          <p:spPr>
            <a:xfrm>
              <a:off x="491289" y="3541378"/>
              <a:ext cx="14575155" cy="1310640"/>
            </a:xfrm>
            <a:custGeom>
              <a:avLst/>
              <a:gdLst/>
              <a:ahLst/>
              <a:cxnLst/>
              <a:rect l="l" t="t" r="r" b="b"/>
              <a:pathLst>
                <a:path w="14575155" h="1310639">
                  <a:moveTo>
                    <a:pt x="14498413" y="1310104"/>
                  </a:moveTo>
                  <a:lnTo>
                    <a:pt x="76505" y="1310104"/>
                  </a:lnTo>
                  <a:lnTo>
                    <a:pt x="71180" y="1309580"/>
                  </a:lnTo>
                  <a:lnTo>
                    <a:pt x="31920" y="1293317"/>
                  </a:lnTo>
                  <a:lnTo>
                    <a:pt x="4175" y="1254590"/>
                  </a:lnTo>
                  <a:lnTo>
                    <a:pt x="0" y="1233599"/>
                  </a:lnTo>
                  <a:lnTo>
                    <a:pt x="0" y="1228223"/>
                  </a:lnTo>
                  <a:lnTo>
                    <a:pt x="0" y="76505"/>
                  </a:lnTo>
                  <a:lnTo>
                    <a:pt x="16786" y="31919"/>
                  </a:lnTo>
                  <a:lnTo>
                    <a:pt x="55513" y="4174"/>
                  </a:lnTo>
                  <a:lnTo>
                    <a:pt x="76505" y="0"/>
                  </a:lnTo>
                  <a:lnTo>
                    <a:pt x="14498413" y="0"/>
                  </a:lnTo>
                  <a:lnTo>
                    <a:pt x="14542998" y="16786"/>
                  </a:lnTo>
                  <a:lnTo>
                    <a:pt x="14570742" y="55513"/>
                  </a:lnTo>
                  <a:lnTo>
                    <a:pt x="14574918" y="76505"/>
                  </a:lnTo>
                  <a:lnTo>
                    <a:pt x="14574918" y="1233599"/>
                  </a:lnTo>
                  <a:lnTo>
                    <a:pt x="14558132" y="1278183"/>
                  </a:lnTo>
                  <a:lnTo>
                    <a:pt x="14519404" y="1305928"/>
                  </a:lnTo>
                  <a:lnTo>
                    <a:pt x="14503737" y="1309580"/>
                  </a:lnTo>
                  <a:lnTo>
                    <a:pt x="14498413" y="1310104"/>
                  </a:lnTo>
                  <a:close/>
                </a:path>
              </a:pathLst>
            </a:custGeom>
            <a:solidFill>
              <a:srgbClr val="F6F2EB"/>
            </a:solidFill>
          </p:spPr>
          <p:txBody>
            <a:bodyPr wrap="square" lIns="0" tIns="0" rIns="0" bIns="0" rtlCol="0"/>
            <a:lstStyle/>
            <a:p>
              <a:endParaRPr/>
            </a:p>
          </p:txBody>
        </p:sp>
        <p:sp>
          <p:nvSpPr>
            <p:cNvPr id="8" name="object 8"/>
            <p:cNvSpPr/>
            <p:nvPr/>
          </p:nvSpPr>
          <p:spPr>
            <a:xfrm>
              <a:off x="2213960" y="3832041"/>
              <a:ext cx="1006475" cy="224154"/>
            </a:xfrm>
            <a:custGeom>
              <a:avLst/>
              <a:gdLst/>
              <a:ahLst/>
              <a:cxnLst/>
              <a:rect l="l" t="t" r="r" b="b"/>
              <a:pathLst>
                <a:path w="1006475" h="224154">
                  <a:moveTo>
                    <a:pt x="158055" y="221096"/>
                  </a:moveTo>
                  <a:lnTo>
                    <a:pt x="99073" y="221096"/>
                  </a:lnTo>
                  <a:lnTo>
                    <a:pt x="87961" y="220230"/>
                  </a:lnTo>
                  <a:lnTo>
                    <a:pt x="55287" y="199738"/>
                  </a:lnTo>
                  <a:lnTo>
                    <a:pt x="47297" y="170719"/>
                  </a:lnTo>
                  <a:lnTo>
                    <a:pt x="47297" y="35403"/>
                  </a:lnTo>
                  <a:lnTo>
                    <a:pt x="0" y="35403"/>
                  </a:lnTo>
                  <a:lnTo>
                    <a:pt x="0" y="0"/>
                  </a:lnTo>
                  <a:lnTo>
                    <a:pt x="84940" y="0"/>
                  </a:lnTo>
                  <a:lnTo>
                    <a:pt x="84940" y="175571"/>
                  </a:lnTo>
                  <a:lnTo>
                    <a:pt x="86176" y="179279"/>
                  </a:lnTo>
                  <a:lnTo>
                    <a:pt x="88648" y="181844"/>
                  </a:lnTo>
                  <a:lnTo>
                    <a:pt x="91167" y="184409"/>
                  </a:lnTo>
                  <a:lnTo>
                    <a:pt x="94642" y="185692"/>
                  </a:lnTo>
                  <a:lnTo>
                    <a:pt x="158055" y="185692"/>
                  </a:lnTo>
                  <a:lnTo>
                    <a:pt x="158055" y="221096"/>
                  </a:lnTo>
                  <a:close/>
                </a:path>
                <a:path w="1006475" h="224154">
                  <a:moveTo>
                    <a:pt x="224076" y="105020"/>
                  </a:moveTo>
                  <a:lnTo>
                    <a:pt x="186293" y="105020"/>
                  </a:lnTo>
                  <a:lnTo>
                    <a:pt x="189079" y="91359"/>
                  </a:lnTo>
                  <a:lnTo>
                    <a:pt x="217813" y="56494"/>
                  </a:lnTo>
                  <a:lnTo>
                    <a:pt x="252972" y="48977"/>
                  </a:lnTo>
                  <a:lnTo>
                    <a:pt x="267101" y="49947"/>
                  </a:lnTo>
                  <a:lnTo>
                    <a:pt x="308456" y="72980"/>
                  </a:lnTo>
                  <a:lnTo>
                    <a:pt x="314256" y="83540"/>
                  </a:lnTo>
                  <a:lnTo>
                    <a:pt x="244436" y="83540"/>
                  </a:lnTo>
                  <a:lnTo>
                    <a:pt x="237882" y="85056"/>
                  </a:lnTo>
                  <a:lnTo>
                    <a:pt x="228227" y="91120"/>
                  </a:lnTo>
                  <a:lnTo>
                    <a:pt x="225242" y="96764"/>
                  </a:lnTo>
                  <a:lnTo>
                    <a:pt x="224076" y="105020"/>
                  </a:lnTo>
                  <a:close/>
                </a:path>
                <a:path w="1006475" h="224154">
                  <a:moveTo>
                    <a:pt x="237789" y="223964"/>
                  </a:moveTo>
                  <a:lnTo>
                    <a:pt x="195249" y="209761"/>
                  </a:lnTo>
                  <a:lnTo>
                    <a:pt x="179087" y="171279"/>
                  </a:lnTo>
                  <a:lnTo>
                    <a:pt x="180088" y="159319"/>
                  </a:lnTo>
                  <a:lnTo>
                    <a:pt x="203803" y="125101"/>
                  </a:lnTo>
                  <a:lnTo>
                    <a:pt x="238069" y="116915"/>
                  </a:lnTo>
                  <a:lnTo>
                    <a:pt x="280819" y="116915"/>
                  </a:lnTo>
                  <a:lnTo>
                    <a:pt x="280819" y="99936"/>
                  </a:lnTo>
                  <a:lnTo>
                    <a:pt x="278417" y="93989"/>
                  </a:lnTo>
                  <a:lnTo>
                    <a:pt x="273612" y="89837"/>
                  </a:lnTo>
                  <a:lnTo>
                    <a:pt x="268855" y="85639"/>
                  </a:lnTo>
                  <a:lnTo>
                    <a:pt x="261881" y="83540"/>
                  </a:lnTo>
                  <a:lnTo>
                    <a:pt x="314256" y="83540"/>
                  </a:lnTo>
                  <a:lnTo>
                    <a:pt x="317412" y="94145"/>
                  </a:lnTo>
                  <a:lnTo>
                    <a:pt x="318531" y="106839"/>
                  </a:lnTo>
                  <a:lnTo>
                    <a:pt x="318531" y="148610"/>
                  </a:lnTo>
                  <a:lnTo>
                    <a:pt x="231632" y="148610"/>
                  </a:lnTo>
                  <a:lnTo>
                    <a:pt x="226245" y="150429"/>
                  </a:lnTo>
                  <a:lnTo>
                    <a:pt x="218688" y="157705"/>
                  </a:lnTo>
                  <a:lnTo>
                    <a:pt x="216799" y="162883"/>
                  </a:lnTo>
                  <a:lnTo>
                    <a:pt x="216799" y="176503"/>
                  </a:lnTo>
                  <a:lnTo>
                    <a:pt x="219131" y="181914"/>
                  </a:lnTo>
                  <a:lnTo>
                    <a:pt x="228460" y="189750"/>
                  </a:lnTo>
                  <a:lnTo>
                    <a:pt x="235130" y="191709"/>
                  </a:lnTo>
                  <a:lnTo>
                    <a:pt x="286058" y="191709"/>
                  </a:lnTo>
                  <a:lnTo>
                    <a:pt x="283819" y="205985"/>
                  </a:lnTo>
                  <a:lnTo>
                    <a:pt x="248568" y="223322"/>
                  </a:lnTo>
                  <a:lnTo>
                    <a:pt x="237789" y="223964"/>
                  </a:lnTo>
                  <a:close/>
                </a:path>
                <a:path w="1006475" h="224154">
                  <a:moveTo>
                    <a:pt x="286058" y="191709"/>
                  </a:moveTo>
                  <a:lnTo>
                    <a:pt x="243806" y="191709"/>
                  </a:lnTo>
                  <a:lnTo>
                    <a:pt x="251839" y="191237"/>
                  </a:lnTo>
                  <a:lnTo>
                    <a:pt x="259007" y="189820"/>
                  </a:lnTo>
                  <a:lnTo>
                    <a:pt x="265308" y="187459"/>
                  </a:lnTo>
                  <a:lnTo>
                    <a:pt x="270744" y="184153"/>
                  </a:lnTo>
                  <a:lnTo>
                    <a:pt x="277461" y="179115"/>
                  </a:lnTo>
                  <a:lnTo>
                    <a:pt x="280819" y="172725"/>
                  </a:lnTo>
                  <a:lnTo>
                    <a:pt x="280819" y="148610"/>
                  </a:lnTo>
                  <a:lnTo>
                    <a:pt x="318531" y="148610"/>
                  </a:lnTo>
                  <a:lnTo>
                    <a:pt x="318531" y="185413"/>
                  </a:lnTo>
                  <a:lnTo>
                    <a:pt x="287046" y="185413"/>
                  </a:lnTo>
                  <a:lnTo>
                    <a:pt x="286058" y="191709"/>
                  </a:lnTo>
                  <a:close/>
                </a:path>
                <a:path w="1006475" h="224154">
                  <a:moveTo>
                    <a:pt x="283819" y="205985"/>
                  </a:moveTo>
                  <a:lnTo>
                    <a:pt x="287046" y="185413"/>
                  </a:lnTo>
                  <a:lnTo>
                    <a:pt x="287396" y="185413"/>
                  </a:lnTo>
                  <a:lnTo>
                    <a:pt x="288279" y="193896"/>
                  </a:lnTo>
                  <a:lnTo>
                    <a:pt x="286661" y="201435"/>
                  </a:lnTo>
                  <a:lnTo>
                    <a:pt x="283819" y="205985"/>
                  </a:lnTo>
                  <a:close/>
                </a:path>
                <a:path w="1006475" h="224154">
                  <a:moveTo>
                    <a:pt x="318531" y="221096"/>
                  </a:moveTo>
                  <a:lnTo>
                    <a:pt x="281449" y="221096"/>
                  </a:lnTo>
                  <a:lnTo>
                    <a:pt x="283819" y="205985"/>
                  </a:lnTo>
                  <a:lnTo>
                    <a:pt x="286661" y="201435"/>
                  </a:lnTo>
                  <a:lnTo>
                    <a:pt x="288279" y="193896"/>
                  </a:lnTo>
                  <a:lnTo>
                    <a:pt x="287396" y="185413"/>
                  </a:lnTo>
                  <a:lnTo>
                    <a:pt x="318531" y="185413"/>
                  </a:lnTo>
                  <a:lnTo>
                    <a:pt x="318531" y="221096"/>
                  </a:lnTo>
                  <a:close/>
                </a:path>
                <a:path w="1006475" h="224154">
                  <a:moveTo>
                    <a:pt x="432914" y="74794"/>
                  </a:moveTo>
                  <a:lnTo>
                    <a:pt x="381613" y="74794"/>
                  </a:lnTo>
                  <a:lnTo>
                    <a:pt x="384836" y="57252"/>
                  </a:lnTo>
                  <a:lnTo>
                    <a:pt x="391828" y="51145"/>
                  </a:lnTo>
                  <a:lnTo>
                    <a:pt x="398802" y="48697"/>
                  </a:lnTo>
                  <a:lnTo>
                    <a:pt x="415081" y="48697"/>
                  </a:lnTo>
                  <a:lnTo>
                    <a:pt x="421751" y="51006"/>
                  </a:lnTo>
                  <a:lnTo>
                    <a:pt x="427679" y="56056"/>
                  </a:lnTo>
                  <a:lnTo>
                    <a:pt x="432619" y="60195"/>
                  </a:lnTo>
                  <a:lnTo>
                    <a:pt x="433174" y="61781"/>
                  </a:lnTo>
                  <a:lnTo>
                    <a:pt x="431430" y="67191"/>
                  </a:lnTo>
                  <a:lnTo>
                    <a:pt x="432914" y="74794"/>
                  </a:lnTo>
                  <a:close/>
                </a:path>
                <a:path w="1006475" h="224154">
                  <a:moveTo>
                    <a:pt x="494268" y="75074"/>
                  </a:moveTo>
                  <a:lnTo>
                    <a:pt x="432969" y="75074"/>
                  </a:lnTo>
                  <a:lnTo>
                    <a:pt x="434088" y="75004"/>
                  </a:lnTo>
                  <a:lnTo>
                    <a:pt x="434928" y="66655"/>
                  </a:lnTo>
                  <a:lnTo>
                    <a:pt x="433179" y="61763"/>
                  </a:lnTo>
                  <a:lnTo>
                    <a:pt x="433482" y="60824"/>
                  </a:lnTo>
                  <a:lnTo>
                    <a:pt x="439126" y="55973"/>
                  </a:lnTo>
                  <a:lnTo>
                    <a:pt x="444817" y="51122"/>
                  </a:lnTo>
                  <a:lnTo>
                    <a:pt x="451836" y="48697"/>
                  </a:lnTo>
                  <a:lnTo>
                    <a:pt x="460186" y="48697"/>
                  </a:lnTo>
                  <a:lnTo>
                    <a:pt x="491829" y="68760"/>
                  </a:lnTo>
                  <a:lnTo>
                    <a:pt x="494268" y="75074"/>
                  </a:lnTo>
                  <a:close/>
                </a:path>
                <a:path w="1006475" h="224154">
                  <a:moveTo>
                    <a:pt x="387000" y="221096"/>
                  </a:moveTo>
                  <a:lnTo>
                    <a:pt x="351317" y="221096"/>
                  </a:lnTo>
                  <a:lnTo>
                    <a:pt x="351317" y="51565"/>
                  </a:lnTo>
                  <a:lnTo>
                    <a:pt x="385881" y="51565"/>
                  </a:lnTo>
                  <a:lnTo>
                    <a:pt x="384836" y="57252"/>
                  </a:lnTo>
                  <a:lnTo>
                    <a:pt x="380633" y="60894"/>
                  </a:lnTo>
                  <a:lnTo>
                    <a:pt x="378534" y="67028"/>
                  </a:lnTo>
                  <a:lnTo>
                    <a:pt x="379934" y="74445"/>
                  </a:lnTo>
                  <a:lnTo>
                    <a:pt x="381613" y="74794"/>
                  </a:lnTo>
                  <a:lnTo>
                    <a:pt x="432914" y="74794"/>
                  </a:lnTo>
                  <a:lnTo>
                    <a:pt x="432969" y="75074"/>
                  </a:lnTo>
                  <a:lnTo>
                    <a:pt x="494268" y="75074"/>
                  </a:lnTo>
                  <a:lnTo>
                    <a:pt x="494890" y="76683"/>
                  </a:lnTo>
                  <a:lnTo>
                    <a:pt x="495658" y="80392"/>
                  </a:lnTo>
                  <a:lnTo>
                    <a:pt x="393880" y="80392"/>
                  </a:lnTo>
                  <a:lnTo>
                    <a:pt x="391362" y="81511"/>
                  </a:lnTo>
                  <a:lnTo>
                    <a:pt x="387863" y="85943"/>
                  </a:lnTo>
                  <a:lnTo>
                    <a:pt x="387000" y="89627"/>
                  </a:lnTo>
                  <a:lnTo>
                    <a:pt x="387000" y="221096"/>
                  </a:lnTo>
                  <a:close/>
                </a:path>
                <a:path w="1006475" h="224154">
                  <a:moveTo>
                    <a:pt x="381613" y="74794"/>
                  </a:moveTo>
                  <a:lnTo>
                    <a:pt x="379934" y="74445"/>
                  </a:lnTo>
                  <a:lnTo>
                    <a:pt x="378534" y="67028"/>
                  </a:lnTo>
                  <a:lnTo>
                    <a:pt x="380633" y="60894"/>
                  </a:lnTo>
                  <a:lnTo>
                    <a:pt x="384836" y="57252"/>
                  </a:lnTo>
                  <a:lnTo>
                    <a:pt x="381613" y="74794"/>
                  </a:lnTo>
                  <a:close/>
                </a:path>
                <a:path w="1006475" h="224154">
                  <a:moveTo>
                    <a:pt x="432969" y="75074"/>
                  </a:moveTo>
                  <a:lnTo>
                    <a:pt x="431430" y="67191"/>
                  </a:lnTo>
                  <a:lnTo>
                    <a:pt x="433179" y="61763"/>
                  </a:lnTo>
                  <a:lnTo>
                    <a:pt x="434928" y="66655"/>
                  </a:lnTo>
                  <a:lnTo>
                    <a:pt x="434088" y="75004"/>
                  </a:lnTo>
                  <a:lnTo>
                    <a:pt x="432969" y="75074"/>
                  </a:lnTo>
                  <a:close/>
                </a:path>
                <a:path w="1006475" h="224154">
                  <a:moveTo>
                    <a:pt x="440595" y="221096"/>
                  </a:moveTo>
                  <a:lnTo>
                    <a:pt x="408060" y="221096"/>
                  </a:lnTo>
                  <a:lnTo>
                    <a:pt x="407964" y="89627"/>
                  </a:lnTo>
                  <a:lnTo>
                    <a:pt x="407104" y="86292"/>
                  </a:lnTo>
                  <a:lnTo>
                    <a:pt x="405079" y="83820"/>
                  </a:lnTo>
                  <a:lnTo>
                    <a:pt x="403279" y="81581"/>
                  </a:lnTo>
                  <a:lnTo>
                    <a:pt x="400597" y="80392"/>
                  </a:lnTo>
                  <a:lnTo>
                    <a:pt x="447988" y="80392"/>
                  </a:lnTo>
                  <a:lnTo>
                    <a:pt x="445430" y="81511"/>
                  </a:lnTo>
                  <a:lnTo>
                    <a:pt x="443344" y="83960"/>
                  </a:lnTo>
                  <a:lnTo>
                    <a:pt x="441551" y="86059"/>
                  </a:lnTo>
                  <a:lnTo>
                    <a:pt x="440620" y="89627"/>
                  </a:lnTo>
                  <a:lnTo>
                    <a:pt x="440595" y="221096"/>
                  </a:lnTo>
                  <a:close/>
                </a:path>
                <a:path w="1006475" h="224154">
                  <a:moveTo>
                    <a:pt x="497339" y="221096"/>
                  </a:moveTo>
                  <a:lnTo>
                    <a:pt x="461655" y="221096"/>
                  </a:lnTo>
                  <a:lnTo>
                    <a:pt x="461578" y="89627"/>
                  </a:lnTo>
                  <a:lnTo>
                    <a:pt x="460769" y="86222"/>
                  </a:lnTo>
                  <a:lnTo>
                    <a:pt x="458945" y="83820"/>
                  </a:lnTo>
                  <a:lnTo>
                    <a:pt x="457288" y="81581"/>
                  </a:lnTo>
                  <a:lnTo>
                    <a:pt x="454705" y="80392"/>
                  </a:lnTo>
                  <a:lnTo>
                    <a:pt x="495658" y="80392"/>
                  </a:lnTo>
                  <a:lnTo>
                    <a:pt x="496726" y="85552"/>
                  </a:lnTo>
                  <a:lnTo>
                    <a:pt x="497339" y="95365"/>
                  </a:lnTo>
                  <a:lnTo>
                    <a:pt x="497339" y="221096"/>
                  </a:lnTo>
                  <a:close/>
                </a:path>
                <a:path w="1006475" h="224154">
                  <a:moveTo>
                    <a:pt x="568396" y="221096"/>
                  </a:moveTo>
                  <a:lnTo>
                    <a:pt x="530754" y="221096"/>
                  </a:lnTo>
                  <a:lnTo>
                    <a:pt x="530754" y="0"/>
                  </a:lnTo>
                  <a:lnTo>
                    <a:pt x="568396" y="0"/>
                  </a:lnTo>
                  <a:lnTo>
                    <a:pt x="568396" y="51845"/>
                  </a:lnTo>
                  <a:lnTo>
                    <a:pt x="566069" y="66334"/>
                  </a:lnTo>
                  <a:lnTo>
                    <a:pt x="563411" y="70981"/>
                  </a:lnTo>
                  <a:lnTo>
                    <a:pt x="561675" y="78319"/>
                  </a:lnTo>
                  <a:lnTo>
                    <a:pt x="561890" y="86549"/>
                  </a:lnTo>
                  <a:lnTo>
                    <a:pt x="562799" y="86689"/>
                  </a:lnTo>
                  <a:lnTo>
                    <a:pt x="580016" y="86689"/>
                  </a:lnTo>
                  <a:lnTo>
                    <a:pt x="575883" y="91167"/>
                  </a:lnTo>
                  <a:lnTo>
                    <a:pt x="570892" y="96624"/>
                  </a:lnTo>
                  <a:lnTo>
                    <a:pt x="568456" y="104321"/>
                  </a:lnTo>
                  <a:lnTo>
                    <a:pt x="568456" y="168340"/>
                  </a:lnTo>
                  <a:lnTo>
                    <a:pt x="570892" y="176037"/>
                  </a:lnTo>
                  <a:lnTo>
                    <a:pt x="575883" y="181494"/>
                  </a:lnTo>
                  <a:lnTo>
                    <a:pt x="579500" y="185413"/>
                  </a:lnTo>
                  <a:lnTo>
                    <a:pt x="562799" y="185413"/>
                  </a:lnTo>
                  <a:lnTo>
                    <a:pt x="562449" y="185482"/>
                  </a:lnTo>
                  <a:lnTo>
                    <a:pt x="561837" y="194106"/>
                  </a:lnTo>
                  <a:lnTo>
                    <a:pt x="563289" y="201715"/>
                  </a:lnTo>
                  <a:lnTo>
                    <a:pt x="566218" y="207209"/>
                  </a:lnTo>
                  <a:lnTo>
                    <a:pt x="568396" y="221096"/>
                  </a:lnTo>
                  <a:close/>
                </a:path>
                <a:path w="1006475" h="224154">
                  <a:moveTo>
                    <a:pt x="580016" y="86689"/>
                  </a:moveTo>
                  <a:lnTo>
                    <a:pt x="562799" y="86689"/>
                  </a:lnTo>
                  <a:lnTo>
                    <a:pt x="566072" y="66328"/>
                  </a:lnTo>
                  <a:lnTo>
                    <a:pt x="605479" y="48697"/>
                  </a:lnTo>
                  <a:lnTo>
                    <a:pt x="618021" y="49799"/>
                  </a:lnTo>
                  <a:lnTo>
                    <a:pt x="654255" y="75883"/>
                  </a:lnTo>
                  <a:lnTo>
                    <a:pt x="657377" y="82981"/>
                  </a:lnTo>
                  <a:lnTo>
                    <a:pt x="587917" y="82981"/>
                  </a:lnTo>
                  <a:lnTo>
                    <a:pt x="580921" y="85709"/>
                  </a:lnTo>
                  <a:lnTo>
                    <a:pt x="580016" y="86689"/>
                  </a:lnTo>
                  <a:close/>
                </a:path>
                <a:path w="1006475" h="224154">
                  <a:moveTo>
                    <a:pt x="562799" y="86689"/>
                  </a:moveTo>
                  <a:lnTo>
                    <a:pt x="561890" y="86549"/>
                  </a:lnTo>
                  <a:lnTo>
                    <a:pt x="561675" y="78319"/>
                  </a:lnTo>
                  <a:lnTo>
                    <a:pt x="563411" y="70981"/>
                  </a:lnTo>
                  <a:lnTo>
                    <a:pt x="566069" y="66334"/>
                  </a:lnTo>
                  <a:lnTo>
                    <a:pt x="562799" y="86689"/>
                  </a:lnTo>
                  <a:close/>
                </a:path>
                <a:path w="1006475" h="224154">
                  <a:moveTo>
                    <a:pt x="657400" y="189680"/>
                  </a:moveTo>
                  <a:lnTo>
                    <a:pt x="606015" y="189680"/>
                  </a:lnTo>
                  <a:lnTo>
                    <a:pt x="613036" y="186998"/>
                  </a:lnTo>
                  <a:lnTo>
                    <a:pt x="617933" y="181634"/>
                  </a:lnTo>
                  <a:lnTo>
                    <a:pt x="622877" y="176270"/>
                  </a:lnTo>
                  <a:lnTo>
                    <a:pt x="625350" y="168340"/>
                  </a:lnTo>
                  <a:lnTo>
                    <a:pt x="625350" y="104321"/>
                  </a:lnTo>
                  <a:lnTo>
                    <a:pt x="622877" y="96391"/>
                  </a:lnTo>
                  <a:lnTo>
                    <a:pt x="617933" y="91027"/>
                  </a:lnTo>
                  <a:lnTo>
                    <a:pt x="613036" y="85663"/>
                  </a:lnTo>
                  <a:lnTo>
                    <a:pt x="606015" y="82981"/>
                  </a:lnTo>
                  <a:lnTo>
                    <a:pt x="657377" y="82981"/>
                  </a:lnTo>
                  <a:lnTo>
                    <a:pt x="659109" y="86916"/>
                  </a:lnTo>
                  <a:lnTo>
                    <a:pt x="662021" y="99427"/>
                  </a:lnTo>
                  <a:lnTo>
                    <a:pt x="662992" y="113416"/>
                  </a:lnTo>
                  <a:lnTo>
                    <a:pt x="662992" y="159525"/>
                  </a:lnTo>
                  <a:lnTo>
                    <a:pt x="662021" y="173391"/>
                  </a:lnTo>
                  <a:lnTo>
                    <a:pt x="659109" y="185815"/>
                  </a:lnTo>
                  <a:lnTo>
                    <a:pt x="657400" y="189680"/>
                  </a:lnTo>
                  <a:close/>
                </a:path>
                <a:path w="1006475" h="224154">
                  <a:moveTo>
                    <a:pt x="566218" y="207209"/>
                  </a:moveTo>
                  <a:lnTo>
                    <a:pt x="563289" y="201715"/>
                  </a:lnTo>
                  <a:lnTo>
                    <a:pt x="561837" y="194106"/>
                  </a:lnTo>
                  <a:lnTo>
                    <a:pt x="562449" y="185482"/>
                  </a:lnTo>
                  <a:lnTo>
                    <a:pt x="562799" y="185413"/>
                  </a:lnTo>
                  <a:lnTo>
                    <a:pt x="566218" y="207209"/>
                  </a:lnTo>
                  <a:close/>
                </a:path>
                <a:path w="1006475" h="224154">
                  <a:moveTo>
                    <a:pt x="605479" y="223964"/>
                  </a:moveTo>
                  <a:lnTo>
                    <a:pt x="566805" y="208309"/>
                  </a:lnTo>
                  <a:lnTo>
                    <a:pt x="562799" y="185413"/>
                  </a:lnTo>
                  <a:lnTo>
                    <a:pt x="579500" y="185413"/>
                  </a:lnTo>
                  <a:lnTo>
                    <a:pt x="580921" y="186952"/>
                  </a:lnTo>
                  <a:lnTo>
                    <a:pt x="587917" y="189680"/>
                  </a:lnTo>
                  <a:lnTo>
                    <a:pt x="657400" y="189680"/>
                  </a:lnTo>
                  <a:lnTo>
                    <a:pt x="654255" y="196795"/>
                  </a:lnTo>
                  <a:lnTo>
                    <a:pt x="647459" y="206333"/>
                  </a:lnTo>
                  <a:lnTo>
                    <a:pt x="639011" y="214047"/>
                  </a:lnTo>
                  <a:lnTo>
                    <a:pt x="629198" y="219556"/>
                  </a:lnTo>
                  <a:lnTo>
                    <a:pt x="618021" y="222862"/>
                  </a:lnTo>
                  <a:lnTo>
                    <a:pt x="605479" y="223964"/>
                  </a:lnTo>
                  <a:close/>
                </a:path>
                <a:path w="1006475" h="224154">
                  <a:moveTo>
                    <a:pt x="833823" y="86759"/>
                  </a:moveTo>
                  <a:lnTo>
                    <a:pt x="801778" y="86759"/>
                  </a:lnTo>
                  <a:lnTo>
                    <a:pt x="802618" y="86619"/>
                  </a:lnTo>
                  <a:lnTo>
                    <a:pt x="802832" y="78358"/>
                  </a:lnTo>
                  <a:lnTo>
                    <a:pt x="801096" y="70999"/>
                  </a:lnTo>
                  <a:lnTo>
                    <a:pt x="798474" y="66405"/>
                  </a:lnTo>
                  <a:lnTo>
                    <a:pt x="796111" y="51845"/>
                  </a:lnTo>
                  <a:lnTo>
                    <a:pt x="796111" y="0"/>
                  </a:lnTo>
                  <a:lnTo>
                    <a:pt x="833823" y="0"/>
                  </a:lnTo>
                  <a:lnTo>
                    <a:pt x="833823" y="86759"/>
                  </a:lnTo>
                  <a:close/>
                </a:path>
                <a:path w="1006475" h="224154">
                  <a:moveTo>
                    <a:pt x="759098" y="223964"/>
                  </a:moveTo>
                  <a:lnTo>
                    <a:pt x="717048" y="206333"/>
                  </a:lnTo>
                  <a:lnTo>
                    <a:pt x="701515" y="159525"/>
                  </a:lnTo>
                  <a:lnTo>
                    <a:pt x="701515" y="113416"/>
                  </a:lnTo>
                  <a:lnTo>
                    <a:pt x="710252" y="75883"/>
                  </a:lnTo>
                  <a:lnTo>
                    <a:pt x="746552" y="49799"/>
                  </a:lnTo>
                  <a:lnTo>
                    <a:pt x="759098" y="48697"/>
                  </a:lnTo>
                  <a:lnTo>
                    <a:pt x="768461" y="49340"/>
                  </a:lnTo>
                  <a:lnTo>
                    <a:pt x="801165" y="82981"/>
                  </a:lnTo>
                  <a:lnTo>
                    <a:pt x="758515" y="82981"/>
                  </a:lnTo>
                  <a:lnTo>
                    <a:pt x="751472" y="85663"/>
                  </a:lnTo>
                  <a:lnTo>
                    <a:pt x="741676" y="96391"/>
                  </a:lnTo>
                  <a:lnTo>
                    <a:pt x="739228" y="104321"/>
                  </a:lnTo>
                  <a:lnTo>
                    <a:pt x="739228" y="168340"/>
                  </a:lnTo>
                  <a:lnTo>
                    <a:pt x="741676" y="176270"/>
                  </a:lnTo>
                  <a:lnTo>
                    <a:pt x="751472" y="186998"/>
                  </a:lnTo>
                  <a:lnTo>
                    <a:pt x="758515" y="189680"/>
                  </a:lnTo>
                  <a:lnTo>
                    <a:pt x="801091" y="189680"/>
                  </a:lnTo>
                  <a:lnTo>
                    <a:pt x="798323" y="207139"/>
                  </a:lnTo>
                  <a:lnTo>
                    <a:pt x="768587" y="223335"/>
                  </a:lnTo>
                  <a:lnTo>
                    <a:pt x="759098" y="223964"/>
                  </a:lnTo>
                  <a:close/>
                </a:path>
                <a:path w="1006475" h="224154">
                  <a:moveTo>
                    <a:pt x="801778" y="86759"/>
                  </a:moveTo>
                  <a:lnTo>
                    <a:pt x="798474" y="66405"/>
                  </a:lnTo>
                  <a:lnTo>
                    <a:pt x="801096" y="70999"/>
                  </a:lnTo>
                  <a:lnTo>
                    <a:pt x="802832" y="78358"/>
                  </a:lnTo>
                  <a:lnTo>
                    <a:pt x="802618" y="86619"/>
                  </a:lnTo>
                  <a:lnTo>
                    <a:pt x="801778" y="86759"/>
                  </a:lnTo>
                  <a:close/>
                </a:path>
                <a:path w="1006475" h="224154">
                  <a:moveTo>
                    <a:pt x="801091" y="189680"/>
                  </a:moveTo>
                  <a:lnTo>
                    <a:pt x="776660" y="189680"/>
                  </a:lnTo>
                  <a:lnTo>
                    <a:pt x="783633" y="186952"/>
                  </a:lnTo>
                  <a:lnTo>
                    <a:pt x="793615" y="176037"/>
                  </a:lnTo>
                  <a:lnTo>
                    <a:pt x="796052" y="168340"/>
                  </a:lnTo>
                  <a:lnTo>
                    <a:pt x="796052" y="104321"/>
                  </a:lnTo>
                  <a:lnTo>
                    <a:pt x="793615" y="96624"/>
                  </a:lnTo>
                  <a:lnTo>
                    <a:pt x="783633" y="85709"/>
                  </a:lnTo>
                  <a:lnTo>
                    <a:pt x="776660" y="82981"/>
                  </a:lnTo>
                  <a:lnTo>
                    <a:pt x="801165" y="82981"/>
                  </a:lnTo>
                  <a:lnTo>
                    <a:pt x="801778" y="86759"/>
                  </a:lnTo>
                  <a:lnTo>
                    <a:pt x="833823" y="86759"/>
                  </a:lnTo>
                  <a:lnTo>
                    <a:pt x="833823" y="185343"/>
                  </a:lnTo>
                  <a:lnTo>
                    <a:pt x="801778" y="185343"/>
                  </a:lnTo>
                  <a:lnTo>
                    <a:pt x="801091" y="189680"/>
                  </a:lnTo>
                  <a:close/>
                </a:path>
                <a:path w="1006475" h="224154">
                  <a:moveTo>
                    <a:pt x="798323" y="207139"/>
                  </a:moveTo>
                  <a:lnTo>
                    <a:pt x="801778" y="185343"/>
                  </a:lnTo>
                  <a:lnTo>
                    <a:pt x="802058" y="185413"/>
                  </a:lnTo>
                  <a:lnTo>
                    <a:pt x="802670" y="194067"/>
                  </a:lnTo>
                  <a:lnTo>
                    <a:pt x="801218" y="201697"/>
                  </a:lnTo>
                  <a:lnTo>
                    <a:pt x="798323" y="207139"/>
                  </a:lnTo>
                  <a:close/>
                </a:path>
                <a:path w="1006475" h="224154">
                  <a:moveTo>
                    <a:pt x="833823" y="221096"/>
                  </a:moveTo>
                  <a:lnTo>
                    <a:pt x="796111" y="221096"/>
                  </a:lnTo>
                  <a:lnTo>
                    <a:pt x="798323" y="207139"/>
                  </a:lnTo>
                  <a:lnTo>
                    <a:pt x="801218" y="201697"/>
                  </a:lnTo>
                  <a:lnTo>
                    <a:pt x="802670" y="194067"/>
                  </a:lnTo>
                  <a:lnTo>
                    <a:pt x="802058" y="185413"/>
                  </a:lnTo>
                  <a:lnTo>
                    <a:pt x="801778" y="185343"/>
                  </a:lnTo>
                  <a:lnTo>
                    <a:pt x="833823" y="185343"/>
                  </a:lnTo>
                  <a:lnTo>
                    <a:pt x="833823" y="221096"/>
                  </a:lnTo>
                  <a:close/>
                </a:path>
                <a:path w="1006475" h="224154">
                  <a:moveTo>
                    <a:pt x="911878" y="105020"/>
                  </a:moveTo>
                  <a:lnTo>
                    <a:pt x="874095" y="105020"/>
                  </a:lnTo>
                  <a:lnTo>
                    <a:pt x="876881" y="91359"/>
                  </a:lnTo>
                  <a:lnTo>
                    <a:pt x="905616" y="56494"/>
                  </a:lnTo>
                  <a:lnTo>
                    <a:pt x="940774" y="48977"/>
                  </a:lnTo>
                  <a:lnTo>
                    <a:pt x="954903" y="49947"/>
                  </a:lnTo>
                  <a:lnTo>
                    <a:pt x="996258" y="72980"/>
                  </a:lnTo>
                  <a:lnTo>
                    <a:pt x="1002058" y="83540"/>
                  </a:lnTo>
                  <a:lnTo>
                    <a:pt x="932238" y="83540"/>
                  </a:lnTo>
                  <a:lnTo>
                    <a:pt x="925685" y="85056"/>
                  </a:lnTo>
                  <a:lnTo>
                    <a:pt x="916029" y="91120"/>
                  </a:lnTo>
                  <a:lnTo>
                    <a:pt x="913044" y="96764"/>
                  </a:lnTo>
                  <a:lnTo>
                    <a:pt x="911878" y="105020"/>
                  </a:lnTo>
                  <a:close/>
                </a:path>
                <a:path w="1006475" h="224154">
                  <a:moveTo>
                    <a:pt x="925591" y="223964"/>
                  </a:moveTo>
                  <a:lnTo>
                    <a:pt x="883051" y="209761"/>
                  </a:lnTo>
                  <a:lnTo>
                    <a:pt x="866889" y="171279"/>
                  </a:lnTo>
                  <a:lnTo>
                    <a:pt x="867890" y="159319"/>
                  </a:lnTo>
                  <a:lnTo>
                    <a:pt x="891605" y="125101"/>
                  </a:lnTo>
                  <a:lnTo>
                    <a:pt x="925871" y="116915"/>
                  </a:lnTo>
                  <a:lnTo>
                    <a:pt x="968621" y="116915"/>
                  </a:lnTo>
                  <a:lnTo>
                    <a:pt x="968621" y="99936"/>
                  </a:lnTo>
                  <a:lnTo>
                    <a:pt x="966219" y="93989"/>
                  </a:lnTo>
                  <a:lnTo>
                    <a:pt x="961415" y="89837"/>
                  </a:lnTo>
                  <a:lnTo>
                    <a:pt x="956657" y="85639"/>
                  </a:lnTo>
                  <a:lnTo>
                    <a:pt x="949683" y="83540"/>
                  </a:lnTo>
                  <a:lnTo>
                    <a:pt x="1002058" y="83540"/>
                  </a:lnTo>
                  <a:lnTo>
                    <a:pt x="1005214" y="94145"/>
                  </a:lnTo>
                  <a:lnTo>
                    <a:pt x="1006333" y="106839"/>
                  </a:lnTo>
                  <a:lnTo>
                    <a:pt x="1006333" y="148610"/>
                  </a:lnTo>
                  <a:lnTo>
                    <a:pt x="919434" y="148610"/>
                  </a:lnTo>
                  <a:lnTo>
                    <a:pt x="914047" y="150429"/>
                  </a:lnTo>
                  <a:lnTo>
                    <a:pt x="906490" y="157705"/>
                  </a:lnTo>
                  <a:lnTo>
                    <a:pt x="904601" y="162883"/>
                  </a:lnTo>
                  <a:lnTo>
                    <a:pt x="904601" y="176503"/>
                  </a:lnTo>
                  <a:lnTo>
                    <a:pt x="906934" y="181914"/>
                  </a:lnTo>
                  <a:lnTo>
                    <a:pt x="916262" y="189750"/>
                  </a:lnTo>
                  <a:lnTo>
                    <a:pt x="922933" y="191709"/>
                  </a:lnTo>
                  <a:lnTo>
                    <a:pt x="973860" y="191709"/>
                  </a:lnTo>
                  <a:lnTo>
                    <a:pt x="971621" y="205985"/>
                  </a:lnTo>
                  <a:lnTo>
                    <a:pt x="936371" y="223322"/>
                  </a:lnTo>
                  <a:lnTo>
                    <a:pt x="925591" y="223964"/>
                  </a:lnTo>
                  <a:close/>
                </a:path>
                <a:path w="1006475" h="224154">
                  <a:moveTo>
                    <a:pt x="973860" y="191709"/>
                  </a:moveTo>
                  <a:lnTo>
                    <a:pt x="931609" y="191709"/>
                  </a:lnTo>
                  <a:lnTo>
                    <a:pt x="939642" y="191237"/>
                  </a:lnTo>
                  <a:lnTo>
                    <a:pt x="946809" y="189820"/>
                  </a:lnTo>
                  <a:lnTo>
                    <a:pt x="953110" y="187459"/>
                  </a:lnTo>
                  <a:lnTo>
                    <a:pt x="958546" y="184153"/>
                  </a:lnTo>
                  <a:lnTo>
                    <a:pt x="965263" y="179115"/>
                  </a:lnTo>
                  <a:lnTo>
                    <a:pt x="968621" y="172725"/>
                  </a:lnTo>
                  <a:lnTo>
                    <a:pt x="968621" y="148610"/>
                  </a:lnTo>
                  <a:lnTo>
                    <a:pt x="1006333" y="148610"/>
                  </a:lnTo>
                  <a:lnTo>
                    <a:pt x="1006333" y="185413"/>
                  </a:lnTo>
                  <a:lnTo>
                    <a:pt x="974848" y="185413"/>
                  </a:lnTo>
                  <a:lnTo>
                    <a:pt x="973860" y="191709"/>
                  </a:lnTo>
                  <a:close/>
                </a:path>
                <a:path w="1006475" h="224154">
                  <a:moveTo>
                    <a:pt x="971621" y="205985"/>
                  </a:moveTo>
                  <a:lnTo>
                    <a:pt x="974848" y="185413"/>
                  </a:lnTo>
                  <a:lnTo>
                    <a:pt x="975198" y="185413"/>
                  </a:lnTo>
                  <a:lnTo>
                    <a:pt x="976081" y="193896"/>
                  </a:lnTo>
                  <a:lnTo>
                    <a:pt x="974463" y="201435"/>
                  </a:lnTo>
                  <a:lnTo>
                    <a:pt x="971621" y="205985"/>
                  </a:lnTo>
                  <a:close/>
                </a:path>
                <a:path w="1006475" h="224154">
                  <a:moveTo>
                    <a:pt x="1006333" y="221096"/>
                  </a:moveTo>
                  <a:lnTo>
                    <a:pt x="969251" y="221096"/>
                  </a:lnTo>
                  <a:lnTo>
                    <a:pt x="971621" y="205985"/>
                  </a:lnTo>
                  <a:lnTo>
                    <a:pt x="974463" y="201435"/>
                  </a:lnTo>
                  <a:lnTo>
                    <a:pt x="976081" y="193896"/>
                  </a:lnTo>
                  <a:lnTo>
                    <a:pt x="975198" y="185413"/>
                  </a:lnTo>
                  <a:lnTo>
                    <a:pt x="1006333" y="185413"/>
                  </a:lnTo>
                  <a:lnTo>
                    <a:pt x="1006333" y="221096"/>
                  </a:lnTo>
                  <a:close/>
                </a:path>
              </a:pathLst>
            </a:custGeom>
            <a:solidFill>
              <a:srgbClr val="007BB5"/>
            </a:solidFill>
          </p:spPr>
          <p:txBody>
            <a:bodyPr wrap="square" lIns="0" tIns="0" rIns="0" bIns="0" rtlCol="0"/>
            <a:lstStyle/>
            <a:p>
              <a:endParaRPr/>
            </a:p>
          </p:txBody>
        </p:sp>
      </p:grpSp>
      <p:sp>
        <p:nvSpPr>
          <p:cNvPr id="9" name="object 9"/>
          <p:cNvSpPr/>
          <p:nvPr/>
        </p:nvSpPr>
        <p:spPr>
          <a:xfrm>
            <a:off x="491289" y="5097127"/>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4"/>
                </a:lnTo>
                <a:lnTo>
                  <a:pt x="16786" y="31919"/>
                </a:lnTo>
                <a:lnTo>
                  <a:pt x="55513" y="4175"/>
                </a:lnTo>
                <a:lnTo>
                  <a:pt x="76505" y="0"/>
                </a:lnTo>
                <a:lnTo>
                  <a:pt x="14498413" y="0"/>
                </a:lnTo>
                <a:lnTo>
                  <a:pt x="14542998" y="16785"/>
                </a:lnTo>
                <a:lnTo>
                  <a:pt x="14570742" y="55513"/>
                </a:lnTo>
                <a:lnTo>
                  <a:pt x="14574918" y="76504"/>
                </a:lnTo>
                <a:lnTo>
                  <a:pt x="14574918" y="742310"/>
                </a:lnTo>
                <a:lnTo>
                  <a:pt x="14558132" y="786894"/>
                </a:lnTo>
                <a:lnTo>
                  <a:pt x="14519404" y="814639"/>
                </a:lnTo>
                <a:lnTo>
                  <a:pt x="14503737" y="818291"/>
                </a:lnTo>
                <a:lnTo>
                  <a:pt x="14498413" y="818815"/>
                </a:lnTo>
                <a:close/>
              </a:path>
            </a:pathLst>
          </a:custGeom>
          <a:solidFill>
            <a:srgbClr val="04182D"/>
          </a:solidFill>
        </p:spPr>
        <p:txBody>
          <a:bodyPr wrap="square" lIns="0" tIns="0" rIns="0" bIns="0" rtlCol="0"/>
          <a:lstStyle/>
          <a:p>
            <a:endParaRPr/>
          </a:p>
        </p:txBody>
      </p:sp>
      <p:pic>
        <p:nvPicPr>
          <p:cNvPr id="10" name="object 10"/>
          <p:cNvPicPr/>
          <p:nvPr/>
        </p:nvPicPr>
        <p:blipFill>
          <a:blip r:embed="rId2" cstate="print"/>
          <a:stretch>
            <a:fillRect/>
          </a:stretch>
        </p:blipFill>
        <p:spPr>
          <a:xfrm>
            <a:off x="511759" y="1351045"/>
            <a:ext cx="102352" cy="102351"/>
          </a:xfrm>
          <a:prstGeom prst="rect">
            <a:avLst/>
          </a:prstGeom>
        </p:spPr>
      </p:pic>
      <p:sp>
        <p:nvSpPr>
          <p:cNvPr id="11" name="object 11"/>
          <p:cNvSpPr txBox="1"/>
          <p:nvPr/>
        </p:nvSpPr>
        <p:spPr>
          <a:xfrm>
            <a:off x="642352" y="1144777"/>
            <a:ext cx="6327140" cy="3470275"/>
          </a:xfrm>
          <a:prstGeom prst="rect">
            <a:avLst/>
          </a:prstGeom>
        </p:spPr>
        <p:txBody>
          <a:bodyPr vert="horz" wrap="square" lIns="0" tIns="13970" rIns="0" bIns="0" rtlCol="0">
            <a:spAutoFit/>
          </a:bodyPr>
          <a:lstStyle/>
          <a:p>
            <a:pPr marL="217170">
              <a:lnSpc>
                <a:spcPct val="100000"/>
              </a:lnSpc>
              <a:spcBef>
                <a:spcPts val="110"/>
              </a:spcBef>
            </a:pPr>
            <a:r>
              <a:rPr sz="2500" spc="30" dirty="0">
                <a:solidFill>
                  <a:srgbClr val="04182D"/>
                </a:solidFill>
                <a:latin typeface="Microsoft Sans Serif"/>
                <a:cs typeface="Microsoft Sans Serif"/>
              </a:rPr>
              <a:t>The</a:t>
            </a:r>
            <a:r>
              <a:rPr sz="2500" spc="80" dirty="0">
                <a:solidFill>
                  <a:srgbClr val="04182D"/>
                </a:solidFill>
                <a:latin typeface="Microsoft Sans Serif"/>
                <a:cs typeface="Microsoft Sans Serif"/>
              </a:rPr>
              <a:t> </a:t>
            </a:r>
            <a:r>
              <a:rPr sz="2500" spc="105" dirty="0">
                <a:solidFill>
                  <a:srgbClr val="04182D"/>
                </a:solidFill>
                <a:latin typeface="Microsoft Sans Serif"/>
                <a:cs typeface="Microsoft Sans Serif"/>
              </a:rPr>
              <a:t>general</a:t>
            </a:r>
            <a:r>
              <a:rPr sz="2500" spc="80" dirty="0">
                <a:solidFill>
                  <a:srgbClr val="04182D"/>
                </a:solidFill>
                <a:latin typeface="Microsoft Sans Serif"/>
                <a:cs typeface="Microsoft Sans Serif"/>
              </a:rPr>
              <a:t> </a:t>
            </a:r>
            <a:r>
              <a:rPr sz="2500" spc="135" dirty="0">
                <a:solidFill>
                  <a:srgbClr val="04182D"/>
                </a:solidFill>
                <a:latin typeface="Microsoft Sans Serif"/>
                <a:cs typeface="Microsoft Sans Serif"/>
              </a:rPr>
              <a:t>form</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60" dirty="0">
                <a:solidFill>
                  <a:srgbClr val="04182D"/>
                </a:solidFill>
                <a:latin typeface="Microsoft Sans Serif"/>
                <a:cs typeface="Microsoft Sans Serif"/>
              </a:rPr>
              <a:t>lambda</a:t>
            </a:r>
            <a:r>
              <a:rPr sz="2500" spc="80" dirty="0">
                <a:solidFill>
                  <a:srgbClr val="04182D"/>
                </a:solidFill>
                <a:latin typeface="Microsoft Sans Serif"/>
                <a:cs typeface="Microsoft Sans Serif"/>
              </a:rPr>
              <a:t> </a:t>
            </a:r>
            <a:r>
              <a:rPr sz="2500" spc="90" dirty="0">
                <a:solidFill>
                  <a:srgbClr val="04182D"/>
                </a:solidFill>
                <a:latin typeface="Microsoft Sans Serif"/>
                <a:cs typeface="Microsoft Sans Serif"/>
              </a:rPr>
              <a:t>f</a:t>
            </a:r>
            <a:r>
              <a:rPr sz="2800" spc="90" dirty="0">
                <a:solidFill>
                  <a:srgbClr val="04182D"/>
                </a:solidFill>
                <a:latin typeface="Microsoft Sans Serif"/>
                <a:cs typeface="Microsoft Sans Serif"/>
              </a:rPr>
              <a:t>u</a:t>
            </a:r>
            <a:r>
              <a:rPr sz="2500" spc="90" dirty="0">
                <a:solidFill>
                  <a:srgbClr val="04182D"/>
                </a:solidFill>
                <a:latin typeface="Microsoft Sans Serif"/>
                <a:cs typeface="Microsoft Sans Serif"/>
              </a:rPr>
              <a:t>nctions</a:t>
            </a:r>
            <a:r>
              <a:rPr sz="2500" spc="85" dirty="0">
                <a:solidFill>
                  <a:srgbClr val="04182D"/>
                </a:solidFill>
                <a:latin typeface="Microsoft Sans Serif"/>
                <a:cs typeface="Microsoft Sans Serif"/>
              </a:rPr>
              <a:t> </a:t>
            </a:r>
            <a:r>
              <a:rPr sz="2500" dirty="0">
                <a:solidFill>
                  <a:srgbClr val="04182D"/>
                </a:solidFill>
                <a:latin typeface="Microsoft Sans Serif"/>
                <a:cs typeface="Microsoft Sans Serif"/>
              </a:rPr>
              <a:t>is</a:t>
            </a:r>
            <a:endParaRPr sz="2500">
              <a:latin typeface="Microsoft Sans Serif"/>
              <a:cs typeface="Microsoft Sans Serif"/>
            </a:endParaRPr>
          </a:p>
          <a:p>
            <a:pPr>
              <a:lnSpc>
                <a:spcPct val="100000"/>
              </a:lnSpc>
              <a:spcBef>
                <a:spcPts val="15"/>
              </a:spcBef>
            </a:pPr>
            <a:endParaRPr sz="3200">
              <a:latin typeface="Microsoft Sans Serif"/>
              <a:cs typeface="Microsoft Sans Serif"/>
            </a:endParaRPr>
          </a:p>
          <a:p>
            <a:pPr marL="12700">
              <a:lnSpc>
                <a:spcPct val="100000"/>
              </a:lnSpc>
              <a:spcBef>
                <a:spcPts val="5"/>
              </a:spcBef>
            </a:pPr>
            <a:r>
              <a:rPr sz="2250" dirty="0">
                <a:latin typeface="Courier New"/>
                <a:cs typeface="Courier New"/>
              </a:rPr>
              <a:t>lambda</a:t>
            </a:r>
            <a:r>
              <a:rPr sz="2250" spc="-5" dirty="0">
                <a:latin typeface="Courier New"/>
                <a:cs typeface="Courier New"/>
              </a:rPr>
              <a:t> </a:t>
            </a:r>
            <a:r>
              <a:rPr sz="2250" dirty="0">
                <a:solidFill>
                  <a:srgbClr val="04182D"/>
                </a:solidFill>
                <a:latin typeface="Courier New"/>
                <a:cs typeface="Courier New"/>
              </a:rPr>
              <a:t>arguments: expression</a:t>
            </a:r>
            <a:endParaRPr sz="2250">
              <a:latin typeface="Courier New"/>
              <a:cs typeface="Courier New"/>
            </a:endParaRPr>
          </a:p>
          <a:p>
            <a:pPr>
              <a:lnSpc>
                <a:spcPct val="100000"/>
              </a:lnSpc>
              <a:spcBef>
                <a:spcPts val="45"/>
              </a:spcBef>
            </a:pPr>
            <a:endParaRPr sz="3350">
              <a:latin typeface="Courier New"/>
              <a:cs typeface="Courier New"/>
            </a:endParaRPr>
          </a:p>
          <a:p>
            <a:pPr marL="217170">
              <a:lnSpc>
                <a:spcPct val="100000"/>
              </a:lnSpc>
            </a:pPr>
            <a:r>
              <a:rPr sz="2500" spc="70" dirty="0">
                <a:solidFill>
                  <a:srgbClr val="04182D"/>
                </a:solidFill>
                <a:latin typeface="Microsoft Sans Serif"/>
                <a:cs typeface="Microsoft Sans Serif"/>
              </a:rPr>
              <a:t>E</a:t>
            </a:r>
            <a:r>
              <a:rPr sz="2800" spc="70" dirty="0">
                <a:solidFill>
                  <a:srgbClr val="04182D"/>
                </a:solidFill>
                <a:latin typeface="Microsoft Sans Serif"/>
                <a:cs typeface="Microsoft Sans Serif"/>
              </a:rPr>
              <a:t>x</a:t>
            </a:r>
            <a:r>
              <a:rPr sz="2500" spc="70" dirty="0">
                <a:solidFill>
                  <a:srgbClr val="04182D"/>
                </a:solidFill>
                <a:latin typeface="Microsoft Sans Serif"/>
                <a:cs typeface="Microsoft Sans Serif"/>
              </a:rPr>
              <a:t>ample</a:t>
            </a:r>
            <a:r>
              <a:rPr sz="2500" spc="7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60" dirty="0">
                <a:solidFill>
                  <a:srgbClr val="04182D"/>
                </a:solidFill>
                <a:latin typeface="Microsoft Sans Serif"/>
                <a:cs typeface="Microsoft Sans Serif"/>
              </a:rPr>
              <a:t>lambda</a:t>
            </a:r>
            <a:r>
              <a:rPr sz="2500" spc="80"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endParaRPr sz="2500">
              <a:latin typeface="Microsoft Sans Serif"/>
              <a:cs typeface="Microsoft Sans Serif"/>
            </a:endParaRPr>
          </a:p>
          <a:p>
            <a:pPr marL="12700" marR="2179955">
              <a:lnSpc>
                <a:spcPct val="143300"/>
              </a:lnSpc>
              <a:spcBef>
                <a:spcPts val="2470"/>
              </a:spcBef>
            </a:pPr>
            <a:r>
              <a:rPr sz="2250" dirty="0">
                <a:solidFill>
                  <a:srgbClr val="04182D"/>
                </a:solidFill>
                <a:latin typeface="Courier New"/>
                <a:cs typeface="Courier New"/>
              </a:rPr>
              <a:t>double</a:t>
            </a:r>
            <a:r>
              <a:rPr sz="2250" spc="-10" dirty="0">
                <a:solidFill>
                  <a:srgbClr val="04182D"/>
                </a:solidFill>
                <a:latin typeface="Courier New"/>
                <a:cs typeface="Courier New"/>
              </a:rPr>
              <a:t>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latin typeface="Courier New"/>
                <a:cs typeface="Courier New"/>
              </a:rPr>
              <a:t>lambda</a:t>
            </a:r>
            <a:r>
              <a:rPr sz="2250" spc="-5" dirty="0">
                <a:latin typeface="Courier New"/>
                <a:cs typeface="Courier New"/>
              </a:rPr>
              <a:t> </a:t>
            </a:r>
            <a:r>
              <a:rPr sz="2250" dirty="0">
                <a:solidFill>
                  <a:srgbClr val="04182D"/>
                </a:solidFill>
                <a:latin typeface="Courier New"/>
                <a:cs typeface="Courier New"/>
              </a:rPr>
              <a:t>x:</a:t>
            </a:r>
            <a:r>
              <a:rPr sz="2250" spc="-5" dirty="0">
                <a:solidFill>
                  <a:srgbClr val="04182D"/>
                </a:solidFill>
                <a:latin typeface="Courier New"/>
                <a:cs typeface="Courier New"/>
              </a:rPr>
              <a:t> </a:t>
            </a:r>
            <a:r>
              <a:rPr sz="2250" dirty="0">
                <a:solidFill>
                  <a:srgbClr val="04182D"/>
                </a:solidFill>
                <a:latin typeface="Courier New"/>
                <a:cs typeface="Courier New"/>
              </a:rPr>
              <a:t>x</a:t>
            </a:r>
            <a:r>
              <a:rPr sz="2250" spc="-5" dirty="0">
                <a:solidFill>
                  <a:srgbClr val="04182D"/>
                </a:solidFill>
                <a:latin typeface="Courier New"/>
                <a:cs typeface="Courier New"/>
              </a:rPr>
              <a:t>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solidFill>
                  <a:srgbClr val="BE2F72"/>
                </a:solidFill>
                <a:latin typeface="Courier New"/>
                <a:cs typeface="Courier New"/>
              </a:rPr>
              <a:t>2 </a:t>
            </a:r>
            <a:r>
              <a:rPr sz="2250" spc="-1335" dirty="0">
                <a:solidFill>
                  <a:srgbClr val="BE2F72"/>
                </a:solidFill>
                <a:latin typeface="Courier New"/>
                <a:cs typeface="Courier New"/>
              </a:rPr>
              <a:t> </a:t>
            </a:r>
            <a:r>
              <a:rPr sz="2250" dirty="0">
                <a:solidFill>
                  <a:srgbClr val="008600"/>
                </a:solidFill>
                <a:latin typeface="Courier New"/>
                <a:cs typeface="Courier New"/>
              </a:rPr>
              <a:t>print</a:t>
            </a:r>
            <a:r>
              <a:rPr sz="2250" dirty="0">
                <a:solidFill>
                  <a:srgbClr val="04182D"/>
                </a:solidFill>
                <a:latin typeface="Courier New"/>
                <a:cs typeface="Courier New"/>
              </a:rPr>
              <a:t>(double(</a:t>
            </a:r>
            <a:r>
              <a:rPr sz="2250" dirty="0">
                <a:solidFill>
                  <a:srgbClr val="BE2F72"/>
                </a:solidFill>
                <a:latin typeface="Courier New"/>
                <a:cs typeface="Courier New"/>
              </a:rPr>
              <a:t>3</a:t>
            </a:r>
            <a:r>
              <a:rPr sz="2250" dirty="0">
                <a:solidFill>
                  <a:srgbClr val="04182D"/>
                </a:solidFill>
                <a:latin typeface="Courier New"/>
                <a:cs typeface="Courier New"/>
              </a:rPr>
              <a:t>))</a:t>
            </a:r>
            <a:endParaRPr sz="2250">
              <a:latin typeface="Courier New"/>
              <a:cs typeface="Courier New"/>
            </a:endParaRPr>
          </a:p>
        </p:txBody>
      </p:sp>
      <p:pic>
        <p:nvPicPr>
          <p:cNvPr id="12" name="object 12"/>
          <p:cNvPicPr/>
          <p:nvPr/>
        </p:nvPicPr>
        <p:blipFill>
          <a:blip r:embed="rId2" cstate="print"/>
          <a:stretch>
            <a:fillRect/>
          </a:stretch>
        </p:blipFill>
        <p:spPr>
          <a:xfrm>
            <a:off x="511759" y="3070558"/>
            <a:ext cx="102352" cy="102351"/>
          </a:xfrm>
          <a:prstGeom prst="rect">
            <a:avLst/>
          </a:prstGeom>
        </p:spPr>
      </p:pic>
      <p:sp>
        <p:nvSpPr>
          <p:cNvPr id="13" name="object 13"/>
          <p:cNvSpPr txBox="1"/>
          <p:nvPr/>
        </p:nvSpPr>
        <p:spPr>
          <a:xfrm>
            <a:off x="642352" y="5309601"/>
            <a:ext cx="197485"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FFFFFF"/>
                </a:solidFill>
                <a:latin typeface="Courier New"/>
                <a:cs typeface="Courier New"/>
              </a:rPr>
              <a:t>6</a:t>
            </a:r>
            <a:endParaRPr sz="2250">
              <a:latin typeface="Courier New"/>
              <a:cs typeface="Courier New"/>
            </a:endParaRPr>
          </a:p>
        </p:txBody>
      </p:sp>
      <p:sp>
        <p:nvSpPr>
          <p:cNvPr id="14" name="object 14"/>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5" name="object 15"/>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7" name="Rectangle 16">
            <a:extLst>
              <a:ext uri="{FF2B5EF4-FFF2-40B4-BE49-F238E27FC236}">
                <a16:creationId xmlns:a16="http://schemas.microsoft.com/office/drawing/2014/main" id="{08686E12-9D24-8443-32B7-9C81E6EEC4CE}"/>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11647170" cy="775970"/>
          </a:xfrm>
          <a:prstGeom prst="rect">
            <a:avLst/>
          </a:prstGeom>
        </p:spPr>
        <p:txBody>
          <a:bodyPr vert="horz" wrap="square" lIns="0" tIns="15240" rIns="0" bIns="0" rtlCol="0">
            <a:spAutoFit/>
          </a:bodyPr>
          <a:lstStyle/>
          <a:p>
            <a:pPr marL="12700">
              <a:lnSpc>
                <a:spcPct val="100000"/>
              </a:lnSpc>
              <a:spcBef>
                <a:spcPts val="120"/>
              </a:spcBef>
            </a:pPr>
            <a:r>
              <a:rPr spc="-95" dirty="0"/>
              <a:t>Difference</a:t>
            </a:r>
            <a:r>
              <a:rPr spc="-260" dirty="0"/>
              <a:t> </a:t>
            </a:r>
            <a:r>
              <a:rPr spc="-70" dirty="0"/>
              <a:t>bet</a:t>
            </a:r>
            <a:r>
              <a:rPr sz="4900" spc="-70" dirty="0">
                <a:latin typeface="Microsoft Sans Serif"/>
                <a:cs typeface="Microsoft Sans Serif"/>
              </a:rPr>
              <a:t>w</a:t>
            </a:r>
            <a:r>
              <a:rPr spc="-70" dirty="0"/>
              <a:t>een</a:t>
            </a:r>
            <a:r>
              <a:rPr spc="-254" dirty="0"/>
              <a:t> </a:t>
            </a:r>
            <a:r>
              <a:rPr spc="-105" dirty="0"/>
              <a:t>def</a:t>
            </a:r>
            <a:r>
              <a:rPr spc="-260" dirty="0"/>
              <a:t> </a:t>
            </a:r>
            <a:r>
              <a:rPr sz="4900" spc="-135" dirty="0">
                <a:latin typeface="Microsoft Sans Serif"/>
                <a:cs typeface="Microsoft Sans Serif"/>
              </a:rPr>
              <a:t>v</a:t>
            </a:r>
            <a:r>
              <a:rPr spc="-135" dirty="0"/>
              <a:t>s</a:t>
            </a:r>
            <a:r>
              <a:rPr spc="-254" dirty="0"/>
              <a:t> </a:t>
            </a:r>
            <a:r>
              <a:rPr spc="-45" dirty="0"/>
              <a:t>lambda</a:t>
            </a:r>
            <a:r>
              <a:rPr spc="-254" dirty="0"/>
              <a:t> </a:t>
            </a:r>
            <a:r>
              <a:rPr spc="-140" dirty="0"/>
              <a:t>f</a:t>
            </a:r>
            <a:r>
              <a:rPr sz="4900" spc="-140" dirty="0">
                <a:latin typeface="Microsoft Sans Serif"/>
                <a:cs typeface="Microsoft Sans Serif"/>
              </a:rPr>
              <a:t>u</a:t>
            </a:r>
            <a:r>
              <a:rPr spc="-140" dirty="0"/>
              <a:t>nctions</a:t>
            </a:r>
            <a:endParaRPr sz="4900">
              <a:latin typeface="Microsoft Sans Serif"/>
              <a:cs typeface="Microsoft Sans Serif"/>
            </a:endParaRPr>
          </a:p>
        </p:txBody>
      </p:sp>
      <p:pic>
        <p:nvPicPr>
          <p:cNvPr id="3" name="object 3"/>
          <p:cNvPicPr/>
          <p:nvPr/>
        </p:nvPicPr>
        <p:blipFill>
          <a:blip r:embed="rId2" cstate="print"/>
          <a:stretch>
            <a:fillRect/>
          </a:stretch>
        </p:blipFill>
        <p:spPr>
          <a:xfrm>
            <a:off x="491289" y="1821864"/>
            <a:ext cx="14574918" cy="2435976"/>
          </a:xfrm>
          <a:prstGeom prst="rect">
            <a:avLst/>
          </a:prstGeom>
        </p:spPr>
      </p:pic>
      <p:sp>
        <p:nvSpPr>
          <p:cNvPr id="4" name="object 4"/>
          <p:cNvSpPr/>
          <p:nvPr/>
        </p:nvSpPr>
        <p:spPr>
          <a:xfrm>
            <a:off x="491289" y="4503486"/>
            <a:ext cx="14575155" cy="1167130"/>
          </a:xfrm>
          <a:custGeom>
            <a:avLst/>
            <a:gdLst/>
            <a:ahLst/>
            <a:cxnLst/>
            <a:rect l="l" t="t" r="r" b="b"/>
            <a:pathLst>
              <a:path w="14575155" h="1167129">
                <a:moveTo>
                  <a:pt x="14498413" y="1166811"/>
                </a:moveTo>
                <a:lnTo>
                  <a:pt x="76505" y="1166811"/>
                </a:lnTo>
                <a:lnTo>
                  <a:pt x="71180" y="1166287"/>
                </a:lnTo>
                <a:lnTo>
                  <a:pt x="31920" y="1150025"/>
                </a:lnTo>
                <a:lnTo>
                  <a:pt x="4175" y="1111297"/>
                </a:lnTo>
                <a:lnTo>
                  <a:pt x="0" y="1090307"/>
                </a:lnTo>
                <a:lnTo>
                  <a:pt x="0" y="1084930"/>
                </a:lnTo>
                <a:lnTo>
                  <a:pt x="0" y="76505"/>
                </a:lnTo>
                <a:lnTo>
                  <a:pt x="16786" y="31919"/>
                </a:lnTo>
                <a:lnTo>
                  <a:pt x="55513" y="4175"/>
                </a:lnTo>
                <a:lnTo>
                  <a:pt x="76505" y="0"/>
                </a:lnTo>
                <a:lnTo>
                  <a:pt x="14498413" y="0"/>
                </a:lnTo>
                <a:lnTo>
                  <a:pt x="14542998" y="16785"/>
                </a:lnTo>
                <a:lnTo>
                  <a:pt x="14570742" y="55513"/>
                </a:lnTo>
                <a:lnTo>
                  <a:pt x="14574918" y="76505"/>
                </a:lnTo>
                <a:lnTo>
                  <a:pt x="14574918" y="1090307"/>
                </a:lnTo>
                <a:lnTo>
                  <a:pt x="14558132" y="1134891"/>
                </a:lnTo>
                <a:lnTo>
                  <a:pt x="14519404" y="1162636"/>
                </a:lnTo>
                <a:lnTo>
                  <a:pt x="14503737" y="1166287"/>
                </a:lnTo>
                <a:lnTo>
                  <a:pt x="14498413" y="1166811"/>
                </a:lnTo>
                <a:close/>
              </a:path>
            </a:pathLst>
          </a:custGeom>
          <a:solidFill>
            <a:srgbClr val="04182D"/>
          </a:solidFill>
        </p:spPr>
        <p:txBody>
          <a:bodyPr wrap="square" lIns="0" tIns="0" rIns="0" bIns="0" rtlCol="0"/>
          <a:lstStyle/>
          <a:p>
            <a:endParaRPr/>
          </a:p>
        </p:txBody>
      </p:sp>
      <p:pic>
        <p:nvPicPr>
          <p:cNvPr id="5" name="object 5"/>
          <p:cNvPicPr/>
          <p:nvPr/>
        </p:nvPicPr>
        <p:blipFill>
          <a:blip r:embed="rId3" cstate="print"/>
          <a:stretch>
            <a:fillRect/>
          </a:stretch>
        </p:blipFill>
        <p:spPr>
          <a:xfrm>
            <a:off x="511759" y="1351045"/>
            <a:ext cx="102352" cy="102351"/>
          </a:xfrm>
          <a:prstGeom prst="rect">
            <a:avLst/>
          </a:prstGeom>
        </p:spPr>
      </p:pic>
      <p:sp>
        <p:nvSpPr>
          <p:cNvPr id="6" name="object 6"/>
          <p:cNvSpPr txBox="1"/>
          <p:nvPr/>
        </p:nvSpPr>
        <p:spPr>
          <a:xfrm>
            <a:off x="847056" y="1144777"/>
            <a:ext cx="6599555" cy="454659"/>
          </a:xfrm>
          <a:prstGeom prst="rect">
            <a:avLst/>
          </a:prstGeom>
        </p:spPr>
        <p:txBody>
          <a:bodyPr vert="horz" wrap="square" lIns="0" tIns="13970" rIns="0" bIns="0" rtlCol="0">
            <a:spAutoFit/>
          </a:bodyPr>
          <a:lstStyle/>
          <a:p>
            <a:pPr marL="12700">
              <a:lnSpc>
                <a:spcPct val="100000"/>
              </a:lnSpc>
              <a:spcBef>
                <a:spcPts val="110"/>
              </a:spcBef>
            </a:pPr>
            <a:r>
              <a:rPr sz="2500" spc="90" dirty="0">
                <a:solidFill>
                  <a:srgbClr val="04182D"/>
                </a:solidFill>
                <a:latin typeface="Microsoft Sans Serif"/>
                <a:cs typeface="Microsoft Sans Serif"/>
              </a:rPr>
              <a:t>P</a:t>
            </a:r>
            <a:r>
              <a:rPr sz="2800" spc="90" dirty="0">
                <a:solidFill>
                  <a:srgbClr val="04182D"/>
                </a:solidFill>
                <a:latin typeface="Microsoft Sans Serif"/>
                <a:cs typeface="Microsoft Sans Serif"/>
              </a:rPr>
              <a:t>y</a:t>
            </a:r>
            <a:r>
              <a:rPr sz="2500" spc="90" dirty="0">
                <a:solidFill>
                  <a:srgbClr val="04182D"/>
                </a:solidFill>
                <a:latin typeface="Microsoft Sans Serif"/>
                <a:cs typeface="Microsoft Sans Serif"/>
              </a:rPr>
              <a:t>thon</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code</a:t>
            </a:r>
            <a:r>
              <a:rPr sz="2500" spc="80" dirty="0">
                <a:solidFill>
                  <a:srgbClr val="04182D"/>
                </a:solidFill>
                <a:latin typeface="Microsoft Sans Serif"/>
                <a:cs typeface="Microsoft Sans Serif"/>
              </a:rPr>
              <a:t> </a:t>
            </a:r>
            <a:r>
              <a:rPr sz="2500" spc="185" dirty="0">
                <a:solidFill>
                  <a:srgbClr val="04182D"/>
                </a:solidFill>
                <a:latin typeface="Microsoft Sans Serif"/>
                <a:cs typeface="Microsoft Sans Serif"/>
              </a:rPr>
              <a:t>to</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ill</a:t>
            </a:r>
            <a:r>
              <a:rPr sz="2800" spc="80" dirty="0">
                <a:solidFill>
                  <a:srgbClr val="04182D"/>
                </a:solidFill>
                <a:latin typeface="Microsoft Sans Serif"/>
                <a:cs typeface="Microsoft Sans Serif"/>
              </a:rPr>
              <a:t>u</a:t>
            </a:r>
            <a:r>
              <a:rPr sz="2500" spc="80" dirty="0">
                <a:solidFill>
                  <a:srgbClr val="04182D"/>
                </a:solidFill>
                <a:latin typeface="Microsoft Sans Serif"/>
                <a:cs typeface="Microsoft Sans Serif"/>
              </a:rPr>
              <a:t>strate </a:t>
            </a:r>
            <a:r>
              <a:rPr sz="2500" spc="100" dirty="0">
                <a:solidFill>
                  <a:srgbClr val="04182D"/>
                </a:solidFill>
                <a:latin typeface="Microsoft Sans Serif"/>
                <a:cs typeface="Microsoft Sans Serif"/>
              </a:rPr>
              <a:t>c</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be</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0" dirty="0">
                <a:solidFill>
                  <a:srgbClr val="04182D"/>
                </a:solidFill>
                <a:latin typeface="Microsoft Sans Serif"/>
                <a:cs typeface="Microsoft Sans Serif"/>
              </a:rPr>
              <a:t> </a:t>
            </a:r>
            <a:r>
              <a:rPr sz="2500" spc="100" dirty="0">
                <a:solidFill>
                  <a:srgbClr val="04182D"/>
                </a:solidFill>
                <a:latin typeface="Microsoft Sans Serif"/>
                <a:cs typeface="Microsoft Sans Serif"/>
              </a:rPr>
              <a:t>n</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mber</a:t>
            </a:r>
            <a:endParaRPr sz="2500">
              <a:latin typeface="Microsoft Sans Serif"/>
              <a:cs typeface="Microsoft Sans Serif"/>
            </a:endParaRPr>
          </a:p>
        </p:txBody>
      </p:sp>
      <p:graphicFrame>
        <p:nvGraphicFramePr>
          <p:cNvPr id="7" name="object 7"/>
          <p:cNvGraphicFramePr>
            <a:graphicFrameLocks noGrp="1"/>
          </p:cNvGraphicFramePr>
          <p:nvPr/>
        </p:nvGraphicFramePr>
        <p:xfrm>
          <a:off x="606670" y="2022024"/>
          <a:ext cx="3154044" cy="1179584"/>
        </p:xfrm>
        <a:graphic>
          <a:graphicData uri="http://schemas.openxmlformats.org/drawingml/2006/table">
            <a:tbl>
              <a:tblPr firstRow="1" bandRow="1">
                <a:tableStyleId>{2D5ABB26-0587-4C30-8999-92F81FD0307C}</a:tableStyleId>
              </a:tblPr>
              <a:tblGrid>
                <a:gridCol w="572770">
                  <a:extLst>
                    <a:ext uri="{9D8B030D-6E8A-4147-A177-3AD203B41FA5}">
                      <a16:colId xmlns:a16="http://schemas.microsoft.com/office/drawing/2014/main" val="20000"/>
                    </a:ext>
                  </a:extLst>
                </a:gridCol>
                <a:gridCol w="1546225">
                  <a:extLst>
                    <a:ext uri="{9D8B030D-6E8A-4147-A177-3AD203B41FA5}">
                      <a16:colId xmlns:a16="http://schemas.microsoft.com/office/drawing/2014/main" val="20001"/>
                    </a:ext>
                  </a:extLst>
                </a:gridCol>
                <a:gridCol w="386080">
                  <a:extLst>
                    <a:ext uri="{9D8B030D-6E8A-4147-A177-3AD203B41FA5}">
                      <a16:colId xmlns:a16="http://schemas.microsoft.com/office/drawing/2014/main" val="20002"/>
                    </a:ext>
                  </a:extLst>
                </a:gridCol>
                <a:gridCol w="386080">
                  <a:extLst>
                    <a:ext uri="{9D8B030D-6E8A-4147-A177-3AD203B41FA5}">
                      <a16:colId xmlns:a16="http://schemas.microsoft.com/office/drawing/2014/main" val="20003"/>
                    </a:ext>
                  </a:extLst>
                </a:gridCol>
                <a:gridCol w="262889">
                  <a:extLst>
                    <a:ext uri="{9D8B030D-6E8A-4147-A177-3AD203B41FA5}">
                      <a16:colId xmlns:a16="http://schemas.microsoft.com/office/drawing/2014/main" val="20004"/>
                    </a:ext>
                  </a:extLst>
                </a:gridCol>
              </a:tblGrid>
              <a:tr h="374853">
                <a:tc>
                  <a:txBody>
                    <a:bodyPr/>
                    <a:lstStyle/>
                    <a:p>
                      <a:pPr marR="37465" algn="ctr">
                        <a:lnSpc>
                          <a:spcPts val="2370"/>
                        </a:lnSpc>
                      </a:pPr>
                      <a:r>
                        <a:rPr sz="2000" spc="15" dirty="0">
                          <a:latin typeface="Courier New"/>
                          <a:cs typeface="Courier New"/>
                        </a:rPr>
                        <a:t>def</a:t>
                      </a:r>
                      <a:endParaRPr sz="2000">
                        <a:latin typeface="Courier New"/>
                        <a:cs typeface="Courier New"/>
                      </a:endParaRPr>
                    </a:p>
                  </a:txBody>
                  <a:tcPr marL="0" marR="0" marT="0" marB="0"/>
                </a:tc>
                <a:tc>
                  <a:txBody>
                    <a:bodyPr/>
                    <a:lstStyle/>
                    <a:p>
                      <a:pPr marL="76835">
                        <a:lnSpc>
                          <a:spcPts val="2370"/>
                        </a:lnSpc>
                      </a:pPr>
                      <a:r>
                        <a:rPr sz="2000" spc="10" dirty="0">
                          <a:latin typeface="Courier New"/>
                          <a:cs typeface="Courier New"/>
                        </a:rPr>
                        <a:t>cube</a:t>
                      </a:r>
                      <a:r>
                        <a:rPr sz="2000" spc="10" dirty="0">
                          <a:solidFill>
                            <a:srgbClr val="04182D"/>
                          </a:solidFill>
                          <a:latin typeface="Courier New"/>
                          <a:cs typeface="Courier New"/>
                        </a:rPr>
                        <a:t>(x):</a:t>
                      </a:r>
                      <a:endParaRPr sz="2000">
                        <a:latin typeface="Courier New"/>
                        <a:cs typeface="Courier New"/>
                      </a:endParaRPr>
                    </a:p>
                  </a:txBody>
                  <a:tcPr marL="0" marR="0" marT="0" marB="0"/>
                </a:tc>
                <a:tc gridSpan="3">
                  <a:txBody>
                    <a:bodyPr/>
                    <a:lstStyle/>
                    <a:p>
                      <a:pPr>
                        <a:lnSpc>
                          <a:spcPct val="100000"/>
                        </a:lnSpc>
                      </a:pPr>
                      <a:endParaRPr sz="23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29878">
                <a:tc>
                  <a:txBody>
                    <a:bodyPr/>
                    <a:lstStyle/>
                    <a:p>
                      <a:pPr>
                        <a:lnSpc>
                          <a:spcPct val="100000"/>
                        </a:lnSpc>
                      </a:pPr>
                      <a:endParaRPr sz="2600">
                        <a:latin typeface="Times New Roman"/>
                        <a:cs typeface="Times New Roman"/>
                      </a:endParaRPr>
                    </a:p>
                  </a:txBody>
                  <a:tcPr marL="0" marR="0" marT="0" marB="0"/>
                </a:tc>
                <a:tc>
                  <a:txBody>
                    <a:bodyPr/>
                    <a:lstStyle/>
                    <a:p>
                      <a:pPr marL="231775">
                        <a:lnSpc>
                          <a:spcPct val="100000"/>
                        </a:lnSpc>
                        <a:spcBef>
                          <a:spcPts val="400"/>
                        </a:spcBef>
                      </a:pPr>
                      <a:r>
                        <a:rPr sz="2000" spc="10" dirty="0">
                          <a:latin typeface="Courier New"/>
                          <a:cs typeface="Courier New"/>
                        </a:rPr>
                        <a:t>return</a:t>
                      </a:r>
                      <a:r>
                        <a:rPr sz="2000" spc="-35" dirty="0">
                          <a:latin typeface="Courier New"/>
                          <a:cs typeface="Courier New"/>
                        </a:rPr>
                        <a:t> </a:t>
                      </a:r>
                      <a:r>
                        <a:rPr sz="2000" spc="15" dirty="0">
                          <a:solidFill>
                            <a:srgbClr val="04182D"/>
                          </a:solidFill>
                          <a:latin typeface="Courier New"/>
                          <a:cs typeface="Courier New"/>
                        </a:rPr>
                        <a:t>x</a:t>
                      </a:r>
                      <a:endParaRPr sz="2000">
                        <a:latin typeface="Courier New"/>
                        <a:cs typeface="Courier New"/>
                      </a:endParaRPr>
                    </a:p>
                  </a:txBody>
                  <a:tcPr marL="0" marR="0" marT="50800" marB="0"/>
                </a:tc>
                <a:tc>
                  <a:txBody>
                    <a:bodyPr/>
                    <a:lstStyle/>
                    <a:p>
                      <a:pPr marL="76835">
                        <a:lnSpc>
                          <a:spcPct val="100000"/>
                        </a:lnSpc>
                        <a:spcBef>
                          <a:spcPts val="400"/>
                        </a:spcBef>
                      </a:pPr>
                      <a:r>
                        <a:rPr sz="2000" spc="-5" dirty="0">
                          <a:solidFill>
                            <a:srgbClr val="04182D"/>
                          </a:solidFill>
                          <a:latin typeface="Courier New"/>
                          <a:cs typeface="Courier New"/>
                        </a:rPr>
                        <a:t>*</a:t>
                      </a:r>
                      <a:r>
                        <a:rPr sz="2000" dirty="0">
                          <a:solidFill>
                            <a:srgbClr val="04182D"/>
                          </a:solidFill>
                          <a:latin typeface="Courier New"/>
                          <a:cs typeface="Courier New"/>
                        </a:rPr>
                        <a:t>*</a:t>
                      </a:r>
                      <a:endParaRPr sz="2000">
                        <a:latin typeface="Courier New"/>
                        <a:cs typeface="Courier New"/>
                      </a:endParaRPr>
                    </a:p>
                  </a:txBody>
                  <a:tcPr marL="0" marR="0" marT="50800" marB="0"/>
                </a:tc>
                <a:tc>
                  <a:txBody>
                    <a:bodyPr/>
                    <a:lstStyle/>
                    <a:p>
                      <a:pPr marR="69850" algn="r">
                        <a:lnSpc>
                          <a:spcPct val="100000"/>
                        </a:lnSpc>
                        <a:spcBef>
                          <a:spcPts val="400"/>
                        </a:spcBef>
                      </a:pPr>
                      <a:r>
                        <a:rPr sz="2000" dirty="0">
                          <a:solidFill>
                            <a:srgbClr val="BE2F72"/>
                          </a:solidFill>
                          <a:latin typeface="Courier New"/>
                          <a:cs typeface="Courier New"/>
                        </a:rPr>
                        <a:t>3</a:t>
                      </a:r>
                      <a:endParaRPr sz="2000">
                        <a:latin typeface="Courier New"/>
                        <a:cs typeface="Courier New"/>
                      </a:endParaRPr>
                    </a:p>
                  </a:txBody>
                  <a:tcPr marL="0" marR="0" marT="50800" marB="0"/>
                </a:tc>
                <a:tc>
                  <a:txBody>
                    <a:bodyPr/>
                    <a:lstStyle/>
                    <a:p>
                      <a:pPr>
                        <a:lnSpc>
                          <a:spcPct val="100000"/>
                        </a:lnSpc>
                      </a:pPr>
                      <a:endParaRPr sz="2600">
                        <a:latin typeface="Times New Roman"/>
                        <a:cs typeface="Times New Roman"/>
                      </a:endParaRPr>
                    </a:p>
                  </a:txBody>
                  <a:tcPr marL="0" marR="0" marT="0" marB="0"/>
                </a:tc>
                <a:extLst>
                  <a:ext uri="{0D108BD9-81ED-4DB2-BD59-A6C34878D82A}">
                    <a16:rowId xmlns:a16="http://schemas.microsoft.com/office/drawing/2014/main" val="10001"/>
                  </a:ext>
                </a:extLst>
              </a:tr>
              <a:tr h="374853">
                <a:tc>
                  <a:txBody>
                    <a:bodyPr/>
                    <a:lstStyle/>
                    <a:p>
                      <a:pPr marR="37465" algn="ctr">
                        <a:lnSpc>
                          <a:spcPct val="100000"/>
                        </a:lnSpc>
                        <a:spcBef>
                          <a:spcPts val="400"/>
                        </a:spcBef>
                      </a:pPr>
                      <a:r>
                        <a:rPr sz="2000" spc="15" dirty="0">
                          <a:solidFill>
                            <a:srgbClr val="04182D"/>
                          </a:solidFill>
                          <a:latin typeface="Courier New"/>
                          <a:cs typeface="Courier New"/>
                        </a:rPr>
                        <a:t>g</a:t>
                      </a:r>
                      <a:r>
                        <a:rPr sz="2000" spc="-55" dirty="0">
                          <a:solidFill>
                            <a:srgbClr val="04182D"/>
                          </a:solidFill>
                          <a:latin typeface="Courier New"/>
                          <a:cs typeface="Courier New"/>
                        </a:rPr>
                        <a:t> </a:t>
                      </a:r>
                      <a:r>
                        <a:rPr sz="2000" spc="15" dirty="0">
                          <a:solidFill>
                            <a:srgbClr val="04182D"/>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spc="10" dirty="0">
                          <a:latin typeface="Courier New"/>
                          <a:cs typeface="Courier New"/>
                        </a:rPr>
                        <a:t>lambda</a:t>
                      </a:r>
                      <a:r>
                        <a:rPr sz="2000" spc="-35" dirty="0">
                          <a:latin typeface="Courier New"/>
                          <a:cs typeface="Courier New"/>
                        </a:rPr>
                        <a:t> </a:t>
                      </a:r>
                      <a:r>
                        <a:rPr sz="2000" spc="15" dirty="0">
                          <a:solidFill>
                            <a:srgbClr val="04182D"/>
                          </a:solidFill>
                          <a:latin typeface="Courier New"/>
                          <a:cs typeface="Courier New"/>
                        </a:rPr>
                        <a:t>x:</a:t>
                      </a:r>
                      <a:endParaRPr sz="2000">
                        <a:latin typeface="Courier New"/>
                        <a:cs typeface="Courier New"/>
                      </a:endParaRPr>
                    </a:p>
                  </a:txBody>
                  <a:tcPr marL="0" marR="0" marT="50800" marB="0"/>
                </a:tc>
                <a:tc>
                  <a:txBody>
                    <a:bodyPr/>
                    <a:lstStyle/>
                    <a:p>
                      <a:pPr marL="76835">
                        <a:lnSpc>
                          <a:spcPct val="100000"/>
                        </a:lnSpc>
                        <a:spcBef>
                          <a:spcPts val="400"/>
                        </a:spcBef>
                      </a:pPr>
                      <a:r>
                        <a:rPr sz="2000" dirty="0">
                          <a:solidFill>
                            <a:srgbClr val="04182D"/>
                          </a:solidFill>
                          <a:latin typeface="Courier New"/>
                          <a:cs typeface="Courier New"/>
                        </a:rPr>
                        <a:t>x</a:t>
                      </a:r>
                      <a:endParaRPr sz="2000">
                        <a:latin typeface="Courier New"/>
                        <a:cs typeface="Courier New"/>
                      </a:endParaRPr>
                    </a:p>
                  </a:txBody>
                  <a:tcPr marL="0" marR="0" marT="50800" marB="0"/>
                </a:tc>
                <a:tc>
                  <a:txBody>
                    <a:bodyPr/>
                    <a:lstStyle/>
                    <a:p>
                      <a:pPr marR="69215" algn="r">
                        <a:lnSpc>
                          <a:spcPct val="100000"/>
                        </a:lnSpc>
                        <a:spcBef>
                          <a:spcPts val="400"/>
                        </a:spcBef>
                      </a:pPr>
                      <a:r>
                        <a:rPr sz="2000" spc="-5" dirty="0">
                          <a:solidFill>
                            <a:srgbClr val="04182D"/>
                          </a:solidFill>
                          <a:latin typeface="Courier New"/>
                          <a:cs typeface="Courier New"/>
                        </a:rPr>
                        <a:t>*</a:t>
                      </a:r>
                      <a:r>
                        <a:rPr sz="2000" dirty="0">
                          <a:solidFill>
                            <a:srgbClr val="04182D"/>
                          </a:solidFill>
                          <a:latin typeface="Courier New"/>
                          <a:cs typeface="Courier New"/>
                        </a:rPr>
                        <a:t>*</a:t>
                      </a:r>
                      <a:endParaRPr sz="2000">
                        <a:latin typeface="Courier New"/>
                        <a:cs typeface="Courier New"/>
                      </a:endParaRPr>
                    </a:p>
                  </a:txBody>
                  <a:tcPr marL="0" marR="0" marT="50800" marB="0"/>
                </a:tc>
                <a:tc>
                  <a:txBody>
                    <a:bodyPr/>
                    <a:lstStyle/>
                    <a:p>
                      <a:pPr marL="76835">
                        <a:lnSpc>
                          <a:spcPct val="100000"/>
                        </a:lnSpc>
                        <a:spcBef>
                          <a:spcPts val="400"/>
                        </a:spcBef>
                      </a:pPr>
                      <a:r>
                        <a:rPr sz="2000" dirty="0">
                          <a:solidFill>
                            <a:srgbClr val="BE2F72"/>
                          </a:solidFill>
                          <a:latin typeface="Courier New"/>
                          <a:cs typeface="Courier New"/>
                        </a:rPr>
                        <a:t>3</a:t>
                      </a:r>
                      <a:endParaRPr sz="2000">
                        <a:latin typeface="Courier New"/>
                        <a:cs typeface="Courier New"/>
                      </a:endParaRPr>
                    </a:p>
                  </a:txBody>
                  <a:tcPr marL="0" marR="0" marT="50800" marB="0"/>
                </a:tc>
                <a:extLst>
                  <a:ext uri="{0D108BD9-81ED-4DB2-BD59-A6C34878D82A}">
                    <a16:rowId xmlns:a16="http://schemas.microsoft.com/office/drawing/2014/main" val="10002"/>
                  </a:ext>
                </a:extLst>
              </a:tr>
            </a:tbl>
          </a:graphicData>
        </a:graphic>
      </p:graphicFrame>
      <p:sp>
        <p:nvSpPr>
          <p:cNvPr id="8" name="object 8"/>
          <p:cNvSpPr txBox="1"/>
          <p:nvPr/>
        </p:nvSpPr>
        <p:spPr>
          <a:xfrm>
            <a:off x="625720" y="3170855"/>
            <a:ext cx="5702300" cy="3832860"/>
          </a:xfrm>
          <a:prstGeom prst="rect">
            <a:avLst/>
          </a:prstGeom>
        </p:spPr>
        <p:txBody>
          <a:bodyPr vert="horz" wrap="square" lIns="0" tIns="12065" rIns="0" bIns="0" rtlCol="0">
            <a:spAutoFit/>
          </a:bodyPr>
          <a:lstStyle/>
          <a:p>
            <a:pPr marL="12700" marR="3361054">
              <a:lnSpc>
                <a:spcPct val="141000"/>
              </a:lnSpc>
              <a:spcBef>
                <a:spcPts val="95"/>
              </a:spcBef>
            </a:pPr>
            <a:r>
              <a:rPr sz="2000" spc="10" dirty="0">
                <a:solidFill>
                  <a:srgbClr val="008600"/>
                </a:solidFill>
                <a:latin typeface="Courier New"/>
                <a:cs typeface="Courier New"/>
              </a:rPr>
              <a:t>print</a:t>
            </a:r>
            <a:r>
              <a:rPr sz="2000" spc="10" dirty="0">
                <a:solidFill>
                  <a:srgbClr val="04182D"/>
                </a:solidFill>
                <a:latin typeface="Courier New"/>
                <a:cs typeface="Courier New"/>
              </a:rPr>
              <a:t>(g(</a:t>
            </a:r>
            <a:r>
              <a:rPr sz="2000" spc="10" dirty="0">
                <a:solidFill>
                  <a:srgbClr val="BE2F72"/>
                </a:solidFill>
                <a:latin typeface="Courier New"/>
                <a:cs typeface="Courier New"/>
              </a:rPr>
              <a:t>10</a:t>
            </a:r>
            <a:r>
              <a:rPr sz="2000" spc="10" dirty="0">
                <a:solidFill>
                  <a:srgbClr val="04182D"/>
                </a:solidFill>
                <a:latin typeface="Courier New"/>
                <a:cs typeface="Courier New"/>
              </a:rPr>
              <a:t>)) </a:t>
            </a:r>
            <a:r>
              <a:rPr sz="2000" spc="15" dirty="0">
                <a:solidFill>
                  <a:srgbClr val="04182D"/>
                </a:solidFill>
                <a:latin typeface="Courier New"/>
                <a:cs typeface="Courier New"/>
              </a:rPr>
              <a:t> </a:t>
            </a:r>
            <a:r>
              <a:rPr sz="2000" spc="10" dirty="0">
                <a:solidFill>
                  <a:srgbClr val="008600"/>
                </a:solidFill>
                <a:latin typeface="Courier New"/>
                <a:cs typeface="Courier New"/>
              </a:rPr>
              <a:t>print</a:t>
            </a:r>
            <a:r>
              <a:rPr sz="2000" spc="10" dirty="0">
                <a:solidFill>
                  <a:srgbClr val="04182D"/>
                </a:solidFill>
                <a:latin typeface="Courier New"/>
                <a:cs typeface="Courier New"/>
              </a:rPr>
              <a:t>(cube(</a:t>
            </a:r>
            <a:r>
              <a:rPr sz="2000" spc="10" dirty="0">
                <a:solidFill>
                  <a:srgbClr val="BE2F72"/>
                </a:solidFill>
                <a:latin typeface="Courier New"/>
                <a:cs typeface="Courier New"/>
              </a:rPr>
              <a:t>10</a:t>
            </a:r>
            <a:r>
              <a:rPr sz="2000" spc="10" dirty="0">
                <a:solidFill>
                  <a:srgbClr val="04182D"/>
                </a:solidFill>
                <a:latin typeface="Courier New"/>
                <a:cs typeface="Courier New"/>
              </a:rPr>
              <a:t>))</a:t>
            </a:r>
            <a:endParaRPr sz="2000">
              <a:latin typeface="Courier New"/>
              <a:cs typeface="Courier New"/>
            </a:endParaRPr>
          </a:p>
          <a:p>
            <a:pPr>
              <a:lnSpc>
                <a:spcPct val="100000"/>
              </a:lnSpc>
            </a:pPr>
            <a:endParaRPr sz="2500">
              <a:latin typeface="Courier New"/>
              <a:cs typeface="Courier New"/>
            </a:endParaRPr>
          </a:p>
          <a:p>
            <a:pPr>
              <a:lnSpc>
                <a:spcPct val="100000"/>
              </a:lnSpc>
              <a:spcBef>
                <a:spcPts val="10"/>
              </a:spcBef>
            </a:pPr>
            <a:endParaRPr sz="2200">
              <a:latin typeface="Courier New"/>
              <a:cs typeface="Courier New"/>
            </a:endParaRPr>
          </a:p>
          <a:p>
            <a:pPr marL="12700">
              <a:lnSpc>
                <a:spcPct val="100000"/>
              </a:lnSpc>
            </a:pPr>
            <a:r>
              <a:rPr sz="2000" spc="10" dirty="0">
                <a:solidFill>
                  <a:srgbClr val="FFFFFF"/>
                </a:solidFill>
                <a:latin typeface="Courier New"/>
                <a:cs typeface="Courier New"/>
              </a:rPr>
              <a:t>1000</a:t>
            </a:r>
            <a:endParaRPr sz="2000">
              <a:latin typeface="Courier New"/>
              <a:cs typeface="Courier New"/>
            </a:endParaRPr>
          </a:p>
          <a:p>
            <a:pPr marL="12700">
              <a:lnSpc>
                <a:spcPct val="100000"/>
              </a:lnSpc>
              <a:spcBef>
                <a:spcPts val="985"/>
              </a:spcBef>
            </a:pPr>
            <a:r>
              <a:rPr sz="2000" spc="10" dirty="0">
                <a:solidFill>
                  <a:srgbClr val="FFFFFF"/>
                </a:solidFill>
                <a:latin typeface="Courier New"/>
                <a:cs typeface="Courier New"/>
              </a:rPr>
              <a:t>1000</a:t>
            </a:r>
            <a:endParaRPr sz="2000">
              <a:latin typeface="Courier New"/>
              <a:cs typeface="Courier New"/>
            </a:endParaRPr>
          </a:p>
          <a:p>
            <a:pPr marL="233679" marR="5080">
              <a:lnSpc>
                <a:spcPct val="153500"/>
              </a:lnSpc>
              <a:spcBef>
                <a:spcPts val="1775"/>
              </a:spcBef>
            </a:pPr>
            <a:r>
              <a:rPr sz="2500" spc="120" dirty="0">
                <a:solidFill>
                  <a:srgbClr val="04182D"/>
                </a:solidFill>
                <a:latin typeface="Microsoft Sans Serif"/>
                <a:cs typeface="Microsoft Sans Serif"/>
              </a:rPr>
              <a:t>No </a:t>
            </a:r>
            <a:r>
              <a:rPr sz="2500" spc="85" dirty="0">
                <a:solidFill>
                  <a:srgbClr val="04182D"/>
                </a:solidFill>
                <a:latin typeface="Microsoft Sans Serif"/>
                <a:cs typeface="Microsoft Sans Serif"/>
              </a:rPr>
              <a:t>ret</a:t>
            </a:r>
            <a:r>
              <a:rPr sz="2800" spc="85" dirty="0">
                <a:solidFill>
                  <a:srgbClr val="04182D"/>
                </a:solidFill>
                <a:latin typeface="Microsoft Sans Serif"/>
                <a:cs typeface="Microsoft Sans Serif"/>
              </a:rPr>
              <a:t>u</a:t>
            </a:r>
            <a:r>
              <a:rPr sz="2500" spc="85" dirty="0">
                <a:solidFill>
                  <a:srgbClr val="04182D"/>
                </a:solidFill>
                <a:latin typeface="Microsoft Sans Serif"/>
                <a:cs typeface="Microsoft Sans Serif"/>
              </a:rPr>
              <a:t>rn </a:t>
            </a:r>
            <a:r>
              <a:rPr sz="2500" spc="135" dirty="0">
                <a:solidFill>
                  <a:srgbClr val="04182D"/>
                </a:solidFill>
                <a:latin typeface="Microsoft Sans Serif"/>
                <a:cs typeface="Microsoft Sans Serif"/>
              </a:rPr>
              <a:t>statement </a:t>
            </a:r>
            <a:r>
              <a:rPr sz="2500" spc="110" dirty="0">
                <a:solidFill>
                  <a:srgbClr val="04182D"/>
                </a:solidFill>
                <a:latin typeface="Microsoft Sans Serif"/>
                <a:cs typeface="Microsoft Sans Serif"/>
              </a:rPr>
              <a:t>for </a:t>
            </a:r>
            <a:r>
              <a:rPr sz="2500" spc="160" dirty="0">
                <a:solidFill>
                  <a:srgbClr val="04182D"/>
                </a:solidFill>
                <a:latin typeface="Microsoft Sans Serif"/>
                <a:cs typeface="Microsoft Sans Serif"/>
              </a:rPr>
              <a:t>lambda </a:t>
            </a:r>
            <a:r>
              <a:rPr sz="2500" spc="165" dirty="0">
                <a:solidFill>
                  <a:srgbClr val="04182D"/>
                </a:solidFill>
                <a:latin typeface="Microsoft Sans Serif"/>
                <a:cs typeface="Microsoft Sans Serif"/>
              </a:rPr>
              <a:t> </a:t>
            </a:r>
            <a:r>
              <a:rPr sz="2500" spc="155" dirty="0">
                <a:solidFill>
                  <a:srgbClr val="04182D"/>
                </a:solidFill>
                <a:latin typeface="Microsoft Sans Serif"/>
                <a:cs typeface="Microsoft Sans Serif"/>
              </a:rPr>
              <a:t>Can</a:t>
            </a:r>
            <a:r>
              <a:rPr sz="2500" spc="75" dirty="0">
                <a:solidFill>
                  <a:srgbClr val="04182D"/>
                </a:solidFill>
                <a:latin typeface="Microsoft Sans Serif"/>
                <a:cs typeface="Microsoft Sans Serif"/>
              </a:rPr>
              <a:t> </a:t>
            </a:r>
            <a:r>
              <a:rPr sz="2500" spc="120" dirty="0">
                <a:solidFill>
                  <a:srgbClr val="04182D"/>
                </a:solidFill>
                <a:latin typeface="Microsoft Sans Serif"/>
                <a:cs typeface="Microsoft Sans Serif"/>
              </a:rPr>
              <a:t>p</a:t>
            </a:r>
            <a:r>
              <a:rPr sz="2800" spc="120" dirty="0">
                <a:solidFill>
                  <a:srgbClr val="04182D"/>
                </a:solidFill>
                <a:latin typeface="Microsoft Sans Serif"/>
                <a:cs typeface="Microsoft Sans Serif"/>
              </a:rPr>
              <a:t>u</a:t>
            </a:r>
            <a:r>
              <a:rPr sz="2500" spc="120" dirty="0">
                <a:solidFill>
                  <a:srgbClr val="04182D"/>
                </a:solidFill>
                <a:latin typeface="Microsoft Sans Serif"/>
                <a:cs typeface="Microsoft Sans Serif"/>
              </a:rPr>
              <a:t>t</a:t>
            </a:r>
            <a:r>
              <a:rPr sz="2500" spc="80" dirty="0">
                <a:solidFill>
                  <a:srgbClr val="04182D"/>
                </a:solidFill>
                <a:latin typeface="Microsoft Sans Serif"/>
                <a:cs typeface="Microsoft Sans Serif"/>
              </a:rPr>
              <a:t> </a:t>
            </a:r>
            <a:r>
              <a:rPr sz="2500" spc="160" dirty="0">
                <a:solidFill>
                  <a:srgbClr val="04182D"/>
                </a:solidFill>
                <a:latin typeface="Microsoft Sans Serif"/>
                <a:cs typeface="Microsoft Sans Serif"/>
              </a:rPr>
              <a:t>lambda</a:t>
            </a:r>
            <a:r>
              <a:rPr sz="2500" spc="7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80" dirty="0">
                <a:solidFill>
                  <a:srgbClr val="04182D"/>
                </a:solidFill>
                <a:latin typeface="Microsoft Sans Serif"/>
                <a:cs typeface="Microsoft Sans Serif"/>
              </a:rPr>
              <a:t> </a:t>
            </a:r>
            <a:r>
              <a:rPr sz="2500" spc="70" dirty="0">
                <a:solidFill>
                  <a:srgbClr val="04182D"/>
                </a:solidFill>
                <a:latin typeface="Microsoft Sans Serif"/>
                <a:cs typeface="Microsoft Sans Serif"/>
              </a:rPr>
              <a:t>an</a:t>
            </a:r>
            <a:r>
              <a:rPr sz="2800" spc="70" dirty="0">
                <a:solidFill>
                  <a:srgbClr val="04182D"/>
                </a:solidFill>
                <a:latin typeface="Microsoft Sans Serif"/>
                <a:cs typeface="Microsoft Sans Serif"/>
              </a:rPr>
              <a:t>yw</a:t>
            </a:r>
            <a:r>
              <a:rPr sz="2500" spc="70" dirty="0">
                <a:solidFill>
                  <a:srgbClr val="04182D"/>
                </a:solidFill>
                <a:latin typeface="Microsoft Sans Serif"/>
                <a:cs typeface="Microsoft Sans Serif"/>
              </a:rPr>
              <a:t>here</a:t>
            </a:r>
            <a:endParaRPr sz="2500">
              <a:latin typeface="Microsoft Sans Serif"/>
              <a:cs typeface="Microsoft Sans Serif"/>
            </a:endParaRPr>
          </a:p>
        </p:txBody>
      </p:sp>
      <p:pic>
        <p:nvPicPr>
          <p:cNvPr id="9" name="object 9"/>
          <p:cNvPicPr/>
          <p:nvPr/>
        </p:nvPicPr>
        <p:blipFill>
          <a:blip r:embed="rId4" cstate="print"/>
          <a:stretch>
            <a:fillRect/>
          </a:stretch>
        </p:blipFill>
        <p:spPr>
          <a:xfrm>
            <a:off x="511759" y="6100176"/>
            <a:ext cx="102352" cy="102351"/>
          </a:xfrm>
          <a:prstGeom prst="rect">
            <a:avLst/>
          </a:prstGeom>
        </p:spPr>
      </p:pic>
      <p:pic>
        <p:nvPicPr>
          <p:cNvPr id="10" name="object 10"/>
          <p:cNvPicPr/>
          <p:nvPr/>
        </p:nvPicPr>
        <p:blipFill>
          <a:blip r:embed="rId5" cstate="print"/>
          <a:stretch>
            <a:fillRect/>
          </a:stretch>
        </p:blipFill>
        <p:spPr>
          <a:xfrm>
            <a:off x="511759" y="6755229"/>
            <a:ext cx="102352" cy="102351"/>
          </a:xfrm>
          <a:prstGeom prst="rect">
            <a:avLst/>
          </a:prstGeom>
        </p:spPr>
      </p:pic>
      <p:sp>
        <p:nvSpPr>
          <p:cNvPr id="11" name="object 11"/>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2" name="object 12"/>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4" name="Rectangle 13">
            <a:extLst>
              <a:ext uri="{FF2B5EF4-FFF2-40B4-BE49-F238E27FC236}">
                <a16:creationId xmlns:a16="http://schemas.microsoft.com/office/drawing/2014/main" id="{3860B82E-134A-8D26-67A7-CBDB49AF5C59}"/>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11092815" cy="775970"/>
          </a:xfrm>
          <a:prstGeom prst="rect">
            <a:avLst/>
          </a:prstGeom>
        </p:spPr>
        <p:txBody>
          <a:bodyPr vert="horz" wrap="square" lIns="0" tIns="15240" rIns="0" bIns="0" rtlCol="0">
            <a:spAutoFit/>
          </a:bodyPr>
          <a:lstStyle/>
          <a:p>
            <a:pPr marL="12700">
              <a:lnSpc>
                <a:spcPct val="100000"/>
              </a:lnSpc>
              <a:spcBef>
                <a:spcPts val="120"/>
              </a:spcBef>
            </a:pPr>
            <a:r>
              <a:rPr spc="-45" dirty="0"/>
              <a:t>U</a:t>
            </a:r>
            <a:r>
              <a:rPr spc="-295" dirty="0"/>
              <a:t>s</a:t>
            </a:r>
            <a:r>
              <a:rPr spc="70" dirty="0"/>
              <a:t>e</a:t>
            </a:r>
            <a:r>
              <a:rPr spc="-265" dirty="0"/>
              <a:t> </a:t>
            </a:r>
            <a:r>
              <a:rPr spc="-180" dirty="0"/>
              <a:t>o</a:t>
            </a:r>
            <a:r>
              <a:rPr spc="-120" dirty="0"/>
              <a:t>f</a:t>
            </a:r>
            <a:r>
              <a:rPr spc="-265" dirty="0"/>
              <a:t> </a:t>
            </a:r>
            <a:r>
              <a:rPr spc="-185" dirty="0"/>
              <a:t>L</a:t>
            </a:r>
            <a:r>
              <a:rPr spc="200" dirty="0"/>
              <a:t>a</a:t>
            </a:r>
            <a:r>
              <a:rPr spc="-185" dirty="0"/>
              <a:t>m</a:t>
            </a:r>
            <a:r>
              <a:rPr spc="-160" dirty="0"/>
              <a:t>b</a:t>
            </a:r>
            <a:r>
              <a:rPr spc="-170" dirty="0"/>
              <a:t>d</a:t>
            </a:r>
            <a:r>
              <a:rPr spc="285" dirty="0"/>
              <a:t>a</a:t>
            </a:r>
            <a:r>
              <a:rPr spc="-265" dirty="0"/>
              <a:t> </a:t>
            </a:r>
            <a:r>
              <a:rPr spc="-204" dirty="0"/>
              <a:t>f</a:t>
            </a:r>
            <a:r>
              <a:rPr sz="4900" spc="-155" dirty="0">
                <a:latin typeface="Microsoft Sans Serif"/>
                <a:cs typeface="Microsoft Sans Serif"/>
              </a:rPr>
              <a:t>u</a:t>
            </a:r>
            <a:r>
              <a:rPr spc="-225" dirty="0"/>
              <a:t>n</a:t>
            </a:r>
            <a:r>
              <a:rPr spc="170" dirty="0"/>
              <a:t>c</a:t>
            </a:r>
            <a:r>
              <a:rPr spc="-45" dirty="0"/>
              <a:t>t</a:t>
            </a:r>
            <a:r>
              <a:rPr spc="-130" dirty="0"/>
              <a:t>i</a:t>
            </a:r>
            <a:r>
              <a:rPr spc="-225" dirty="0"/>
              <a:t>o</a:t>
            </a:r>
            <a:r>
              <a:rPr spc="-135" dirty="0"/>
              <a:t>n</a:t>
            </a:r>
            <a:r>
              <a:rPr spc="-265" dirty="0"/>
              <a:t> </a:t>
            </a:r>
            <a:r>
              <a:rPr spc="-90" dirty="0"/>
              <a:t>i</a:t>
            </a:r>
            <a:r>
              <a:rPr spc="-135" dirty="0"/>
              <a:t>n</a:t>
            </a:r>
            <a:r>
              <a:rPr spc="-265" dirty="0"/>
              <a:t> </a:t>
            </a:r>
            <a:r>
              <a:rPr spc="235" dirty="0"/>
              <a:t>P</a:t>
            </a:r>
            <a:r>
              <a:rPr sz="4900" spc="145" dirty="0">
                <a:latin typeface="Microsoft Sans Serif"/>
                <a:cs typeface="Microsoft Sans Serif"/>
              </a:rPr>
              <a:t>y</a:t>
            </a:r>
            <a:r>
              <a:rPr spc="-45" dirty="0"/>
              <a:t>t</a:t>
            </a:r>
            <a:r>
              <a:rPr spc="-245" dirty="0"/>
              <a:t>h</a:t>
            </a:r>
            <a:r>
              <a:rPr spc="-225" dirty="0"/>
              <a:t>o</a:t>
            </a:r>
            <a:r>
              <a:rPr spc="-135" dirty="0"/>
              <a:t>n</a:t>
            </a:r>
            <a:r>
              <a:rPr spc="-265" dirty="0"/>
              <a:t> </a:t>
            </a:r>
            <a:r>
              <a:rPr sz="4900" spc="120" dirty="0">
                <a:latin typeface="Microsoft Sans Serif"/>
                <a:cs typeface="Microsoft Sans Serif"/>
              </a:rPr>
              <a:t>-</a:t>
            </a:r>
            <a:r>
              <a:rPr sz="4900" spc="-145" dirty="0">
                <a:latin typeface="Microsoft Sans Serif"/>
                <a:cs typeface="Microsoft Sans Serif"/>
              </a:rPr>
              <a:t> </a:t>
            </a:r>
            <a:r>
              <a:rPr spc="-185" dirty="0"/>
              <a:t>m</a:t>
            </a:r>
            <a:r>
              <a:rPr spc="200" dirty="0"/>
              <a:t>a</a:t>
            </a:r>
            <a:r>
              <a:rPr spc="-150" dirty="0"/>
              <a:t>p</a:t>
            </a:r>
            <a:r>
              <a:rPr sz="4900" spc="-30" dirty="0">
                <a:latin typeface="Microsoft Sans Serif"/>
                <a:cs typeface="Microsoft Sans Serif"/>
              </a:rPr>
              <a:t>(</a:t>
            </a:r>
            <a:r>
              <a:rPr sz="4900" spc="50" dirty="0">
                <a:latin typeface="Microsoft Sans Serif"/>
                <a:cs typeface="Microsoft Sans Serif"/>
              </a:rPr>
              <a:t>)</a:t>
            </a:r>
            <a:endParaRPr sz="4900">
              <a:latin typeface="Microsoft Sans Serif"/>
              <a:cs typeface="Microsoft Sans Serif"/>
            </a:endParaRPr>
          </a:p>
        </p:txBody>
      </p:sp>
      <p:sp>
        <p:nvSpPr>
          <p:cNvPr id="3" name="object 3"/>
          <p:cNvSpPr/>
          <p:nvPr/>
        </p:nvSpPr>
        <p:spPr>
          <a:xfrm>
            <a:off x="491289" y="2968206"/>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grpSp>
        <p:nvGrpSpPr>
          <p:cNvPr id="4" name="object 4"/>
          <p:cNvGrpSpPr/>
          <p:nvPr/>
        </p:nvGrpSpPr>
        <p:grpSpPr>
          <a:xfrm>
            <a:off x="491289" y="4687720"/>
            <a:ext cx="14575155" cy="1310640"/>
            <a:chOff x="491289" y="4687720"/>
            <a:chExt cx="14575155" cy="1310640"/>
          </a:xfrm>
        </p:grpSpPr>
        <p:sp>
          <p:nvSpPr>
            <p:cNvPr id="5" name="object 5"/>
            <p:cNvSpPr/>
            <p:nvPr/>
          </p:nvSpPr>
          <p:spPr>
            <a:xfrm>
              <a:off x="491289" y="4687720"/>
              <a:ext cx="14575155" cy="1310640"/>
            </a:xfrm>
            <a:custGeom>
              <a:avLst/>
              <a:gdLst/>
              <a:ahLst/>
              <a:cxnLst/>
              <a:rect l="l" t="t" r="r" b="b"/>
              <a:pathLst>
                <a:path w="14575155" h="1310639">
                  <a:moveTo>
                    <a:pt x="14498413" y="1310104"/>
                  </a:moveTo>
                  <a:lnTo>
                    <a:pt x="76505" y="1310104"/>
                  </a:lnTo>
                  <a:lnTo>
                    <a:pt x="71180" y="1309579"/>
                  </a:lnTo>
                  <a:lnTo>
                    <a:pt x="31920" y="1293317"/>
                  </a:lnTo>
                  <a:lnTo>
                    <a:pt x="4175" y="1254589"/>
                  </a:lnTo>
                  <a:lnTo>
                    <a:pt x="0" y="1233599"/>
                  </a:lnTo>
                  <a:lnTo>
                    <a:pt x="0" y="1228223"/>
                  </a:lnTo>
                  <a:lnTo>
                    <a:pt x="0" y="76504"/>
                  </a:lnTo>
                  <a:lnTo>
                    <a:pt x="16786" y="31919"/>
                  </a:lnTo>
                  <a:lnTo>
                    <a:pt x="55513" y="4174"/>
                  </a:lnTo>
                  <a:lnTo>
                    <a:pt x="76505" y="0"/>
                  </a:lnTo>
                  <a:lnTo>
                    <a:pt x="14498413" y="0"/>
                  </a:lnTo>
                  <a:lnTo>
                    <a:pt x="14542998" y="16785"/>
                  </a:lnTo>
                  <a:lnTo>
                    <a:pt x="14570742" y="55513"/>
                  </a:lnTo>
                  <a:lnTo>
                    <a:pt x="14574918" y="76504"/>
                  </a:lnTo>
                  <a:lnTo>
                    <a:pt x="14574918" y="1233599"/>
                  </a:lnTo>
                  <a:lnTo>
                    <a:pt x="14558132" y="1278183"/>
                  </a:lnTo>
                  <a:lnTo>
                    <a:pt x="14519404" y="1305928"/>
                  </a:lnTo>
                  <a:lnTo>
                    <a:pt x="14503737" y="1309579"/>
                  </a:lnTo>
                  <a:lnTo>
                    <a:pt x="14498413" y="1310104"/>
                  </a:lnTo>
                  <a:close/>
                </a:path>
              </a:pathLst>
            </a:custGeom>
            <a:solidFill>
              <a:srgbClr val="F6F2EB"/>
            </a:solidFill>
          </p:spPr>
          <p:txBody>
            <a:bodyPr wrap="square" lIns="0" tIns="0" rIns="0" bIns="0" rtlCol="0"/>
            <a:lstStyle/>
            <a:p>
              <a:endParaRPr/>
            </a:p>
          </p:txBody>
        </p:sp>
        <p:sp>
          <p:nvSpPr>
            <p:cNvPr id="6" name="object 6"/>
            <p:cNvSpPr/>
            <p:nvPr/>
          </p:nvSpPr>
          <p:spPr>
            <a:xfrm>
              <a:off x="2213321" y="5469672"/>
              <a:ext cx="1006475" cy="224154"/>
            </a:xfrm>
            <a:custGeom>
              <a:avLst/>
              <a:gdLst/>
              <a:ahLst/>
              <a:cxnLst/>
              <a:rect l="l" t="t" r="r" b="b"/>
              <a:pathLst>
                <a:path w="1006475" h="224154">
                  <a:moveTo>
                    <a:pt x="158055" y="221096"/>
                  </a:moveTo>
                  <a:lnTo>
                    <a:pt x="99073" y="221096"/>
                  </a:lnTo>
                  <a:lnTo>
                    <a:pt x="87961" y="220230"/>
                  </a:lnTo>
                  <a:lnTo>
                    <a:pt x="55287" y="199738"/>
                  </a:lnTo>
                  <a:lnTo>
                    <a:pt x="47297" y="170719"/>
                  </a:lnTo>
                  <a:lnTo>
                    <a:pt x="47297" y="35403"/>
                  </a:lnTo>
                  <a:lnTo>
                    <a:pt x="0" y="35403"/>
                  </a:lnTo>
                  <a:lnTo>
                    <a:pt x="0" y="0"/>
                  </a:lnTo>
                  <a:lnTo>
                    <a:pt x="84940" y="0"/>
                  </a:lnTo>
                  <a:lnTo>
                    <a:pt x="84940" y="175570"/>
                  </a:lnTo>
                  <a:lnTo>
                    <a:pt x="86176" y="179278"/>
                  </a:lnTo>
                  <a:lnTo>
                    <a:pt x="88648" y="181844"/>
                  </a:lnTo>
                  <a:lnTo>
                    <a:pt x="91167" y="184410"/>
                  </a:lnTo>
                  <a:lnTo>
                    <a:pt x="94642" y="185692"/>
                  </a:lnTo>
                  <a:lnTo>
                    <a:pt x="158055" y="185692"/>
                  </a:lnTo>
                  <a:lnTo>
                    <a:pt x="158055" y="221096"/>
                  </a:lnTo>
                  <a:close/>
                </a:path>
                <a:path w="1006475" h="224154">
                  <a:moveTo>
                    <a:pt x="224076" y="105020"/>
                  </a:moveTo>
                  <a:lnTo>
                    <a:pt x="186293" y="105020"/>
                  </a:lnTo>
                  <a:lnTo>
                    <a:pt x="189079" y="91359"/>
                  </a:lnTo>
                  <a:lnTo>
                    <a:pt x="217813" y="56494"/>
                  </a:lnTo>
                  <a:lnTo>
                    <a:pt x="252972" y="48977"/>
                  </a:lnTo>
                  <a:lnTo>
                    <a:pt x="267101" y="49947"/>
                  </a:lnTo>
                  <a:lnTo>
                    <a:pt x="308456" y="72980"/>
                  </a:lnTo>
                  <a:lnTo>
                    <a:pt x="314256" y="83540"/>
                  </a:lnTo>
                  <a:lnTo>
                    <a:pt x="244436" y="83540"/>
                  </a:lnTo>
                  <a:lnTo>
                    <a:pt x="237882" y="85056"/>
                  </a:lnTo>
                  <a:lnTo>
                    <a:pt x="228227" y="91120"/>
                  </a:lnTo>
                  <a:lnTo>
                    <a:pt x="225242" y="96764"/>
                  </a:lnTo>
                  <a:lnTo>
                    <a:pt x="224076" y="105020"/>
                  </a:lnTo>
                  <a:close/>
                </a:path>
                <a:path w="1006475" h="224154">
                  <a:moveTo>
                    <a:pt x="237789" y="223964"/>
                  </a:moveTo>
                  <a:lnTo>
                    <a:pt x="195249" y="209761"/>
                  </a:lnTo>
                  <a:lnTo>
                    <a:pt x="179087" y="171279"/>
                  </a:lnTo>
                  <a:lnTo>
                    <a:pt x="180088" y="159319"/>
                  </a:lnTo>
                  <a:lnTo>
                    <a:pt x="203803" y="125101"/>
                  </a:lnTo>
                  <a:lnTo>
                    <a:pt x="238069" y="116915"/>
                  </a:lnTo>
                  <a:lnTo>
                    <a:pt x="280819" y="116915"/>
                  </a:lnTo>
                  <a:lnTo>
                    <a:pt x="280819" y="99936"/>
                  </a:lnTo>
                  <a:lnTo>
                    <a:pt x="278417" y="93988"/>
                  </a:lnTo>
                  <a:lnTo>
                    <a:pt x="273612" y="89837"/>
                  </a:lnTo>
                  <a:lnTo>
                    <a:pt x="268855" y="85639"/>
                  </a:lnTo>
                  <a:lnTo>
                    <a:pt x="261881" y="83540"/>
                  </a:lnTo>
                  <a:lnTo>
                    <a:pt x="314256" y="83540"/>
                  </a:lnTo>
                  <a:lnTo>
                    <a:pt x="317412" y="94145"/>
                  </a:lnTo>
                  <a:lnTo>
                    <a:pt x="318531" y="106839"/>
                  </a:lnTo>
                  <a:lnTo>
                    <a:pt x="318531" y="148610"/>
                  </a:lnTo>
                  <a:lnTo>
                    <a:pt x="231632" y="148610"/>
                  </a:lnTo>
                  <a:lnTo>
                    <a:pt x="226245" y="150429"/>
                  </a:lnTo>
                  <a:lnTo>
                    <a:pt x="218688" y="157705"/>
                  </a:lnTo>
                  <a:lnTo>
                    <a:pt x="216799" y="162883"/>
                  </a:lnTo>
                  <a:lnTo>
                    <a:pt x="216799" y="176503"/>
                  </a:lnTo>
                  <a:lnTo>
                    <a:pt x="219131" y="181914"/>
                  </a:lnTo>
                  <a:lnTo>
                    <a:pt x="228460" y="189750"/>
                  </a:lnTo>
                  <a:lnTo>
                    <a:pt x="235130" y="191709"/>
                  </a:lnTo>
                  <a:lnTo>
                    <a:pt x="286058" y="191709"/>
                  </a:lnTo>
                  <a:lnTo>
                    <a:pt x="283819" y="205985"/>
                  </a:lnTo>
                  <a:lnTo>
                    <a:pt x="248568" y="223322"/>
                  </a:lnTo>
                  <a:lnTo>
                    <a:pt x="237789" y="223964"/>
                  </a:lnTo>
                  <a:close/>
                </a:path>
                <a:path w="1006475" h="224154">
                  <a:moveTo>
                    <a:pt x="286058" y="191709"/>
                  </a:moveTo>
                  <a:lnTo>
                    <a:pt x="243806" y="191709"/>
                  </a:lnTo>
                  <a:lnTo>
                    <a:pt x="251839" y="191237"/>
                  </a:lnTo>
                  <a:lnTo>
                    <a:pt x="259007" y="189820"/>
                  </a:lnTo>
                  <a:lnTo>
                    <a:pt x="265308" y="187459"/>
                  </a:lnTo>
                  <a:lnTo>
                    <a:pt x="270744" y="184153"/>
                  </a:lnTo>
                  <a:lnTo>
                    <a:pt x="277461" y="179115"/>
                  </a:lnTo>
                  <a:lnTo>
                    <a:pt x="280819" y="172725"/>
                  </a:lnTo>
                  <a:lnTo>
                    <a:pt x="280819" y="148610"/>
                  </a:lnTo>
                  <a:lnTo>
                    <a:pt x="318531" y="148610"/>
                  </a:lnTo>
                  <a:lnTo>
                    <a:pt x="318531" y="185413"/>
                  </a:lnTo>
                  <a:lnTo>
                    <a:pt x="287046" y="185413"/>
                  </a:lnTo>
                  <a:lnTo>
                    <a:pt x="286058" y="191709"/>
                  </a:lnTo>
                  <a:close/>
                </a:path>
                <a:path w="1006475" h="224154">
                  <a:moveTo>
                    <a:pt x="283819" y="205985"/>
                  </a:moveTo>
                  <a:lnTo>
                    <a:pt x="287046" y="185413"/>
                  </a:lnTo>
                  <a:lnTo>
                    <a:pt x="287396" y="185413"/>
                  </a:lnTo>
                  <a:lnTo>
                    <a:pt x="288279" y="193896"/>
                  </a:lnTo>
                  <a:lnTo>
                    <a:pt x="286661" y="201435"/>
                  </a:lnTo>
                  <a:lnTo>
                    <a:pt x="283819" y="205985"/>
                  </a:lnTo>
                  <a:close/>
                </a:path>
                <a:path w="1006475" h="224154">
                  <a:moveTo>
                    <a:pt x="318531" y="221096"/>
                  </a:moveTo>
                  <a:lnTo>
                    <a:pt x="281449" y="221096"/>
                  </a:lnTo>
                  <a:lnTo>
                    <a:pt x="283819" y="205985"/>
                  </a:lnTo>
                  <a:lnTo>
                    <a:pt x="286661" y="201435"/>
                  </a:lnTo>
                  <a:lnTo>
                    <a:pt x="288279" y="193896"/>
                  </a:lnTo>
                  <a:lnTo>
                    <a:pt x="287396" y="185413"/>
                  </a:lnTo>
                  <a:lnTo>
                    <a:pt x="318531" y="185413"/>
                  </a:lnTo>
                  <a:lnTo>
                    <a:pt x="318531" y="221096"/>
                  </a:lnTo>
                  <a:close/>
                </a:path>
                <a:path w="1006475" h="224154">
                  <a:moveTo>
                    <a:pt x="432914" y="74794"/>
                  </a:moveTo>
                  <a:lnTo>
                    <a:pt x="381613" y="74794"/>
                  </a:lnTo>
                  <a:lnTo>
                    <a:pt x="384836" y="57252"/>
                  </a:lnTo>
                  <a:lnTo>
                    <a:pt x="391828" y="51145"/>
                  </a:lnTo>
                  <a:lnTo>
                    <a:pt x="398802" y="48697"/>
                  </a:lnTo>
                  <a:lnTo>
                    <a:pt x="415081" y="48697"/>
                  </a:lnTo>
                  <a:lnTo>
                    <a:pt x="421751" y="51006"/>
                  </a:lnTo>
                  <a:lnTo>
                    <a:pt x="427678" y="56056"/>
                  </a:lnTo>
                  <a:lnTo>
                    <a:pt x="432619" y="60194"/>
                  </a:lnTo>
                  <a:lnTo>
                    <a:pt x="433174" y="61781"/>
                  </a:lnTo>
                  <a:lnTo>
                    <a:pt x="431430" y="67191"/>
                  </a:lnTo>
                  <a:lnTo>
                    <a:pt x="432914" y="74794"/>
                  </a:lnTo>
                  <a:close/>
                </a:path>
                <a:path w="1006475" h="224154">
                  <a:moveTo>
                    <a:pt x="494268" y="75074"/>
                  </a:moveTo>
                  <a:lnTo>
                    <a:pt x="432969" y="75074"/>
                  </a:lnTo>
                  <a:lnTo>
                    <a:pt x="434088" y="75004"/>
                  </a:lnTo>
                  <a:lnTo>
                    <a:pt x="434928" y="66655"/>
                  </a:lnTo>
                  <a:lnTo>
                    <a:pt x="433179" y="61763"/>
                  </a:lnTo>
                  <a:lnTo>
                    <a:pt x="433482" y="60824"/>
                  </a:lnTo>
                  <a:lnTo>
                    <a:pt x="439126" y="55973"/>
                  </a:lnTo>
                  <a:lnTo>
                    <a:pt x="444817" y="51122"/>
                  </a:lnTo>
                  <a:lnTo>
                    <a:pt x="451836" y="48697"/>
                  </a:lnTo>
                  <a:lnTo>
                    <a:pt x="460186" y="48697"/>
                  </a:lnTo>
                  <a:lnTo>
                    <a:pt x="491829" y="68760"/>
                  </a:lnTo>
                  <a:lnTo>
                    <a:pt x="494268" y="75074"/>
                  </a:lnTo>
                  <a:close/>
                </a:path>
                <a:path w="1006475" h="224154">
                  <a:moveTo>
                    <a:pt x="387000" y="221096"/>
                  </a:moveTo>
                  <a:lnTo>
                    <a:pt x="351317" y="221096"/>
                  </a:lnTo>
                  <a:lnTo>
                    <a:pt x="351317" y="51565"/>
                  </a:lnTo>
                  <a:lnTo>
                    <a:pt x="385881" y="51565"/>
                  </a:lnTo>
                  <a:lnTo>
                    <a:pt x="384836" y="57252"/>
                  </a:lnTo>
                  <a:lnTo>
                    <a:pt x="380633" y="60894"/>
                  </a:lnTo>
                  <a:lnTo>
                    <a:pt x="378534" y="67028"/>
                  </a:lnTo>
                  <a:lnTo>
                    <a:pt x="379934" y="74445"/>
                  </a:lnTo>
                  <a:lnTo>
                    <a:pt x="381613" y="74794"/>
                  </a:lnTo>
                  <a:lnTo>
                    <a:pt x="432914" y="74794"/>
                  </a:lnTo>
                  <a:lnTo>
                    <a:pt x="432969" y="75074"/>
                  </a:lnTo>
                  <a:lnTo>
                    <a:pt x="494268" y="75074"/>
                  </a:lnTo>
                  <a:lnTo>
                    <a:pt x="494890" y="76683"/>
                  </a:lnTo>
                  <a:lnTo>
                    <a:pt x="495658" y="80392"/>
                  </a:lnTo>
                  <a:lnTo>
                    <a:pt x="393880" y="80392"/>
                  </a:lnTo>
                  <a:lnTo>
                    <a:pt x="391362" y="81511"/>
                  </a:lnTo>
                  <a:lnTo>
                    <a:pt x="387863" y="85942"/>
                  </a:lnTo>
                  <a:lnTo>
                    <a:pt x="387000" y="89627"/>
                  </a:lnTo>
                  <a:lnTo>
                    <a:pt x="387000" y="221096"/>
                  </a:lnTo>
                  <a:close/>
                </a:path>
                <a:path w="1006475" h="224154">
                  <a:moveTo>
                    <a:pt x="381613" y="74794"/>
                  </a:moveTo>
                  <a:lnTo>
                    <a:pt x="379934" y="74445"/>
                  </a:lnTo>
                  <a:lnTo>
                    <a:pt x="378534" y="67028"/>
                  </a:lnTo>
                  <a:lnTo>
                    <a:pt x="380633" y="60894"/>
                  </a:lnTo>
                  <a:lnTo>
                    <a:pt x="384836" y="57252"/>
                  </a:lnTo>
                  <a:lnTo>
                    <a:pt x="381613" y="74794"/>
                  </a:lnTo>
                  <a:close/>
                </a:path>
                <a:path w="1006475" h="224154">
                  <a:moveTo>
                    <a:pt x="432969" y="75074"/>
                  </a:moveTo>
                  <a:lnTo>
                    <a:pt x="431430" y="67191"/>
                  </a:lnTo>
                  <a:lnTo>
                    <a:pt x="433179" y="61763"/>
                  </a:lnTo>
                  <a:lnTo>
                    <a:pt x="434928" y="66655"/>
                  </a:lnTo>
                  <a:lnTo>
                    <a:pt x="434088" y="75004"/>
                  </a:lnTo>
                  <a:lnTo>
                    <a:pt x="432969" y="75074"/>
                  </a:lnTo>
                  <a:close/>
                </a:path>
                <a:path w="1006475" h="224154">
                  <a:moveTo>
                    <a:pt x="440595" y="221096"/>
                  </a:moveTo>
                  <a:lnTo>
                    <a:pt x="408060" y="221096"/>
                  </a:lnTo>
                  <a:lnTo>
                    <a:pt x="407964" y="89627"/>
                  </a:lnTo>
                  <a:lnTo>
                    <a:pt x="407104" y="86292"/>
                  </a:lnTo>
                  <a:lnTo>
                    <a:pt x="405079" y="83820"/>
                  </a:lnTo>
                  <a:lnTo>
                    <a:pt x="403279" y="81581"/>
                  </a:lnTo>
                  <a:lnTo>
                    <a:pt x="400597" y="80392"/>
                  </a:lnTo>
                  <a:lnTo>
                    <a:pt x="447988" y="80392"/>
                  </a:lnTo>
                  <a:lnTo>
                    <a:pt x="445429" y="81511"/>
                  </a:lnTo>
                  <a:lnTo>
                    <a:pt x="443344" y="83960"/>
                  </a:lnTo>
                  <a:lnTo>
                    <a:pt x="441551" y="86059"/>
                  </a:lnTo>
                  <a:lnTo>
                    <a:pt x="440619" y="89627"/>
                  </a:lnTo>
                  <a:lnTo>
                    <a:pt x="440595" y="221096"/>
                  </a:lnTo>
                  <a:close/>
                </a:path>
                <a:path w="1006475" h="224154">
                  <a:moveTo>
                    <a:pt x="497339" y="221096"/>
                  </a:moveTo>
                  <a:lnTo>
                    <a:pt x="461655" y="221096"/>
                  </a:lnTo>
                  <a:lnTo>
                    <a:pt x="461578" y="89627"/>
                  </a:lnTo>
                  <a:lnTo>
                    <a:pt x="460769" y="86222"/>
                  </a:lnTo>
                  <a:lnTo>
                    <a:pt x="458945" y="83820"/>
                  </a:lnTo>
                  <a:lnTo>
                    <a:pt x="457288" y="81581"/>
                  </a:lnTo>
                  <a:lnTo>
                    <a:pt x="454705" y="80392"/>
                  </a:lnTo>
                  <a:lnTo>
                    <a:pt x="495658" y="80392"/>
                  </a:lnTo>
                  <a:lnTo>
                    <a:pt x="496726" y="85552"/>
                  </a:lnTo>
                  <a:lnTo>
                    <a:pt x="497339" y="95365"/>
                  </a:lnTo>
                  <a:lnTo>
                    <a:pt x="497339" y="221096"/>
                  </a:lnTo>
                  <a:close/>
                </a:path>
                <a:path w="1006475" h="224154">
                  <a:moveTo>
                    <a:pt x="568396" y="221096"/>
                  </a:moveTo>
                  <a:lnTo>
                    <a:pt x="530754" y="221096"/>
                  </a:lnTo>
                  <a:lnTo>
                    <a:pt x="530754" y="0"/>
                  </a:lnTo>
                  <a:lnTo>
                    <a:pt x="568396" y="0"/>
                  </a:lnTo>
                  <a:lnTo>
                    <a:pt x="568396" y="51845"/>
                  </a:lnTo>
                  <a:lnTo>
                    <a:pt x="566069" y="66334"/>
                  </a:lnTo>
                  <a:lnTo>
                    <a:pt x="563411" y="70981"/>
                  </a:lnTo>
                  <a:lnTo>
                    <a:pt x="561675" y="78319"/>
                  </a:lnTo>
                  <a:lnTo>
                    <a:pt x="561890" y="86549"/>
                  </a:lnTo>
                  <a:lnTo>
                    <a:pt x="562799" y="86689"/>
                  </a:lnTo>
                  <a:lnTo>
                    <a:pt x="580016" y="86689"/>
                  </a:lnTo>
                  <a:lnTo>
                    <a:pt x="575883" y="91167"/>
                  </a:lnTo>
                  <a:lnTo>
                    <a:pt x="570892" y="96624"/>
                  </a:lnTo>
                  <a:lnTo>
                    <a:pt x="568456" y="104321"/>
                  </a:lnTo>
                  <a:lnTo>
                    <a:pt x="568456" y="168340"/>
                  </a:lnTo>
                  <a:lnTo>
                    <a:pt x="570892" y="176037"/>
                  </a:lnTo>
                  <a:lnTo>
                    <a:pt x="575883" y="181494"/>
                  </a:lnTo>
                  <a:lnTo>
                    <a:pt x="579500" y="185413"/>
                  </a:lnTo>
                  <a:lnTo>
                    <a:pt x="562799" y="185413"/>
                  </a:lnTo>
                  <a:lnTo>
                    <a:pt x="562449" y="185482"/>
                  </a:lnTo>
                  <a:lnTo>
                    <a:pt x="561837" y="194106"/>
                  </a:lnTo>
                  <a:lnTo>
                    <a:pt x="563289" y="201715"/>
                  </a:lnTo>
                  <a:lnTo>
                    <a:pt x="566218" y="207209"/>
                  </a:lnTo>
                  <a:lnTo>
                    <a:pt x="568396" y="221096"/>
                  </a:lnTo>
                  <a:close/>
                </a:path>
                <a:path w="1006475" h="224154">
                  <a:moveTo>
                    <a:pt x="580016" y="86689"/>
                  </a:moveTo>
                  <a:lnTo>
                    <a:pt x="562799" y="86689"/>
                  </a:lnTo>
                  <a:lnTo>
                    <a:pt x="566072" y="66328"/>
                  </a:lnTo>
                  <a:lnTo>
                    <a:pt x="605479" y="48697"/>
                  </a:lnTo>
                  <a:lnTo>
                    <a:pt x="618021" y="49799"/>
                  </a:lnTo>
                  <a:lnTo>
                    <a:pt x="654255" y="75883"/>
                  </a:lnTo>
                  <a:lnTo>
                    <a:pt x="657377" y="82981"/>
                  </a:lnTo>
                  <a:lnTo>
                    <a:pt x="587917" y="82981"/>
                  </a:lnTo>
                  <a:lnTo>
                    <a:pt x="580921" y="85709"/>
                  </a:lnTo>
                  <a:lnTo>
                    <a:pt x="580016" y="86689"/>
                  </a:lnTo>
                  <a:close/>
                </a:path>
                <a:path w="1006475" h="224154">
                  <a:moveTo>
                    <a:pt x="562799" y="86689"/>
                  </a:moveTo>
                  <a:lnTo>
                    <a:pt x="561890" y="86549"/>
                  </a:lnTo>
                  <a:lnTo>
                    <a:pt x="561675" y="78319"/>
                  </a:lnTo>
                  <a:lnTo>
                    <a:pt x="563411" y="70981"/>
                  </a:lnTo>
                  <a:lnTo>
                    <a:pt x="566069" y="66334"/>
                  </a:lnTo>
                  <a:lnTo>
                    <a:pt x="562799" y="86689"/>
                  </a:lnTo>
                  <a:close/>
                </a:path>
                <a:path w="1006475" h="224154">
                  <a:moveTo>
                    <a:pt x="657400" y="189680"/>
                  </a:moveTo>
                  <a:lnTo>
                    <a:pt x="606015" y="189680"/>
                  </a:lnTo>
                  <a:lnTo>
                    <a:pt x="613036" y="186999"/>
                  </a:lnTo>
                  <a:lnTo>
                    <a:pt x="617933" y="181634"/>
                  </a:lnTo>
                  <a:lnTo>
                    <a:pt x="622877" y="176270"/>
                  </a:lnTo>
                  <a:lnTo>
                    <a:pt x="625350" y="168340"/>
                  </a:lnTo>
                  <a:lnTo>
                    <a:pt x="625350" y="104321"/>
                  </a:lnTo>
                  <a:lnTo>
                    <a:pt x="622877" y="96391"/>
                  </a:lnTo>
                  <a:lnTo>
                    <a:pt x="617933" y="91027"/>
                  </a:lnTo>
                  <a:lnTo>
                    <a:pt x="613036" y="85662"/>
                  </a:lnTo>
                  <a:lnTo>
                    <a:pt x="606015" y="82981"/>
                  </a:lnTo>
                  <a:lnTo>
                    <a:pt x="657377" y="82981"/>
                  </a:lnTo>
                  <a:lnTo>
                    <a:pt x="659109" y="86916"/>
                  </a:lnTo>
                  <a:lnTo>
                    <a:pt x="662021" y="99427"/>
                  </a:lnTo>
                  <a:lnTo>
                    <a:pt x="662992" y="113416"/>
                  </a:lnTo>
                  <a:lnTo>
                    <a:pt x="662992" y="159525"/>
                  </a:lnTo>
                  <a:lnTo>
                    <a:pt x="662021" y="173391"/>
                  </a:lnTo>
                  <a:lnTo>
                    <a:pt x="659109" y="185815"/>
                  </a:lnTo>
                  <a:lnTo>
                    <a:pt x="657400" y="189680"/>
                  </a:lnTo>
                  <a:close/>
                </a:path>
                <a:path w="1006475" h="224154">
                  <a:moveTo>
                    <a:pt x="566218" y="207209"/>
                  </a:moveTo>
                  <a:lnTo>
                    <a:pt x="563289" y="201715"/>
                  </a:lnTo>
                  <a:lnTo>
                    <a:pt x="561837" y="194106"/>
                  </a:lnTo>
                  <a:lnTo>
                    <a:pt x="562449" y="185482"/>
                  </a:lnTo>
                  <a:lnTo>
                    <a:pt x="562799" y="185413"/>
                  </a:lnTo>
                  <a:lnTo>
                    <a:pt x="566218" y="207209"/>
                  </a:lnTo>
                  <a:close/>
                </a:path>
                <a:path w="1006475" h="224154">
                  <a:moveTo>
                    <a:pt x="605479" y="223964"/>
                  </a:moveTo>
                  <a:lnTo>
                    <a:pt x="566805" y="208309"/>
                  </a:lnTo>
                  <a:lnTo>
                    <a:pt x="562799" y="185413"/>
                  </a:lnTo>
                  <a:lnTo>
                    <a:pt x="579500" y="185413"/>
                  </a:lnTo>
                  <a:lnTo>
                    <a:pt x="580921" y="186952"/>
                  </a:lnTo>
                  <a:lnTo>
                    <a:pt x="587917" y="189680"/>
                  </a:lnTo>
                  <a:lnTo>
                    <a:pt x="657400" y="189680"/>
                  </a:lnTo>
                  <a:lnTo>
                    <a:pt x="654255" y="196795"/>
                  </a:lnTo>
                  <a:lnTo>
                    <a:pt x="647459" y="206333"/>
                  </a:lnTo>
                  <a:lnTo>
                    <a:pt x="639011" y="214047"/>
                  </a:lnTo>
                  <a:lnTo>
                    <a:pt x="629198" y="219556"/>
                  </a:lnTo>
                  <a:lnTo>
                    <a:pt x="618021" y="222862"/>
                  </a:lnTo>
                  <a:lnTo>
                    <a:pt x="605479" y="223964"/>
                  </a:lnTo>
                  <a:close/>
                </a:path>
                <a:path w="1006475" h="224154">
                  <a:moveTo>
                    <a:pt x="833823" y="86759"/>
                  </a:moveTo>
                  <a:lnTo>
                    <a:pt x="801778" y="86759"/>
                  </a:lnTo>
                  <a:lnTo>
                    <a:pt x="802618" y="86619"/>
                  </a:lnTo>
                  <a:lnTo>
                    <a:pt x="802832" y="78358"/>
                  </a:lnTo>
                  <a:lnTo>
                    <a:pt x="801096" y="70999"/>
                  </a:lnTo>
                  <a:lnTo>
                    <a:pt x="798474" y="66405"/>
                  </a:lnTo>
                  <a:lnTo>
                    <a:pt x="796111" y="51845"/>
                  </a:lnTo>
                  <a:lnTo>
                    <a:pt x="796111" y="0"/>
                  </a:lnTo>
                  <a:lnTo>
                    <a:pt x="833823" y="0"/>
                  </a:lnTo>
                  <a:lnTo>
                    <a:pt x="833823" y="86759"/>
                  </a:lnTo>
                  <a:close/>
                </a:path>
                <a:path w="1006475" h="224154">
                  <a:moveTo>
                    <a:pt x="759098" y="223964"/>
                  </a:moveTo>
                  <a:lnTo>
                    <a:pt x="717048" y="206333"/>
                  </a:lnTo>
                  <a:lnTo>
                    <a:pt x="701515" y="159525"/>
                  </a:lnTo>
                  <a:lnTo>
                    <a:pt x="701515" y="113416"/>
                  </a:lnTo>
                  <a:lnTo>
                    <a:pt x="710252" y="75883"/>
                  </a:lnTo>
                  <a:lnTo>
                    <a:pt x="746552" y="49799"/>
                  </a:lnTo>
                  <a:lnTo>
                    <a:pt x="759098" y="48697"/>
                  </a:lnTo>
                  <a:lnTo>
                    <a:pt x="768461" y="49340"/>
                  </a:lnTo>
                  <a:lnTo>
                    <a:pt x="801165" y="82981"/>
                  </a:lnTo>
                  <a:lnTo>
                    <a:pt x="758515" y="82981"/>
                  </a:lnTo>
                  <a:lnTo>
                    <a:pt x="751472" y="85662"/>
                  </a:lnTo>
                  <a:lnTo>
                    <a:pt x="741676" y="96391"/>
                  </a:lnTo>
                  <a:lnTo>
                    <a:pt x="739228" y="104321"/>
                  </a:lnTo>
                  <a:lnTo>
                    <a:pt x="739228" y="168340"/>
                  </a:lnTo>
                  <a:lnTo>
                    <a:pt x="741676" y="176270"/>
                  </a:lnTo>
                  <a:lnTo>
                    <a:pt x="751472" y="186999"/>
                  </a:lnTo>
                  <a:lnTo>
                    <a:pt x="758515" y="189680"/>
                  </a:lnTo>
                  <a:lnTo>
                    <a:pt x="801091" y="189680"/>
                  </a:lnTo>
                  <a:lnTo>
                    <a:pt x="798323" y="207138"/>
                  </a:lnTo>
                  <a:lnTo>
                    <a:pt x="768587" y="223335"/>
                  </a:lnTo>
                  <a:lnTo>
                    <a:pt x="759098" y="223964"/>
                  </a:lnTo>
                  <a:close/>
                </a:path>
                <a:path w="1006475" h="224154">
                  <a:moveTo>
                    <a:pt x="801778" y="86759"/>
                  </a:moveTo>
                  <a:lnTo>
                    <a:pt x="798474" y="66405"/>
                  </a:lnTo>
                  <a:lnTo>
                    <a:pt x="801096" y="70999"/>
                  </a:lnTo>
                  <a:lnTo>
                    <a:pt x="802832" y="78358"/>
                  </a:lnTo>
                  <a:lnTo>
                    <a:pt x="802618" y="86619"/>
                  </a:lnTo>
                  <a:lnTo>
                    <a:pt x="801778" y="86759"/>
                  </a:lnTo>
                  <a:close/>
                </a:path>
                <a:path w="1006475" h="224154">
                  <a:moveTo>
                    <a:pt x="801091" y="189680"/>
                  </a:moveTo>
                  <a:lnTo>
                    <a:pt x="776660" y="189680"/>
                  </a:lnTo>
                  <a:lnTo>
                    <a:pt x="783633" y="186952"/>
                  </a:lnTo>
                  <a:lnTo>
                    <a:pt x="793615" y="176037"/>
                  </a:lnTo>
                  <a:lnTo>
                    <a:pt x="796052" y="168340"/>
                  </a:lnTo>
                  <a:lnTo>
                    <a:pt x="796052" y="104321"/>
                  </a:lnTo>
                  <a:lnTo>
                    <a:pt x="793615" y="96624"/>
                  </a:lnTo>
                  <a:lnTo>
                    <a:pt x="783633" y="85709"/>
                  </a:lnTo>
                  <a:lnTo>
                    <a:pt x="776660" y="82981"/>
                  </a:lnTo>
                  <a:lnTo>
                    <a:pt x="801165" y="82981"/>
                  </a:lnTo>
                  <a:lnTo>
                    <a:pt x="801778" y="86759"/>
                  </a:lnTo>
                  <a:lnTo>
                    <a:pt x="833823" y="86759"/>
                  </a:lnTo>
                  <a:lnTo>
                    <a:pt x="833823" y="185343"/>
                  </a:lnTo>
                  <a:lnTo>
                    <a:pt x="801778" y="185343"/>
                  </a:lnTo>
                  <a:lnTo>
                    <a:pt x="801091" y="189680"/>
                  </a:lnTo>
                  <a:close/>
                </a:path>
                <a:path w="1006475" h="224154">
                  <a:moveTo>
                    <a:pt x="798323" y="207138"/>
                  </a:moveTo>
                  <a:lnTo>
                    <a:pt x="801778" y="185343"/>
                  </a:lnTo>
                  <a:lnTo>
                    <a:pt x="802058" y="185413"/>
                  </a:lnTo>
                  <a:lnTo>
                    <a:pt x="802670" y="194067"/>
                  </a:lnTo>
                  <a:lnTo>
                    <a:pt x="801218" y="201697"/>
                  </a:lnTo>
                  <a:lnTo>
                    <a:pt x="798323" y="207138"/>
                  </a:lnTo>
                  <a:close/>
                </a:path>
                <a:path w="1006475" h="224154">
                  <a:moveTo>
                    <a:pt x="833823" y="221096"/>
                  </a:moveTo>
                  <a:lnTo>
                    <a:pt x="796111" y="221096"/>
                  </a:lnTo>
                  <a:lnTo>
                    <a:pt x="798323" y="207138"/>
                  </a:lnTo>
                  <a:lnTo>
                    <a:pt x="801218" y="201697"/>
                  </a:lnTo>
                  <a:lnTo>
                    <a:pt x="802670" y="194067"/>
                  </a:lnTo>
                  <a:lnTo>
                    <a:pt x="802058" y="185413"/>
                  </a:lnTo>
                  <a:lnTo>
                    <a:pt x="801778" y="185343"/>
                  </a:lnTo>
                  <a:lnTo>
                    <a:pt x="833823" y="185343"/>
                  </a:lnTo>
                  <a:lnTo>
                    <a:pt x="833823" y="221096"/>
                  </a:lnTo>
                  <a:close/>
                </a:path>
                <a:path w="1006475" h="224154">
                  <a:moveTo>
                    <a:pt x="911878" y="105020"/>
                  </a:moveTo>
                  <a:lnTo>
                    <a:pt x="874095" y="105020"/>
                  </a:lnTo>
                  <a:lnTo>
                    <a:pt x="876881" y="91359"/>
                  </a:lnTo>
                  <a:lnTo>
                    <a:pt x="905616" y="56494"/>
                  </a:lnTo>
                  <a:lnTo>
                    <a:pt x="940774" y="48977"/>
                  </a:lnTo>
                  <a:lnTo>
                    <a:pt x="954903" y="49947"/>
                  </a:lnTo>
                  <a:lnTo>
                    <a:pt x="996258" y="72980"/>
                  </a:lnTo>
                  <a:lnTo>
                    <a:pt x="1002058" y="83540"/>
                  </a:lnTo>
                  <a:lnTo>
                    <a:pt x="932238" y="83540"/>
                  </a:lnTo>
                  <a:lnTo>
                    <a:pt x="925685" y="85056"/>
                  </a:lnTo>
                  <a:lnTo>
                    <a:pt x="916029" y="91120"/>
                  </a:lnTo>
                  <a:lnTo>
                    <a:pt x="913044" y="96764"/>
                  </a:lnTo>
                  <a:lnTo>
                    <a:pt x="911878" y="105020"/>
                  </a:lnTo>
                  <a:close/>
                </a:path>
                <a:path w="1006475" h="224154">
                  <a:moveTo>
                    <a:pt x="925591" y="223964"/>
                  </a:moveTo>
                  <a:lnTo>
                    <a:pt x="883051" y="209761"/>
                  </a:lnTo>
                  <a:lnTo>
                    <a:pt x="866889" y="171279"/>
                  </a:lnTo>
                  <a:lnTo>
                    <a:pt x="867890" y="159319"/>
                  </a:lnTo>
                  <a:lnTo>
                    <a:pt x="891605" y="125101"/>
                  </a:lnTo>
                  <a:lnTo>
                    <a:pt x="925871" y="116915"/>
                  </a:lnTo>
                  <a:lnTo>
                    <a:pt x="968621" y="116915"/>
                  </a:lnTo>
                  <a:lnTo>
                    <a:pt x="968621" y="99936"/>
                  </a:lnTo>
                  <a:lnTo>
                    <a:pt x="966219" y="93988"/>
                  </a:lnTo>
                  <a:lnTo>
                    <a:pt x="961415" y="89837"/>
                  </a:lnTo>
                  <a:lnTo>
                    <a:pt x="956657" y="85639"/>
                  </a:lnTo>
                  <a:lnTo>
                    <a:pt x="949683" y="83540"/>
                  </a:lnTo>
                  <a:lnTo>
                    <a:pt x="1002058" y="83540"/>
                  </a:lnTo>
                  <a:lnTo>
                    <a:pt x="1005214" y="94145"/>
                  </a:lnTo>
                  <a:lnTo>
                    <a:pt x="1006333" y="106839"/>
                  </a:lnTo>
                  <a:lnTo>
                    <a:pt x="1006333" y="148610"/>
                  </a:lnTo>
                  <a:lnTo>
                    <a:pt x="919434" y="148610"/>
                  </a:lnTo>
                  <a:lnTo>
                    <a:pt x="914047" y="150429"/>
                  </a:lnTo>
                  <a:lnTo>
                    <a:pt x="906490" y="157705"/>
                  </a:lnTo>
                  <a:lnTo>
                    <a:pt x="904601" y="162883"/>
                  </a:lnTo>
                  <a:lnTo>
                    <a:pt x="904601" y="176503"/>
                  </a:lnTo>
                  <a:lnTo>
                    <a:pt x="906934" y="181914"/>
                  </a:lnTo>
                  <a:lnTo>
                    <a:pt x="916262" y="189750"/>
                  </a:lnTo>
                  <a:lnTo>
                    <a:pt x="922933" y="191709"/>
                  </a:lnTo>
                  <a:lnTo>
                    <a:pt x="973860" y="191709"/>
                  </a:lnTo>
                  <a:lnTo>
                    <a:pt x="971621" y="205985"/>
                  </a:lnTo>
                  <a:lnTo>
                    <a:pt x="936371" y="223322"/>
                  </a:lnTo>
                  <a:lnTo>
                    <a:pt x="925591" y="223964"/>
                  </a:lnTo>
                  <a:close/>
                </a:path>
                <a:path w="1006475" h="224154">
                  <a:moveTo>
                    <a:pt x="973860" y="191709"/>
                  </a:moveTo>
                  <a:lnTo>
                    <a:pt x="931609" y="191709"/>
                  </a:lnTo>
                  <a:lnTo>
                    <a:pt x="939642" y="191237"/>
                  </a:lnTo>
                  <a:lnTo>
                    <a:pt x="946809" y="189820"/>
                  </a:lnTo>
                  <a:lnTo>
                    <a:pt x="953110" y="187459"/>
                  </a:lnTo>
                  <a:lnTo>
                    <a:pt x="958546" y="184153"/>
                  </a:lnTo>
                  <a:lnTo>
                    <a:pt x="965263" y="179115"/>
                  </a:lnTo>
                  <a:lnTo>
                    <a:pt x="968621" y="172725"/>
                  </a:lnTo>
                  <a:lnTo>
                    <a:pt x="968621" y="148610"/>
                  </a:lnTo>
                  <a:lnTo>
                    <a:pt x="1006333" y="148610"/>
                  </a:lnTo>
                  <a:lnTo>
                    <a:pt x="1006333" y="185413"/>
                  </a:lnTo>
                  <a:lnTo>
                    <a:pt x="974848" y="185413"/>
                  </a:lnTo>
                  <a:lnTo>
                    <a:pt x="973860" y="191709"/>
                  </a:lnTo>
                  <a:close/>
                </a:path>
                <a:path w="1006475" h="224154">
                  <a:moveTo>
                    <a:pt x="971621" y="205985"/>
                  </a:moveTo>
                  <a:lnTo>
                    <a:pt x="974848" y="185413"/>
                  </a:lnTo>
                  <a:lnTo>
                    <a:pt x="975198" y="185413"/>
                  </a:lnTo>
                  <a:lnTo>
                    <a:pt x="976081" y="193896"/>
                  </a:lnTo>
                  <a:lnTo>
                    <a:pt x="974463" y="201435"/>
                  </a:lnTo>
                  <a:lnTo>
                    <a:pt x="971621" y="205985"/>
                  </a:lnTo>
                  <a:close/>
                </a:path>
                <a:path w="1006475" h="224154">
                  <a:moveTo>
                    <a:pt x="1006333" y="221096"/>
                  </a:moveTo>
                  <a:lnTo>
                    <a:pt x="969251" y="221096"/>
                  </a:lnTo>
                  <a:lnTo>
                    <a:pt x="971621" y="205985"/>
                  </a:lnTo>
                  <a:lnTo>
                    <a:pt x="974463" y="201435"/>
                  </a:lnTo>
                  <a:lnTo>
                    <a:pt x="976081" y="193896"/>
                  </a:lnTo>
                  <a:lnTo>
                    <a:pt x="975198" y="185413"/>
                  </a:lnTo>
                  <a:lnTo>
                    <a:pt x="1006333" y="185413"/>
                  </a:lnTo>
                  <a:lnTo>
                    <a:pt x="1006333" y="221096"/>
                  </a:lnTo>
                  <a:close/>
                </a:path>
              </a:pathLst>
            </a:custGeom>
            <a:solidFill>
              <a:srgbClr val="007BB5"/>
            </a:solidFill>
          </p:spPr>
          <p:txBody>
            <a:bodyPr wrap="square" lIns="0" tIns="0" rIns="0" bIns="0" rtlCol="0"/>
            <a:lstStyle/>
            <a:p>
              <a:endParaRPr/>
            </a:p>
          </p:txBody>
        </p:sp>
      </p:grpSp>
      <p:sp>
        <p:nvSpPr>
          <p:cNvPr id="7" name="object 7"/>
          <p:cNvSpPr/>
          <p:nvPr/>
        </p:nvSpPr>
        <p:spPr>
          <a:xfrm>
            <a:off x="491289" y="6243469"/>
            <a:ext cx="14575155" cy="819150"/>
          </a:xfrm>
          <a:custGeom>
            <a:avLst/>
            <a:gdLst/>
            <a:ahLst/>
            <a:cxnLst/>
            <a:rect l="l" t="t" r="r" b="b"/>
            <a:pathLst>
              <a:path w="14575155" h="819150">
                <a:moveTo>
                  <a:pt x="14498413" y="818815"/>
                </a:moveTo>
                <a:lnTo>
                  <a:pt x="76505" y="818815"/>
                </a:lnTo>
                <a:lnTo>
                  <a:pt x="71180" y="818290"/>
                </a:lnTo>
                <a:lnTo>
                  <a:pt x="31920" y="802028"/>
                </a:lnTo>
                <a:lnTo>
                  <a:pt x="4175" y="763301"/>
                </a:lnTo>
                <a:lnTo>
                  <a:pt x="0" y="742309"/>
                </a:lnTo>
                <a:lnTo>
                  <a:pt x="0" y="736934"/>
                </a:lnTo>
                <a:lnTo>
                  <a:pt x="0" y="76504"/>
                </a:lnTo>
                <a:lnTo>
                  <a:pt x="16786" y="31920"/>
                </a:lnTo>
                <a:lnTo>
                  <a:pt x="55513" y="4174"/>
                </a:lnTo>
                <a:lnTo>
                  <a:pt x="76505" y="0"/>
                </a:lnTo>
                <a:lnTo>
                  <a:pt x="14498413" y="0"/>
                </a:lnTo>
                <a:lnTo>
                  <a:pt x="14542998" y="16785"/>
                </a:lnTo>
                <a:lnTo>
                  <a:pt x="14570742" y="55513"/>
                </a:lnTo>
                <a:lnTo>
                  <a:pt x="14574918" y="76504"/>
                </a:lnTo>
                <a:lnTo>
                  <a:pt x="14574918" y="742309"/>
                </a:lnTo>
                <a:lnTo>
                  <a:pt x="14558132" y="786894"/>
                </a:lnTo>
                <a:lnTo>
                  <a:pt x="14519404" y="814639"/>
                </a:lnTo>
                <a:lnTo>
                  <a:pt x="14503737" y="818290"/>
                </a:lnTo>
                <a:lnTo>
                  <a:pt x="14498413" y="818815"/>
                </a:lnTo>
                <a:close/>
              </a:path>
            </a:pathLst>
          </a:custGeom>
          <a:solidFill>
            <a:srgbClr val="04182D"/>
          </a:solidFill>
        </p:spPr>
        <p:txBody>
          <a:bodyPr wrap="square" lIns="0" tIns="0" rIns="0" bIns="0" rtlCol="0"/>
          <a:lstStyle/>
          <a:p>
            <a:endParaRPr/>
          </a:p>
        </p:txBody>
      </p:sp>
      <p:pic>
        <p:nvPicPr>
          <p:cNvPr id="8" name="object 8"/>
          <p:cNvPicPr/>
          <p:nvPr/>
        </p:nvPicPr>
        <p:blipFill>
          <a:blip r:embed="rId2" cstate="print"/>
          <a:stretch>
            <a:fillRect/>
          </a:stretch>
        </p:blipFill>
        <p:spPr>
          <a:xfrm>
            <a:off x="511759" y="1351045"/>
            <a:ext cx="102352" cy="102351"/>
          </a:xfrm>
          <a:prstGeom prst="rect">
            <a:avLst/>
          </a:prstGeom>
        </p:spPr>
      </p:pic>
      <p:sp>
        <p:nvSpPr>
          <p:cNvPr id="9" name="object 9"/>
          <p:cNvSpPr txBox="1"/>
          <p:nvPr/>
        </p:nvSpPr>
        <p:spPr>
          <a:xfrm>
            <a:off x="642352" y="1082285"/>
            <a:ext cx="13277850" cy="4678680"/>
          </a:xfrm>
          <a:prstGeom prst="rect">
            <a:avLst/>
          </a:prstGeom>
        </p:spPr>
        <p:txBody>
          <a:bodyPr vert="horz" wrap="square" lIns="0" tIns="12065" rIns="0" bIns="0" rtlCol="0">
            <a:spAutoFit/>
          </a:bodyPr>
          <a:lstStyle/>
          <a:p>
            <a:pPr marL="217170" marR="5080">
              <a:lnSpc>
                <a:spcPct val="115100"/>
              </a:lnSpc>
              <a:spcBef>
                <a:spcPts val="95"/>
              </a:spcBef>
            </a:pPr>
            <a:r>
              <a:rPr sz="2500" spc="100" dirty="0">
                <a:solidFill>
                  <a:srgbClr val="04182D"/>
                </a:solidFill>
                <a:latin typeface="Microsoft Sans Serif"/>
                <a:cs typeface="Microsoft Sans Serif"/>
              </a:rPr>
              <a:t>map</a:t>
            </a:r>
            <a:r>
              <a:rPr sz="2800" spc="10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takes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9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list</a:t>
            </a:r>
            <a:r>
              <a:rPr sz="2500" spc="8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60" dirty="0">
                <a:solidFill>
                  <a:srgbClr val="04182D"/>
                </a:solidFill>
                <a:latin typeface="Microsoft Sans Serif"/>
                <a:cs typeface="Microsoft Sans Serif"/>
              </a:rPr>
              <a:t>ret</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rns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ne</a:t>
            </a:r>
            <a:r>
              <a:rPr sz="2800" spc="55" dirty="0">
                <a:solidFill>
                  <a:srgbClr val="04182D"/>
                </a:solidFill>
                <a:latin typeface="Microsoft Sans Serif"/>
                <a:cs typeface="Microsoft Sans Serif"/>
              </a:rPr>
              <a:t>w</a:t>
            </a:r>
            <a:r>
              <a:rPr sz="2800" spc="5" dirty="0">
                <a:solidFill>
                  <a:srgbClr val="04182D"/>
                </a:solidFill>
                <a:latin typeface="Microsoft Sans Serif"/>
                <a:cs typeface="Microsoft Sans Serif"/>
              </a:rPr>
              <a:t> </a:t>
            </a:r>
            <a:r>
              <a:rPr sz="2500" spc="75" dirty="0">
                <a:solidFill>
                  <a:srgbClr val="04182D"/>
                </a:solidFill>
                <a:latin typeface="Microsoft Sans Serif"/>
                <a:cs typeface="Microsoft Sans Serif"/>
              </a:rPr>
              <a:t>list</a:t>
            </a:r>
            <a:r>
              <a:rPr sz="2500" spc="90" dirty="0">
                <a:solidFill>
                  <a:srgbClr val="04182D"/>
                </a:solidFill>
                <a:latin typeface="Microsoft Sans Serif"/>
                <a:cs typeface="Microsoft Sans Serif"/>
              </a:rPr>
              <a:t> </a:t>
            </a:r>
            <a:r>
              <a:rPr sz="2800" spc="80" dirty="0">
                <a:solidFill>
                  <a:srgbClr val="04182D"/>
                </a:solidFill>
                <a:latin typeface="Microsoft Sans Serif"/>
                <a:cs typeface="Microsoft Sans Serif"/>
              </a:rPr>
              <a:t>w</a:t>
            </a:r>
            <a:r>
              <a:rPr sz="2500" spc="80" dirty="0">
                <a:solidFill>
                  <a:srgbClr val="04182D"/>
                </a:solidFill>
                <a:latin typeface="Microsoft Sans Serif"/>
                <a:cs typeface="Microsoft Sans Serif"/>
              </a:rPr>
              <a:t>hich</a:t>
            </a:r>
            <a:r>
              <a:rPr sz="2500" spc="90" dirty="0">
                <a:solidFill>
                  <a:srgbClr val="04182D"/>
                </a:solidFill>
                <a:latin typeface="Microsoft Sans Serif"/>
                <a:cs typeface="Microsoft Sans Serif"/>
              </a:rPr>
              <a:t> </a:t>
            </a:r>
            <a:r>
              <a:rPr sz="2500" spc="110" dirty="0">
                <a:solidFill>
                  <a:srgbClr val="04182D"/>
                </a:solidFill>
                <a:latin typeface="Microsoft Sans Serif"/>
                <a:cs typeface="Microsoft Sans Serif"/>
              </a:rPr>
              <a:t>contains</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items </a:t>
            </a:r>
            <a:r>
              <a:rPr sz="2500" spc="-650" dirty="0">
                <a:solidFill>
                  <a:srgbClr val="04182D"/>
                </a:solidFill>
                <a:latin typeface="Microsoft Sans Serif"/>
                <a:cs typeface="Microsoft Sans Serif"/>
              </a:rPr>
              <a:t> </a:t>
            </a:r>
            <a:r>
              <a:rPr sz="2500" spc="100" dirty="0">
                <a:solidFill>
                  <a:srgbClr val="04182D"/>
                </a:solidFill>
                <a:latin typeface="Microsoft Sans Serif"/>
                <a:cs typeface="Microsoft Sans Serif"/>
              </a:rPr>
              <a:t>ret</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rned</a:t>
            </a:r>
            <a:r>
              <a:rPr sz="2500" spc="80" dirty="0">
                <a:solidFill>
                  <a:srgbClr val="04182D"/>
                </a:solidFill>
                <a:latin typeface="Microsoft Sans Serif"/>
                <a:cs typeface="Microsoft Sans Serif"/>
              </a:rPr>
              <a:t> </a:t>
            </a:r>
            <a:r>
              <a:rPr sz="2500" spc="110" dirty="0">
                <a:solidFill>
                  <a:srgbClr val="04182D"/>
                </a:solidFill>
                <a:latin typeface="Microsoft Sans Serif"/>
                <a:cs typeface="Microsoft Sans Serif"/>
              </a:rPr>
              <a:t>b</a:t>
            </a:r>
            <a:r>
              <a:rPr sz="2800" spc="11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204" dirty="0">
                <a:solidFill>
                  <a:srgbClr val="04182D"/>
                </a:solidFill>
                <a:latin typeface="Microsoft Sans Serif"/>
                <a:cs typeface="Microsoft Sans Serif"/>
              </a:rPr>
              <a:t>that</a:t>
            </a:r>
            <a:r>
              <a:rPr sz="2500" spc="8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85"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each</a:t>
            </a:r>
            <a:r>
              <a:rPr sz="2500" spc="85" dirty="0">
                <a:solidFill>
                  <a:srgbClr val="04182D"/>
                </a:solidFill>
                <a:latin typeface="Microsoft Sans Serif"/>
                <a:cs typeface="Microsoft Sans Serif"/>
              </a:rPr>
              <a:t> </a:t>
            </a:r>
            <a:r>
              <a:rPr sz="2500" spc="150" dirty="0">
                <a:solidFill>
                  <a:srgbClr val="04182D"/>
                </a:solidFill>
                <a:latin typeface="Microsoft Sans Serif"/>
                <a:cs typeface="Microsoft Sans Serif"/>
              </a:rPr>
              <a:t>item</a:t>
            </a:r>
            <a:endParaRPr sz="2500">
              <a:latin typeface="Microsoft Sans Serif"/>
              <a:cs typeface="Microsoft Sans Serif"/>
            </a:endParaRPr>
          </a:p>
          <a:p>
            <a:pPr marL="217170">
              <a:lnSpc>
                <a:spcPct val="100000"/>
              </a:lnSpc>
              <a:spcBef>
                <a:spcPts val="1800"/>
              </a:spcBef>
            </a:pPr>
            <a:r>
              <a:rPr sz="2500" spc="90" dirty="0">
                <a:solidFill>
                  <a:srgbClr val="04182D"/>
                </a:solidFill>
                <a:latin typeface="Microsoft Sans Serif"/>
                <a:cs typeface="Microsoft Sans Serif"/>
              </a:rPr>
              <a:t>General</a:t>
            </a:r>
            <a:r>
              <a:rPr sz="2500" spc="65" dirty="0">
                <a:solidFill>
                  <a:srgbClr val="04182D"/>
                </a:solidFill>
                <a:latin typeface="Microsoft Sans Serif"/>
                <a:cs typeface="Microsoft Sans Serif"/>
              </a:rPr>
              <a:t> s</a:t>
            </a:r>
            <a:r>
              <a:rPr sz="2800" spc="65" dirty="0">
                <a:solidFill>
                  <a:srgbClr val="04182D"/>
                </a:solidFill>
                <a:latin typeface="Microsoft Sans Serif"/>
                <a:cs typeface="Microsoft Sans Serif"/>
              </a:rPr>
              <a:t>y</a:t>
            </a:r>
            <a:r>
              <a:rPr sz="2500" spc="65" dirty="0">
                <a:solidFill>
                  <a:srgbClr val="04182D"/>
                </a:solidFill>
                <a:latin typeface="Microsoft Sans Serif"/>
                <a:cs typeface="Microsoft Sans Serif"/>
              </a:rPr>
              <a:t>nta</a:t>
            </a:r>
            <a:r>
              <a:rPr sz="2800" spc="65" dirty="0">
                <a:solidFill>
                  <a:srgbClr val="04182D"/>
                </a:solidFill>
                <a:latin typeface="Microsoft Sans Serif"/>
                <a:cs typeface="Microsoft Sans Serif"/>
              </a:rPr>
              <a:t>x</a:t>
            </a:r>
            <a:r>
              <a:rPr sz="2800" spc="-1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70" dirty="0">
                <a:solidFill>
                  <a:srgbClr val="04182D"/>
                </a:solidFill>
                <a:latin typeface="Microsoft Sans Serif"/>
                <a:cs typeface="Microsoft Sans Serif"/>
              </a:rPr>
              <a:t> </a:t>
            </a:r>
            <a:r>
              <a:rPr sz="2500" spc="100" dirty="0">
                <a:solidFill>
                  <a:srgbClr val="04182D"/>
                </a:solidFill>
                <a:latin typeface="Microsoft Sans Serif"/>
                <a:cs typeface="Microsoft Sans Serif"/>
              </a:rPr>
              <a:t>map</a:t>
            </a:r>
            <a:r>
              <a:rPr sz="2800" spc="100" dirty="0">
                <a:solidFill>
                  <a:srgbClr val="04182D"/>
                </a:solidFill>
                <a:latin typeface="Microsoft Sans Serif"/>
                <a:cs typeface="Microsoft Sans Serif"/>
              </a:rPr>
              <a:t>()</a:t>
            </a:r>
            <a:endParaRPr sz="2800">
              <a:latin typeface="Microsoft Sans Serif"/>
              <a:cs typeface="Microsoft Sans Serif"/>
            </a:endParaRPr>
          </a:p>
          <a:p>
            <a:pPr>
              <a:lnSpc>
                <a:spcPct val="100000"/>
              </a:lnSpc>
              <a:spcBef>
                <a:spcPts val="15"/>
              </a:spcBef>
            </a:pPr>
            <a:endParaRPr sz="3200">
              <a:latin typeface="Microsoft Sans Serif"/>
              <a:cs typeface="Microsoft Sans Serif"/>
            </a:endParaRPr>
          </a:p>
          <a:p>
            <a:pPr marL="12700">
              <a:lnSpc>
                <a:spcPct val="100000"/>
              </a:lnSpc>
            </a:pPr>
            <a:r>
              <a:rPr sz="2250" dirty="0">
                <a:solidFill>
                  <a:srgbClr val="008600"/>
                </a:solidFill>
                <a:latin typeface="Courier New"/>
                <a:cs typeface="Courier New"/>
              </a:rPr>
              <a:t>map</a:t>
            </a:r>
            <a:r>
              <a:rPr sz="2250" dirty="0">
                <a:solidFill>
                  <a:srgbClr val="04182D"/>
                </a:solidFill>
                <a:latin typeface="Courier New"/>
                <a:cs typeface="Courier New"/>
              </a:rPr>
              <a:t>(function,</a:t>
            </a:r>
            <a:r>
              <a:rPr sz="2250" spc="-30" dirty="0">
                <a:solidFill>
                  <a:srgbClr val="04182D"/>
                </a:solidFill>
                <a:latin typeface="Courier New"/>
                <a:cs typeface="Courier New"/>
              </a:rPr>
              <a:t> </a:t>
            </a:r>
            <a:r>
              <a:rPr sz="2250" dirty="0">
                <a:solidFill>
                  <a:srgbClr val="008600"/>
                </a:solidFill>
                <a:latin typeface="Courier New"/>
                <a:cs typeface="Courier New"/>
              </a:rPr>
              <a:t>list</a:t>
            </a:r>
            <a:r>
              <a:rPr sz="2250" dirty="0">
                <a:solidFill>
                  <a:srgbClr val="04182D"/>
                </a:solidFill>
                <a:latin typeface="Courier New"/>
                <a:cs typeface="Courier New"/>
              </a:rPr>
              <a:t>)</a:t>
            </a:r>
            <a:endParaRPr sz="2250">
              <a:latin typeface="Courier New"/>
              <a:cs typeface="Courier New"/>
            </a:endParaRPr>
          </a:p>
          <a:p>
            <a:pPr>
              <a:lnSpc>
                <a:spcPct val="100000"/>
              </a:lnSpc>
              <a:spcBef>
                <a:spcPts val="45"/>
              </a:spcBef>
            </a:pPr>
            <a:endParaRPr sz="3350">
              <a:latin typeface="Courier New"/>
              <a:cs typeface="Courier New"/>
            </a:endParaRPr>
          </a:p>
          <a:p>
            <a:pPr marL="217170">
              <a:lnSpc>
                <a:spcPct val="100000"/>
              </a:lnSpc>
            </a:pPr>
            <a:r>
              <a:rPr sz="2500" spc="70" dirty="0">
                <a:solidFill>
                  <a:srgbClr val="04182D"/>
                </a:solidFill>
                <a:latin typeface="Microsoft Sans Serif"/>
                <a:cs typeface="Microsoft Sans Serif"/>
              </a:rPr>
              <a:t>E</a:t>
            </a:r>
            <a:r>
              <a:rPr sz="2800" spc="70" dirty="0">
                <a:solidFill>
                  <a:srgbClr val="04182D"/>
                </a:solidFill>
                <a:latin typeface="Microsoft Sans Serif"/>
                <a:cs typeface="Microsoft Sans Serif"/>
              </a:rPr>
              <a:t>x</a:t>
            </a:r>
            <a:r>
              <a:rPr sz="2500" spc="70" dirty="0">
                <a:solidFill>
                  <a:srgbClr val="04182D"/>
                </a:solidFill>
                <a:latin typeface="Microsoft Sans Serif"/>
                <a:cs typeface="Microsoft Sans Serif"/>
              </a:rPr>
              <a:t>ample </a:t>
            </a:r>
            <a:r>
              <a:rPr sz="2500" spc="140" dirty="0">
                <a:solidFill>
                  <a:srgbClr val="04182D"/>
                </a:solidFill>
                <a:latin typeface="Microsoft Sans Serif"/>
                <a:cs typeface="Microsoft Sans Serif"/>
              </a:rPr>
              <a:t>of</a:t>
            </a:r>
            <a:r>
              <a:rPr sz="2500" spc="70" dirty="0">
                <a:solidFill>
                  <a:srgbClr val="04182D"/>
                </a:solidFill>
                <a:latin typeface="Microsoft Sans Serif"/>
                <a:cs typeface="Microsoft Sans Serif"/>
              </a:rPr>
              <a:t> </a:t>
            </a:r>
            <a:r>
              <a:rPr sz="2500" spc="100" dirty="0">
                <a:solidFill>
                  <a:srgbClr val="04182D"/>
                </a:solidFill>
                <a:latin typeface="Microsoft Sans Serif"/>
                <a:cs typeface="Microsoft Sans Serif"/>
              </a:rPr>
              <a:t>map</a:t>
            </a:r>
            <a:r>
              <a:rPr sz="2800" spc="100" dirty="0">
                <a:solidFill>
                  <a:srgbClr val="04182D"/>
                </a:solidFill>
                <a:latin typeface="Microsoft Sans Serif"/>
                <a:cs typeface="Microsoft Sans Serif"/>
              </a:rPr>
              <a:t>()</a:t>
            </a:r>
            <a:endParaRPr sz="2800">
              <a:latin typeface="Microsoft Sans Serif"/>
              <a:cs typeface="Microsoft Sans Serif"/>
            </a:endParaRPr>
          </a:p>
          <a:p>
            <a:pPr marL="12700" marR="7411720">
              <a:lnSpc>
                <a:spcPct val="143300"/>
              </a:lnSpc>
              <a:spcBef>
                <a:spcPts val="2470"/>
              </a:spcBef>
            </a:pPr>
            <a:r>
              <a:rPr sz="2250" dirty="0">
                <a:solidFill>
                  <a:srgbClr val="04182D"/>
                </a:solidFill>
                <a:latin typeface="Courier New"/>
                <a:cs typeface="Courier New"/>
              </a:rPr>
              <a:t>items = [</a:t>
            </a:r>
            <a:r>
              <a:rPr sz="2250" dirty="0">
                <a:solidFill>
                  <a:srgbClr val="BE2F72"/>
                </a:solidFill>
                <a:latin typeface="Courier New"/>
                <a:cs typeface="Courier New"/>
              </a:rPr>
              <a:t>1</a:t>
            </a:r>
            <a:r>
              <a:rPr sz="2250" dirty="0">
                <a:solidFill>
                  <a:srgbClr val="04182D"/>
                </a:solidFill>
                <a:latin typeface="Courier New"/>
                <a:cs typeface="Courier New"/>
              </a:rPr>
              <a:t>, </a:t>
            </a:r>
            <a:r>
              <a:rPr sz="2250" dirty="0">
                <a:solidFill>
                  <a:srgbClr val="BE2F72"/>
                </a:solidFill>
                <a:latin typeface="Courier New"/>
                <a:cs typeface="Courier New"/>
              </a:rPr>
              <a:t>2</a:t>
            </a:r>
            <a:r>
              <a:rPr sz="2250" dirty="0">
                <a:solidFill>
                  <a:srgbClr val="04182D"/>
                </a:solidFill>
                <a:latin typeface="Courier New"/>
                <a:cs typeface="Courier New"/>
              </a:rPr>
              <a:t>, </a:t>
            </a:r>
            <a:r>
              <a:rPr sz="2250" dirty="0">
                <a:solidFill>
                  <a:srgbClr val="BE2F72"/>
                </a:solidFill>
                <a:latin typeface="Courier New"/>
                <a:cs typeface="Courier New"/>
              </a:rPr>
              <a:t>3</a:t>
            </a:r>
            <a:r>
              <a:rPr sz="2250" dirty="0">
                <a:solidFill>
                  <a:srgbClr val="04182D"/>
                </a:solidFill>
                <a:latin typeface="Courier New"/>
                <a:cs typeface="Courier New"/>
              </a:rPr>
              <a:t>, </a:t>
            </a:r>
            <a:r>
              <a:rPr sz="2250" dirty="0">
                <a:solidFill>
                  <a:srgbClr val="BE2F72"/>
                </a:solidFill>
                <a:latin typeface="Courier New"/>
                <a:cs typeface="Courier New"/>
              </a:rPr>
              <a:t>4</a:t>
            </a:r>
            <a:r>
              <a:rPr sz="2250" dirty="0">
                <a:solidFill>
                  <a:srgbClr val="04182D"/>
                </a:solidFill>
                <a:latin typeface="Courier New"/>
                <a:cs typeface="Courier New"/>
              </a:rPr>
              <a:t>] </a:t>
            </a:r>
            <a:r>
              <a:rPr sz="2250" spc="5" dirty="0">
                <a:solidFill>
                  <a:srgbClr val="04182D"/>
                </a:solidFill>
                <a:latin typeface="Courier New"/>
                <a:cs typeface="Courier New"/>
              </a:rPr>
              <a:t> </a:t>
            </a:r>
            <a:r>
              <a:rPr sz="2250" dirty="0">
                <a:solidFill>
                  <a:srgbClr val="008600"/>
                </a:solidFill>
                <a:latin typeface="Courier New"/>
                <a:cs typeface="Courier New"/>
              </a:rPr>
              <a:t>list</a:t>
            </a:r>
            <a:r>
              <a:rPr sz="2250" dirty="0">
                <a:solidFill>
                  <a:srgbClr val="04182D"/>
                </a:solidFill>
                <a:latin typeface="Courier New"/>
                <a:cs typeface="Courier New"/>
              </a:rPr>
              <a:t>(</a:t>
            </a:r>
            <a:r>
              <a:rPr sz="2250" dirty="0">
                <a:solidFill>
                  <a:srgbClr val="008600"/>
                </a:solidFill>
                <a:latin typeface="Courier New"/>
                <a:cs typeface="Courier New"/>
              </a:rPr>
              <a:t>map</a:t>
            </a:r>
            <a:r>
              <a:rPr sz="2250" dirty="0">
                <a:solidFill>
                  <a:srgbClr val="04182D"/>
                </a:solidFill>
                <a:latin typeface="Courier New"/>
                <a:cs typeface="Courier New"/>
              </a:rPr>
              <a:t>(</a:t>
            </a:r>
            <a:r>
              <a:rPr sz="2250" dirty="0">
                <a:latin typeface="Courier New"/>
                <a:cs typeface="Courier New"/>
              </a:rPr>
              <a:t>lambda</a:t>
            </a:r>
            <a:r>
              <a:rPr sz="2250" spc="-5" dirty="0">
                <a:latin typeface="Courier New"/>
                <a:cs typeface="Courier New"/>
              </a:rPr>
              <a:t> </a:t>
            </a:r>
            <a:r>
              <a:rPr sz="2250" dirty="0">
                <a:solidFill>
                  <a:srgbClr val="04182D"/>
                </a:solidFill>
                <a:latin typeface="Courier New"/>
                <a:cs typeface="Courier New"/>
              </a:rPr>
              <a:t>x:</a:t>
            </a:r>
            <a:r>
              <a:rPr sz="2250" spc="-5" dirty="0">
                <a:solidFill>
                  <a:srgbClr val="04182D"/>
                </a:solidFill>
                <a:latin typeface="Courier New"/>
                <a:cs typeface="Courier New"/>
              </a:rPr>
              <a:t> </a:t>
            </a:r>
            <a:r>
              <a:rPr sz="2250" dirty="0">
                <a:solidFill>
                  <a:srgbClr val="04182D"/>
                </a:solidFill>
                <a:latin typeface="Courier New"/>
                <a:cs typeface="Courier New"/>
              </a:rPr>
              <a:t>x +</a:t>
            </a:r>
            <a:r>
              <a:rPr sz="2250" spc="-5" dirty="0">
                <a:solidFill>
                  <a:srgbClr val="04182D"/>
                </a:solidFill>
                <a:latin typeface="Courier New"/>
                <a:cs typeface="Courier New"/>
              </a:rPr>
              <a:t> </a:t>
            </a:r>
            <a:r>
              <a:rPr sz="2250" dirty="0">
                <a:solidFill>
                  <a:srgbClr val="BE2F72"/>
                </a:solidFill>
                <a:latin typeface="Courier New"/>
                <a:cs typeface="Courier New"/>
              </a:rPr>
              <a:t>2 </a:t>
            </a:r>
            <a:r>
              <a:rPr sz="2250" dirty="0">
                <a:solidFill>
                  <a:srgbClr val="04182D"/>
                </a:solidFill>
                <a:latin typeface="Courier New"/>
                <a:cs typeface="Courier New"/>
              </a:rPr>
              <a:t>,</a:t>
            </a:r>
            <a:r>
              <a:rPr sz="2250" spc="-5" dirty="0">
                <a:solidFill>
                  <a:srgbClr val="04182D"/>
                </a:solidFill>
                <a:latin typeface="Courier New"/>
                <a:cs typeface="Courier New"/>
              </a:rPr>
              <a:t> </a:t>
            </a:r>
            <a:r>
              <a:rPr sz="2250" dirty="0">
                <a:solidFill>
                  <a:srgbClr val="04182D"/>
                </a:solidFill>
                <a:latin typeface="Courier New"/>
                <a:cs typeface="Courier New"/>
              </a:rPr>
              <a:t>items))</a:t>
            </a:r>
            <a:endParaRPr sz="2250">
              <a:latin typeface="Courier New"/>
              <a:cs typeface="Courier New"/>
            </a:endParaRPr>
          </a:p>
        </p:txBody>
      </p:sp>
      <p:pic>
        <p:nvPicPr>
          <p:cNvPr id="10" name="object 10"/>
          <p:cNvPicPr/>
          <p:nvPr/>
        </p:nvPicPr>
        <p:blipFill>
          <a:blip r:embed="rId3" cstate="print"/>
          <a:stretch>
            <a:fillRect/>
          </a:stretch>
        </p:blipFill>
        <p:spPr>
          <a:xfrm>
            <a:off x="511759" y="2497387"/>
            <a:ext cx="102352" cy="102351"/>
          </a:xfrm>
          <a:prstGeom prst="rect">
            <a:avLst/>
          </a:prstGeom>
        </p:spPr>
      </p:pic>
      <p:pic>
        <p:nvPicPr>
          <p:cNvPr id="11" name="object 11"/>
          <p:cNvPicPr/>
          <p:nvPr/>
        </p:nvPicPr>
        <p:blipFill>
          <a:blip r:embed="rId3" cstate="print"/>
          <a:stretch>
            <a:fillRect/>
          </a:stretch>
        </p:blipFill>
        <p:spPr>
          <a:xfrm>
            <a:off x="511759" y="4216900"/>
            <a:ext cx="102352" cy="102351"/>
          </a:xfrm>
          <a:prstGeom prst="rect">
            <a:avLst/>
          </a:prstGeom>
        </p:spPr>
      </p:pic>
      <p:sp>
        <p:nvSpPr>
          <p:cNvPr id="12" name="object 12"/>
          <p:cNvSpPr txBox="1"/>
          <p:nvPr/>
        </p:nvSpPr>
        <p:spPr>
          <a:xfrm>
            <a:off x="642352" y="6455943"/>
            <a:ext cx="2089150"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FFFFFF"/>
                </a:solidFill>
                <a:latin typeface="Courier New"/>
                <a:cs typeface="Courier New"/>
              </a:rPr>
              <a:t>[3,</a:t>
            </a:r>
            <a:r>
              <a:rPr sz="2250" spc="-25" dirty="0">
                <a:solidFill>
                  <a:srgbClr val="FFFFFF"/>
                </a:solidFill>
                <a:latin typeface="Courier New"/>
                <a:cs typeface="Courier New"/>
              </a:rPr>
              <a:t> </a:t>
            </a:r>
            <a:r>
              <a:rPr sz="2250" dirty="0">
                <a:solidFill>
                  <a:srgbClr val="FFFFFF"/>
                </a:solidFill>
                <a:latin typeface="Courier New"/>
                <a:cs typeface="Courier New"/>
              </a:rPr>
              <a:t>4,</a:t>
            </a:r>
            <a:r>
              <a:rPr sz="2250" spc="-20" dirty="0">
                <a:solidFill>
                  <a:srgbClr val="FFFFFF"/>
                </a:solidFill>
                <a:latin typeface="Courier New"/>
                <a:cs typeface="Courier New"/>
              </a:rPr>
              <a:t> </a:t>
            </a:r>
            <a:r>
              <a:rPr sz="2250" dirty="0">
                <a:solidFill>
                  <a:srgbClr val="FFFFFF"/>
                </a:solidFill>
                <a:latin typeface="Courier New"/>
                <a:cs typeface="Courier New"/>
              </a:rPr>
              <a:t>5,</a:t>
            </a:r>
            <a:r>
              <a:rPr sz="2250" spc="-20" dirty="0">
                <a:solidFill>
                  <a:srgbClr val="FFFFFF"/>
                </a:solidFill>
                <a:latin typeface="Courier New"/>
                <a:cs typeface="Courier New"/>
              </a:rPr>
              <a:t> </a:t>
            </a:r>
            <a:r>
              <a:rPr sz="2250" dirty="0">
                <a:solidFill>
                  <a:srgbClr val="FFFFFF"/>
                </a:solidFill>
                <a:latin typeface="Courier New"/>
                <a:cs typeface="Courier New"/>
              </a:rPr>
              <a:t>6]</a:t>
            </a:r>
            <a:endParaRPr sz="2250">
              <a:latin typeface="Courier New"/>
              <a:cs typeface="Courier New"/>
            </a:endParaRPr>
          </a:p>
        </p:txBody>
      </p:sp>
      <p:sp>
        <p:nvSpPr>
          <p:cNvPr id="13" name="object 13"/>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4" name="object 14"/>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6" name="Rectangle 15">
            <a:extLst>
              <a:ext uri="{FF2B5EF4-FFF2-40B4-BE49-F238E27FC236}">
                <a16:creationId xmlns:a16="http://schemas.microsoft.com/office/drawing/2014/main" id="{12926F44-1654-94FF-4198-10C6BC7EBDC8}"/>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11105515" cy="775970"/>
          </a:xfrm>
          <a:prstGeom prst="rect">
            <a:avLst/>
          </a:prstGeom>
        </p:spPr>
        <p:txBody>
          <a:bodyPr vert="horz" wrap="square" lIns="0" tIns="15240" rIns="0" bIns="0" rtlCol="0">
            <a:spAutoFit/>
          </a:bodyPr>
          <a:lstStyle/>
          <a:p>
            <a:pPr marL="12700">
              <a:lnSpc>
                <a:spcPct val="100000"/>
              </a:lnSpc>
              <a:spcBef>
                <a:spcPts val="120"/>
              </a:spcBef>
            </a:pPr>
            <a:r>
              <a:rPr spc="-90" dirty="0"/>
              <a:t>Use</a:t>
            </a:r>
            <a:r>
              <a:rPr spc="-265" dirty="0"/>
              <a:t> </a:t>
            </a:r>
            <a:r>
              <a:rPr spc="-150" dirty="0"/>
              <a:t>of</a:t>
            </a:r>
            <a:r>
              <a:rPr spc="-265" dirty="0"/>
              <a:t> </a:t>
            </a:r>
            <a:r>
              <a:rPr spc="-35" dirty="0"/>
              <a:t>Lambda</a:t>
            </a:r>
            <a:r>
              <a:rPr spc="-265" dirty="0"/>
              <a:t> </a:t>
            </a:r>
            <a:r>
              <a:rPr spc="-120" dirty="0"/>
              <a:t>f</a:t>
            </a:r>
            <a:r>
              <a:rPr sz="4900" spc="-120" dirty="0">
                <a:latin typeface="Microsoft Sans Serif"/>
                <a:cs typeface="Microsoft Sans Serif"/>
              </a:rPr>
              <a:t>u</a:t>
            </a:r>
            <a:r>
              <a:rPr spc="-120" dirty="0"/>
              <a:t>nction</a:t>
            </a:r>
            <a:r>
              <a:rPr spc="-260" dirty="0"/>
              <a:t> </a:t>
            </a:r>
            <a:r>
              <a:rPr spc="-114" dirty="0"/>
              <a:t>in</a:t>
            </a:r>
            <a:r>
              <a:rPr spc="-265" dirty="0"/>
              <a:t> </a:t>
            </a:r>
            <a:r>
              <a:rPr spc="-120" dirty="0"/>
              <a:t>p</a:t>
            </a:r>
            <a:r>
              <a:rPr sz="4900" spc="-120" dirty="0">
                <a:latin typeface="Microsoft Sans Serif"/>
                <a:cs typeface="Microsoft Sans Serif"/>
              </a:rPr>
              <a:t>y</a:t>
            </a:r>
            <a:r>
              <a:rPr spc="-120" dirty="0"/>
              <a:t>thon</a:t>
            </a:r>
            <a:r>
              <a:rPr spc="-265" dirty="0"/>
              <a:t> </a:t>
            </a:r>
            <a:r>
              <a:rPr sz="4900" spc="120" dirty="0">
                <a:latin typeface="Microsoft Sans Serif"/>
                <a:cs typeface="Microsoft Sans Serif"/>
              </a:rPr>
              <a:t>-</a:t>
            </a:r>
            <a:r>
              <a:rPr sz="4900" spc="-140" dirty="0">
                <a:latin typeface="Microsoft Sans Serif"/>
                <a:cs typeface="Microsoft Sans Serif"/>
              </a:rPr>
              <a:t> </a:t>
            </a:r>
            <a:r>
              <a:rPr spc="-90" dirty="0"/>
              <a:t>filter</a:t>
            </a:r>
            <a:r>
              <a:rPr sz="4900" spc="-90" dirty="0">
                <a:latin typeface="Microsoft Sans Serif"/>
                <a:cs typeface="Microsoft Sans Serif"/>
              </a:rPr>
              <a:t>()</a:t>
            </a:r>
            <a:endParaRPr sz="4900">
              <a:latin typeface="Microsoft Sans Serif"/>
              <a:cs typeface="Microsoft Sans Serif"/>
            </a:endParaRPr>
          </a:p>
        </p:txBody>
      </p:sp>
      <p:sp>
        <p:nvSpPr>
          <p:cNvPr id="3" name="object 3"/>
          <p:cNvSpPr/>
          <p:nvPr/>
        </p:nvSpPr>
        <p:spPr>
          <a:xfrm>
            <a:off x="491289" y="2968206"/>
            <a:ext cx="14575155" cy="819150"/>
          </a:xfrm>
          <a:custGeom>
            <a:avLst/>
            <a:gdLst/>
            <a:ahLst/>
            <a:cxnLst/>
            <a:rect l="l" t="t" r="r" b="b"/>
            <a:pathLst>
              <a:path w="14575155" h="819150">
                <a:moveTo>
                  <a:pt x="14498413" y="818815"/>
                </a:moveTo>
                <a:lnTo>
                  <a:pt x="76505" y="818815"/>
                </a:lnTo>
                <a:lnTo>
                  <a:pt x="71180" y="818291"/>
                </a:lnTo>
                <a:lnTo>
                  <a:pt x="31920" y="802028"/>
                </a:lnTo>
                <a:lnTo>
                  <a:pt x="4175" y="763301"/>
                </a:lnTo>
                <a:lnTo>
                  <a:pt x="0" y="742310"/>
                </a:lnTo>
                <a:lnTo>
                  <a:pt x="0" y="736934"/>
                </a:lnTo>
                <a:lnTo>
                  <a:pt x="0" y="76505"/>
                </a:lnTo>
                <a:lnTo>
                  <a:pt x="16786" y="31920"/>
                </a:lnTo>
                <a:lnTo>
                  <a:pt x="55513" y="4175"/>
                </a:lnTo>
                <a:lnTo>
                  <a:pt x="76505" y="0"/>
                </a:lnTo>
                <a:lnTo>
                  <a:pt x="14498413" y="0"/>
                </a:lnTo>
                <a:lnTo>
                  <a:pt x="14542998" y="16786"/>
                </a:lnTo>
                <a:lnTo>
                  <a:pt x="14570742" y="55513"/>
                </a:lnTo>
                <a:lnTo>
                  <a:pt x="14574918" y="76505"/>
                </a:lnTo>
                <a:lnTo>
                  <a:pt x="14574918" y="742310"/>
                </a:lnTo>
                <a:lnTo>
                  <a:pt x="14558132" y="786894"/>
                </a:lnTo>
                <a:lnTo>
                  <a:pt x="14519404" y="814639"/>
                </a:lnTo>
                <a:lnTo>
                  <a:pt x="14503737" y="818291"/>
                </a:lnTo>
                <a:lnTo>
                  <a:pt x="14498413" y="818815"/>
                </a:lnTo>
                <a:close/>
              </a:path>
            </a:pathLst>
          </a:custGeom>
          <a:solidFill>
            <a:srgbClr val="F6F2EB"/>
          </a:solidFill>
        </p:spPr>
        <p:txBody>
          <a:bodyPr wrap="square" lIns="0" tIns="0" rIns="0" bIns="0" rtlCol="0"/>
          <a:lstStyle/>
          <a:p>
            <a:endParaRPr/>
          </a:p>
        </p:txBody>
      </p:sp>
      <p:sp>
        <p:nvSpPr>
          <p:cNvPr id="7" name="object 7"/>
          <p:cNvSpPr/>
          <p:nvPr/>
        </p:nvSpPr>
        <p:spPr>
          <a:xfrm>
            <a:off x="491289" y="6243469"/>
            <a:ext cx="14575155" cy="819150"/>
          </a:xfrm>
          <a:custGeom>
            <a:avLst/>
            <a:gdLst/>
            <a:ahLst/>
            <a:cxnLst/>
            <a:rect l="l" t="t" r="r" b="b"/>
            <a:pathLst>
              <a:path w="14575155" h="819150">
                <a:moveTo>
                  <a:pt x="14498413" y="818815"/>
                </a:moveTo>
                <a:lnTo>
                  <a:pt x="76505" y="818815"/>
                </a:lnTo>
                <a:lnTo>
                  <a:pt x="71180" y="818290"/>
                </a:lnTo>
                <a:lnTo>
                  <a:pt x="31920" y="802028"/>
                </a:lnTo>
                <a:lnTo>
                  <a:pt x="4175" y="763301"/>
                </a:lnTo>
                <a:lnTo>
                  <a:pt x="0" y="742309"/>
                </a:lnTo>
                <a:lnTo>
                  <a:pt x="0" y="736934"/>
                </a:lnTo>
                <a:lnTo>
                  <a:pt x="0" y="76504"/>
                </a:lnTo>
                <a:lnTo>
                  <a:pt x="16786" y="31920"/>
                </a:lnTo>
                <a:lnTo>
                  <a:pt x="55513" y="4174"/>
                </a:lnTo>
                <a:lnTo>
                  <a:pt x="76505" y="0"/>
                </a:lnTo>
                <a:lnTo>
                  <a:pt x="14498413" y="0"/>
                </a:lnTo>
                <a:lnTo>
                  <a:pt x="14542998" y="16785"/>
                </a:lnTo>
                <a:lnTo>
                  <a:pt x="14570742" y="55513"/>
                </a:lnTo>
                <a:lnTo>
                  <a:pt x="14574918" y="76504"/>
                </a:lnTo>
                <a:lnTo>
                  <a:pt x="14574918" y="742309"/>
                </a:lnTo>
                <a:lnTo>
                  <a:pt x="14558132" y="786894"/>
                </a:lnTo>
                <a:lnTo>
                  <a:pt x="14519404" y="814639"/>
                </a:lnTo>
                <a:lnTo>
                  <a:pt x="14503737" y="818290"/>
                </a:lnTo>
                <a:lnTo>
                  <a:pt x="14498413" y="818815"/>
                </a:lnTo>
                <a:close/>
              </a:path>
            </a:pathLst>
          </a:custGeom>
          <a:solidFill>
            <a:srgbClr val="04182D"/>
          </a:solidFill>
        </p:spPr>
        <p:txBody>
          <a:bodyPr wrap="square" lIns="0" tIns="0" rIns="0" bIns="0" rtlCol="0"/>
          <a:lstStyle/>
          <a:p>
            <a:endParaRPr/>
          </a:p>
        </p:txBody>
      </p:sp>
      <p:pic>
        <p:nvPicPr>
          <p:cNvPr id="8" name="object 8"/>
          <p:cNvPicPr/>
          <p:nvPr/>
        </p:nvPicPr>
        <p:blipFill>
          <a:blip r:embed="rId2" cstate="print"/>
          <a:stretch>
            <a:fillRect/>
          </a:stretch>
        </p:blipFill>
        <p:spPr>
          <a:xfrm>
            <a:off x="511759" y="1351045"/>
            <a:ext cx="102352" cy="102351"/>
          </a:xfrm>
          <a:prstGeom prst="rect">
            <a:avLst/>
          </a:prstGeom>
        </p:spPr>
      </p:pic>
      <p:sp>
        <p:nvSpPr>
          <p:cNvPr id="9" name="object 9"/>
          <p:cNvSpPr txBox="1"/>
          <p:nvPr/>
        </p:nvSpPr>
        <p:spPr>
          <a:xfrm>
            <a:off x="642352" y="1082285"/>
            <a:ext cx="13422630" cy="4788875"/>
          </a:xfrm>
          <a:prstGeom prst="rect">
            <a:avLst/>
          </a:prstGeom>
        </p:spPr>
        <p:txBody>
          <a:bodyPr vert="horz" wrap="square" lIns="0" tIns="12065" rIns="0" bIns="0" rtlCol="0">
            <a:spAutoFit/>
          </a:bodyPr>
          <a:lstStyle/>
          <a:p>
            <a:pPr marL="217170" marR="5080">
              <a:lnSpc>
                <a:spcPct val="115100"/>
              </a:lnSpc>
              <a:spcBef>
                <a:spcPts val="95"/>
              </a:spcBef>
            </a:pPr>
            <a:r>
              <a:rPr sz="2800" spc="775" dirty="0">
                <a:solidFill>
                  <a:srgbClr val="04182D"/>
                </a:solidFill>
                <a:latin typeface="Microsoft Sans Serif"/>
                <a:cs typeface="Microsoft Sans Serif"/>
              </a:rPr>
              <a:t> </a:t>
            </a:r>
            <a:r>
              <a:rPr sz="2500" spc="65" dirty="0">
                <a:solidFill>
                  <a:srgbClr val="04182D"/>
                </a:solidFill>
                <a:latin typeface="Microsoft Sans Serif"/>
                <a:cs typeface="Microsoft Sans Serif"/>
              </a:rPr>
              <a:t>lter</a:t>
            </a:r>
            <a:r>
              <a:rPr sz="2800" spc="6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takes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a:t>
            </a:r>
            <a:r>
              <a:rPr sz="2500" spc="9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list</a:t>
            </a:r>
            <a:r>
              <a:rPr sz="2500" spc="9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0" dirty="0">
                <a:solidFill>
                  <a:srgbClr val="04182D"/>
                </a:solidFill>
                <a:latin typeface="Microsoft Sans Serif"/>
                <a:cs typeface="Microsoft Sans Serif"/>
              </a:rPr>
              <a:t> </a:t>
            </a:r>
            <a:r>
              <a:rPr sz="2500" spc="60" dirty="0">
                <a:solidFill>
                  <a:srgbClr val="04182D"/>
                </a:solidFill>
                <a:latin typeface="Microsoft Sans Serif"/>
                <a:cs typeface="Microsoft Sans Serif"/>
              </a:rPr>
              <a:t>ret</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rns</a:t>
            </a:r>
            <a:r>
              <a:rPr sz="2500" spc="90" dirty="0">
                <a:solidFill>
                  <a:srgbClr val="04182D"/>
                </a:solidFill>
                <a:latin typeface="Microsoft Sans Serif"/>
                <a:cs typeface="Microsoft Sans Serif"/>
              </a:rPr>
              <a:t> </a:t>
            </a:r>
            <a:r>
              <a:rPr sz="2500" spc="185" dirty="0">
                <a:solidFill>
                  <a:srgbClr val="04182D"/>
                </a:solidFill>
                <a:latin typeface="Microsoft Sans Serif"/>
                <a:cs typeface="Microsoft Sans Serif"/>
              </a:rPr>
              <a:t>a</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ne</a:t>
            </a:r>
            <a:r>
              <a:rPr sz="2800" spc="55" dirty="0">
                <a:solidFill>
                  <a:srgbClr val="04182D"/>
                </a:solidFill>
                <a:latin typeface="Microsoft Sans Serif"/>
                <a:cs typeface="Microsoft Sans Serif"/>
              </a:rPr>
              <a:t>w</a:t>
            </a:r>
            <a:r>
              <a:rPr sz="2800" spc="10" dirty="0">
                <a:solidFill>
                  <a:srgbClr val="04182D"/>
                </a:solidFill>
                <a:latin typeface="Microsoft Sans Serif"/>
                <a:cs typeface="Microsoft Sans Serif"/>
              </a:rPr>
              <a:t> </a:t>
            </a:r>
            <a:r>
              <a:rPr sz="2500" spc="75" dirty="0">
                <a:solidFill>
                  <a:srgbClr val="04182D"/>
                </a:solidFill>
                <a:latin typeface="Microsoft Sans Serif"/>
                <a:cs typeface="Microsoft Sans Serif"/>
              </a:rPr>
              <a:t>list</a:t>
            </a:r>
            <a:r>
              <a:rPr sz="2500" spc="90" dirty="0">
                <a:solidFill>
                  <a:srgbClr val="04182D"/>
                </a:solidFill>
                <a:latin typeface="Microsoft Sans Serif"/>
                <a:cs typeface="Microsoft Sans Serif"/>
              </a:rPr>
              <a:t> </a:t>
            </a:r>
            <a:r>
              <a:rPr sz="2500" spc="110" dirty="0">
                <a:solidFill>
                  <a:srgbClr val="04182D"/>
                </a:solidFill>
                <a:latin typeface="Microsoft Sans Serif"/>
                <a:cs typeface="Microsoft Sans Serif"/>
              </a:rPr>
              <a:t>for</a:t>
            </a:r>
            <a:r>
              <a:rPr sz="2500" spc="90" dirty="0">
                <a:solidFill>
                  <a:srgbClr val="04182D"/>
                </a:solidFill>
                <a:latin typeface="Microsoft Sans Serif"/>
                <a:cs typeface="Microsoft Sans Serif"/>
              </a:rPr>
              <a:t> </a:t>
            </a:r>
            <a:r>
              <a:rPr sz="2800" spc="80" dirty="0">
                <a:solidFill>
                  <a:srgbClr val="04182D"/>
                </a:solidFill>
                <a:latin typeface="Microsoft Sans Serif"/>
                <a:cs typeface="Microsoft Sans Serif"/>
              </a:rPr>
              <a:t>w</a:t>
            </a:r>
            <a:r>
              <a:rPr sz="2500" spc="80" dirty="0">
                <a:solidFill>
                  <a:srgbClr val="04182D"/>
                </a:solidFill>
                <a:latin typeface="Microsoft Sans Serif"/>
                <a:cs typeface="Microsoft Sans Serif"/>
              </a:rPr>
              <a:t>hich</a:t>
            </a:r>
            <a:r>
              <a:rPr sz="2500" spc="9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90" dirty="0">
                <a:solidFill>
                  <a:srgbClr val="04182D"/>
                </a:solidFill>
                <a:latin typeface="Microsoft Sans Serif"/>
                <a:cs typeface="Microsoft Sans Serif"/>
              </a:rPr>
              <a:t> </a:t>
            </a:r>
            <a:r>
              <a:rPr sz="2500" spc="114" dirty="0">
                <a:solidFill>
                  <a:srgbClr val="04182D"/>
                </a:solidFill>
                <a:latin typeface="Microsoft Sans Serif"/>
                <a:cs typeface="Microsoft Sans Serif"/>
              </a:rPr>
              <a:t>f</a:t>
            </a:r>
            <a:r>
              <a:rPr sz="2800" spc="114" dirty="0">
                <a:solidFill>
                  <a:srgbClr val="04182D"/>
                </a:solidFill>
                <a:latin typeface="Microsoft Sans Serif"/>
                <a:cs typeface="Microsoft Sans Serif"/>
              </a:rPr>
              <a:t>u</a:t>
            </a:r>
            <a:r>
              <a:rPr sz="2500" spc="114" dirty="0">
                <a:solidFill>
                  <a:srgbClr val="04182D"/>
                </a:solidFill>
                <a:latin typeface="Microsoft Sans Serif"/>
                <a:cs typeface="Microsoft Sans Serif"/>
              </a:rPr>
              <a:t>nction </a:t>
            </a:r>
            <a:r>
              <a:rPr sz="2500" spc="-650" dirty="0">
                <a:solidFill>
                  <a:srgbClr val="04182D"/>
                </a:solidFill>
                <a:latin typeface="Microsoft Sans Serif"/>
                <a:cs typeface="Microsoft Sans Serif"/>
              </a:rPr>
              <a:t> </a:t>
            </a:r>
            <a:r>
              <a:rPr sz="2500" spc="60" dirty="0">
                <a:solidFill>
                  <a:srgbClr val="04182D"/>
                </a:solidFill>
                <a:latin typeface="Microsoft Sans Serif"/>
                <a:cs typeface="Microsoft Sans Serif"/>
              </a:rPr>
              <a:t>e</a:t>
            </a:r>
            <a:r>
              <a:rPr sz="2800" spc="60" dirty="0">
                <a:solidFill>
                  <a:srgbClr val="04182D"/>
                </a:solidFill>
                <a:latin typeface="Microsoft Sans Serif"/>
                <a:cs typeface="Microsoft Sans Serif"/>
              </a:rPr>
              <a:t>v</a:t>
            </a:r>
            <a:r>
              <a:rPr sz="2500" spc="60" dirty="0">
                <a:solidFill>
                  <a:srgbClr val="04182D"/>
                </a:solidFill>
                <a:latin typeface="Microsoft Sans Serif"/>
                <a:cs typeface="Microsoft Sans Serif"/>
              </a:rPr>
              <a:t>al</a:t>
            </a:r>
            <a:r>
              <a:rPr sz="2800" spc="60" dirty="0">
                <a:solidFill>
                  <a:srgbClr val="04182D"/>
                </a:solidFill>
                <a:latin typeface="Microsoft Sans Serif"/>
                <a:cs typeface="Microsoft Sans Serif"/>
              </a:rPr>
              <a:t>u</a:t>
            </a:r>
            <a:r>
              <a:rPr sz="2500" spc="60" dirty="0">
                <a:solidFill>
                  <a:srgbClr val="04182D"/>
                </a:solidFill>
                <a:latin typeface="Microsoft Sans Serif"/>
                <a:cs typeface="Microsoft Sans Serif"/>
              </a:rPr>
              <a:t>ates</a:t>
            </a:r>
            <a:r>
              <a:rPr sz="2500" spc="80" dirty="0">
                <a:solidFill>
                  <a:srgbClr val="04182D"/>
                </a:solidFill>
                <a:latin typeface="Microsoft Sans Serif"/>
                <a:cs typeface="Microsoft Sans Serif"/>
              </a:rPr>
              <a:t> </a:t>
            </a:r>
            <a:r>
              <a:rPr sz="2500" spc="45" dirty="0">
                <a:solidFill>
                  <a:srgbClr val="04182D"/>
                </a:solidFill>
                <a:latin typeface="Microsoft Sans Serif"/>
                <a:cs typeface="Microsoft Sans Serif"/>
              </a:rPr>
              <a:t>as</a:t>
            </a:r>
            <a:r>
              <a:rPr sz="2500" spc="85" dirty="0">
                <a:solidFill>
                  <a:srgbClr val="04182D"/>
                </a:solidFill>
                <a:latin typeface="Microsoft Sans Serif"/>
                <a:cs typeface="Microsoft Sans Serif"/>
              </a:rPr>
              <a:t> </a:t>
            </a:r>
            <a:r>
              <a:rPr sz="2500" spc="100" dirty="0">
                <a:solidFill>
                  <a:srgbClr val="04182D"/>
                </a:solidFill>
                <a:latin typeface="Microsoft Sans Serif"/>
                <a:cs typeface="Microsoft Sans Serif"/>
              </a:rPr>
              <a:t>tr</a:t>
            </a:r>
            <a:r>
              <a:rPr sz="2800" spc="100" dirty="0">
                <a:solidFill>
                  <a:srgbClr val="04182D"/>
                </a:solidFill>
                <a:latin typeface="Microsoft Sans Serif"/>
                <a:cs typeface="Microsoft Sans Serif"/>
              </a:rPr>
              <a:t>u</a:t>
            </a:r>
            <a:r>
              <a:rPr sz="2500" spc="100" dirty="0">
                <a:solidFill>
                  <a:srgbClr val="04182D"/>
                </a:solidFill>
                <a:latin typeface="Microsoft Sans Serif"/>
                <a:cs typeface="Microsoft Sans Serif"/>
              </a:rPr>
              <a:t>e</a:t>
            </a:r>
            <a:endParaRPr sz="2500" dirty="0">
              <a:latin typeface="Microsoft Sans Serif"/>
              <a:cs typeface="Microsoft Sans Serif"/>
            </a:endParaRPr>
          </a:p>
          <a:p>
            <a:pPr marL="217170">
              <a:lnSpc>
                <a:spcPct val="100000"/>
              </a:lnSpc>
              <a:spcBef>
                <a:spcPts val="1800"/>
              </a:spcBef>
            </a:pPr>
            <a:r>
              <a:rPr sz="2500" spc="90" dirty="0">
                <a:solidFill>
                  <a:srgbClr val="04182D"/>
                </a:solidFill>
                <a:latin typeface="Microsoft Sans Serif"/>
                <a:cs typeface="Microsoft Sans Serif"/>
              </a:rPr>
              <a:t>General</a:t>
            </a:r>
            <a:r>
              <a:rPr sz="2500" spc="70" dirty="0">
                <a:solidFill>
                  <a:srgbClr val="04182D"/>
                </a:solidFill>
                <a:latin typeface="Microsoft Sans Serif"/>
                <a:cs typeface="Microsoft Sans Serif"/>
              </a:rPr>
              <a:t> </a:t>
            </a:r>
            <a:r>
              <a:rPr sz="2500" spc="65" dirty="0">
                <a:solidFill>
                  <a:srgbClr val="04182D"/>
                </a:solidFill>
                <a:latin typeface="Microsoft Sans Serif"/>
                <a:cs typeface="Microsoft Sans Serif"/>
              </a:rPr>
              <a:t>s</a:t>
            </a:r>
            <a:r>
              <a:rPr sz="2800" spc="65" dirty="0">
                <a:solidFill>
                  <a:srgbClr val="04182D"/>
                </a:solidFill>
                <a:latin typeface="Microsoft Sans Serif"/>
                <a:cs typeface="Microsoft Sans Serif"/>
              </a:rPr>
              <a:t>y</a:t>
            </a:r>
            <a:r>
              <a:rPr sz="2500" spc="65" dirty="0">
                <a:solidFill>
                  <a:srgbClr val="04182D"/>
                </a:solidFill>
                <a:latin typeface="Microsoft Sans Serif"/>
                <a:cs typeface="Microsoft Sans Serif"/>
              </a:rPr>
              <a:t>nta</a:t>
            </a:r>
            <a:r>
              <a:rPr sz="2800" spc="65" dirty="0">
                <a:solidFill>
                  <a:srgbClr val="04182D"/>
                </a:solidFill>
                <a:latin typeface="Microsoft Sans Serif"/>
                <a:cs typeface="Microsoft Sans Serif"/>
              </a:rPr>
              <a:t>x</a:t>
            </a:r>
            <a:r>
              <a:rPr sz="2800" spc="-1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 </a:t>
            </a:r>
            <a:r>
              <a:rPr sz="2500" spc="765" dirty="0">
                <a:solidFill>
                  <a:srgbClr val="04182D"/>
                </a:solidFill>
                <a:latin typeface="Microsoft Sans Serif"/>
                <a:cs typeface="Microsoft Sans Serif"/>
              </a:rPr>
              <a:t> </a:t>
            </a:r>
            <a:r>
              <a:rPr sz="2500" spc="65" dirty="0">
                <a:solidFill>
                  <a:srgbClr val="04182D"/>
                </a:solidFill>
                <a:latin typeface="Microsoft Sans Serif"/>
                <a:cs typeface="Microsoft Sans Serif"/>
              </a:rPr>
              <a:t>lter</a:t>
            </a:r>
            <a:r>
              <a:rPr sz="2800" spc="65" dirty="0">
                <a:solidFill>
                  <a:srgbClr val="04182D"/>
                </a:solidFill>
                <a:latin typeface="Microsoft Sans Serif"/>
                <a:cs typeface="Microsoft Sans Serif"/>
              </a:rPr>
              <a:t>()</a:t>
            </a:r>
            <a:endParaRPr sz="2800" dirty="0">
              <a:latin typeface="Microsoft Sans Serif"/>
              <a:cs typeface="Microsoft Sans Serif"/>
            </a:endParaRPr>
          </a:p>
          <a:p>
            <a:pPr>
              <a:lnSpc>
                <a:spcPct val="100000"/>
              </a:lnSpc>
              <a:spcBef>
                <a:spcPts val="15"/>
              </a:spcBef>
            </a:pPr>
            <a:endParaRPr sz="3200" dirty="0">
              <a:latin typeface="Microsoft Sans Serif"/>
              <a:cs typeface="Microsoft Sans Serif"/>
            </a:endParaRPr>
          </a:p>
          <a:p>
            <a:pPr marL="12700">
              <a:lnSpc>
                <a:spcPct val="100000"/>
              </a:lnSpc>
            </a:pPr>
            <a:r>
              <a:rPr sz="2250" dirty="0">
                <a:solidFill>
                  <a:srgbClr val="008600"/>
                </a:solidFill>
                <a:latin typeface="Courier New"/>
                <a:cs typeface="Courier New"/>
              </a:rPr>
              <a:t>filter</a:t>
            </a:r>
            <a:r>
              <a:rPr sz="2250" dirty="0">
                <a:solidFill>
                  <a:srgbClr val="04182D"/>
                </a:solidFill>
                <a:latin typeface="Courier New"/>
                <a:cs typeface="Courier New"/>
              </a:rPr>
              <a:t>(function,</a:t>
            </a:r>
            <a:r>
              <a:rPr sz="2250" spc="-25" dirty="0">
                <a:solidFill>
                  <a:srgbClr val="04182D"/>
                </a:solidFill>
                <a:latin typeface="Courier New"/>
                <a:cs typeface="Courier New"/>
              </a:rPr>
              <a:t> </a:t>
            </a:r>
            <a:r>
              <a:rPr sz="2250" dirty="0">
                <a:solidFill>
                  <a:srgbClr val="008600"/>
                </a:solidFill>
                <a:latin typeface="Courier New"/>
                <a:cs typeface="Courier New"/>
              </a:rPr>
              <a:t>list</a:t>
            </a:r>
            <a:r>
              <a:rPr sz="2250" dirty="0">
                <a:solidFill>
                  <a:srgbClr val="04182D"/>
                </a:solidFill>
                <a:latin typeface="Courier New"/>
                <a:cs typeface="Courier New"/>
              </a:rPr>
              <a:t>)</a:t>
            </a:r>
            <a:endParaRPr sz="2250" dirty="0">
              <a:latin typeface="Courier New"/>
              <a:cs typeface="Courier New"/>
            </a:endParaRPr>
          </a:p>
          <a:p>
            <a:pPr>
              <a:lnSpc>
                <a:spcPct val="100000"/>
              </a:lnSpc>
              <a:spcBef>
                <a:spcPts val="45"/>
              </a:spcBef>
            </a:pPr>
            <a:endParaRPr sz="3350" dirty="0">
              <a:latin typeface="Courier New"/>
              <a:cs typeface="Courier New"/>
            </a:endParaRPr>
          </a:p>
          <a:p>
            <a:pPr marL="217170">
              <a:lnSpc>
                <a:spcPct val="100000"/>
              </a:lnSpc>
            </a:pPr>
            <a:r>
              <a:rPr sz="2500" spc="70" dirty="0">
                <a:solidFill>
                  <a:srgbClr val="04182D"/>
                </a:solidFill>
                <a:latin typeface="Microsoft Sans Serif"/>
                <a:cs typeface="Microsoft Sans Serif"/>
              </a:rPr>
              <a:t>E</a:t>
            </a:r>
            <a:r>
              <a:rPr sz="2800" spc="70" dirty="0">
                <a:solidFill>
                  <a:srgbClr val="04182D"/>
                </a:solidFill>
                <a:latin typeface="Microsoft Sans Serif"/>
                <a:cs typeface="Microsoft Sans Serif"/>
              </a:rPr>
              <a:t>x</a:t>
            </a:r>
            <a:r>
              <a:rPr sz="2500" spc="70" dirty="0">
                <a:solidFill>
                  <a:srgbClr val="04182D"/>
                </a:solidFill>
                <a:latin typeface="Microsoft Sans Serif"/>
                <a:cs typeface="Microsoft Sans Serif"/>
              </a:rPr>
              <a:t>ample</a:t>
            </a:r>
            <a:r>
              <a:rPr sz="2500" spc="7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 </a:t>
            </a:r>
            <a:r>
              <a:rPr sz="2500" spc="775" dirty="0">
                <a:solidFill>
                  <a:srgbClr val="04182D"/>
                </a:solidFill>
                <a:latin typeface="Microsoft Sans Serif"/>
                <a:cs typeface="Microsoft Sans Serif"/>
              </a:rPr>
              <a:t> </a:t>
            </a:r>
            <a:r>
              <a:rPr sz="2500" spc="65" dirty="0">
                <a:solidFill>
                  <a:srgbClr val="04182D"/>
                </a:solidFill>
                <a:latin typeface="Microsoft Sans Serif"/>
                <a:cs typeface="Microsoft Sans Serif"/>
              </a:rPr>
              <a:t>lter</a:t>
            </a:r>
            <a:r>
              <a:rPr sz="2800" spc="65" dirty="0">
                <a:solidFill>
                  <a:srgbClr val="04182D"/>
                </a:solidFill>
                <a:latin typeface="Microsoft Sans Serif"/>
                <a:cs typeface="Microsoft Sans Serif"/>
              </a:rPr>
              <a:t>()</a:t>
            </a:r>
            <a:endParaRPr sz="2800" dirty="0">
              <a:latin typeface="Microsoft Sans Serif"/>
              <a:cs typeface="Microsoft Sans Serif"/>
            </a:endParaRPr>
          </a:p>
          <a:p>
            <a:pPr>
              <a:lnSpc>
                <a:spcPct val="100000"/>
              </a:lnSpc>
              <a:spcBef>
                <a:spcPts val="15"/>
              </a:spcBef>
            </a:pPr>
            <a:endParaRPr sz="3200" dirty="0">
              <a:latin typeface="Microsoft Sans Serif"/>
              <a:cs typeface="Microsoft Sans Serif"/>
            </a:endParaRPr>
          </a:p>
          <a:p>
            <a:pPr marL="12700">
              <a:lnSpc>
                <a:spcPct val="100000"/>
              </a:lnSpc>
              <a:spcBef>
                <a:spcPts val="5"/>
              </a:spcBef>
            </a:pPr>
            <a:r>
              <a:rPr sz="2250" dirty="0">
                <a:solidFill>
                  <a:srgbClr val="04182D"/>
                </a:solidFill>
                <a:latin typeface="Courier New"/>
                <a:cs typeface="Courier New"/>
              </a:rPr>
              <a:t>items</a:t>
            </a:r>
            <a:r>
              <a:rPr sz="2250" spc="-15" dirty="0">
                <a:solidFill>
                  <a:srgbClr val="04182D"/>
                </a:solidFill>
                <a:latin typeface="Courier New"/>
                <a:cs typeface="Courier New"/>
              </a:rPr>
              <a:t> </a:t>
            </a:r>
            <a:r>
              <a:rPr sz="2250" dirty="0">
                <a:solidFill>
                  <a:srgbClr val="04182D"/>
                </a:solidFill>
                <a:latin typeface="Courier New"/>
                <a:cs typeface="Courier New"/>
              </a:rPr>
              <a:t>=</a:t>
            </a:r>
            <a:r>
              <a:rPr sz="2250" spc="-10" dirty="0">
                <a:solidFill>
                  <a:srgbClr val="04182D"/>
                </a:solidFill>
                <a:latin typeface="Courier New"/>
                <a:cs typeface="Courier New"/>
              </a:rPr>
              <a:t> </a:t>
            </a:r>
            <a:r>
              <a:rPr sz="2250" dirty="0">
                <a:solidFill>
                  <a:srgbClr val="04182D"/>
                </a:solidFill>
                <a:latin typeface="Courier New"/>
                <a:cs typeface="Courier New"/>
              </a:rPr>
              <a:t>[</a:t>
            </a:r>
            <a:r>
              <a:rPr sz="2250" dirty="0">
                <a:solidFill>
                  <a:srgbClr val="BE2F72"/>
                </a:solidFill>
                <a:latin typeface="Courier New"/>
                <a:cs typeface="Courier New"/>
              </a:rPr>
              <a:t>1</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BE2F72"/>
                </a:solidFill>
                <a:latin typeface="Courier New"/>
                <a:cs typeface="Courier New"/>
              </a:rPr>
              <a:t>2</a:t>
            </a:r>
            <a:r>
              <a:rPr sz="2250" dirty="0">
                <a:solidFill>
                  <a:srgbClr val="04182D"/>
                </a:solidFill>
                <a:latin typeface="Courier New"/>
                <a:cs typeface="Courier New"/>
              </a:rPr>
              <a:t>,</a:t>
            </a:r>
            <a:r>
              <a:rPr sz="2250" spc="-10" dirty="0">
                <a:solidFill>
                  <a:srgbClr val="04182D"/>
                </a:solidFill>
                <a:latin typeface="Courier New"/>
                <a:cs typeface="Courier New"/>
              </a:rPr>
              <a:t> </a:t>
            </a:r>
            <a:r>
              <a:rPr sz="2250" dirty="0">
                <a:solidFill>
                  <a:srgbClr val="BE2F72"/>
                </a:solidFill>
                <a:latin typeface="Courier New"/>
                <a:cs typeface="Courier New"/>
              </a:rPr>
              <a:t>3</a:t>
            </a:r>
            <a:r>
              <a:rPr sz="2250" dirty="0">
                <a:solidFill>
                  <a:srgbClr val="04182D"/>
                </a:solidFill>
                <a:latin typeface="Courier New"/>
                <a:cs typeface="Courier New"/>
              </a:rPr>
              <a:t>,</a:t>
            </a:r>
            <a:r>
              <a:rPr sz="2250" spc="-15" dirty="0">
                <a:solidFill>
                  <a:srgbClr val="04182D"/>
                </a:solidFill>
                <a:latin typeface="Courier New"/>
                <a:cs typeface="Courier New"/>
              </a:rPr>
              <a:t> </a:t>
            </a:r>
            <a:r>
              <a:rPr sz="2250" dirty="0">
                <a:solidFill>
                  <a:srgbClr val="BE2F72"/>
                </a:solidFill>
                <a:latin typeface="Courier New"/>
                <a:cs typeface="Courier New"/>
              </a:rPr>
              <a:t>4</a:t>
            </a:r>
            <a:r>
              <a:rPr sz="2250" dirty="0">
                <a:solidFill>
                  <a:srgbClr val="04182D"/>
                </a:solidFill>
                <a:latin typeface="Courier New"/>
                <a:cs typeface="Courier New"/>
              </a:rPr>
              <a:t>]</a:t>
            </a:r>
            <a:endParaRPr sz="2250" dirty="0">
              <a:latin typeface="Courier New"/>
              <a:cs typeface="Courier New"/>
            </a:endParaRPr>
          </a:p>
          <a:p>
            <a:pPr marL="12700">
              <a:lnSpc>
                <a:spcPct val="100000"/>
              </a:lnSpc>
              <a:spcBef>
                <a:spcPts val="1165"/>
              </a:spcBef>
            </a:pPr>
            <a:r>
              <a:rPr sz="2250" dirty="0">
                <a:solidFill>
                  <a:srgbClr val="008600"/>
                </a:solidFill>
                <a:latin typeface="Courier New"/>
                <a:cs typeface="Courier New"/>
              </a:rPr>
              <a:t>list</a:t>
            </a:r>
            <a:r>
              <a:rPr sz="2250" dirty="0">
                <a:solidFill>
                  <a:srgbClr val="04182D"/>
                </a:solidFill>
                <a:latin typeface="Courier New"/>
                <a:cs typeface="Courier New"/>
              </a:rPr>
              <a:t>(</a:t>
            </a:r>
            <a:r>
              <a:rPr sz="2250" dirty="0">
                <a:solidFill>
                  <a:srgbClr val="008600"/>
                </a:solidFill>
                <a:latin typeface="Courier New"/>
                <a:cs typeface="Courier New"/>
              </a:rPr>
              <a:t>filter</a:t>
            </a:r>
            <a:r>
              <a:rPr sz="2250" dirty="0">
                <a:solidFill>
                  <a:srgbClr val="04182D"/>
                </a:solidFill>
                <a:latin typeface="Courier New"/>
                <a:cs typeface="Courier New"/>
              </a:rPr>
              <a:t>(</a:t>
            </a:r>
            <a:r>
              <a:rPr sz="2250" dirty="0">
                <a:latin typeface="Courier New"/>
                <a:cs typeface="Courier New"/>
              </a:rPr>
              <a:t>l</a:t>
            </a:r>
            <a:r>
              <a:rPr lang="en-GB" sz="2250" dirty="0" err="1">
                <a:solidFill>
                  <a:srgbClr val="008600"/>
                </a:solidFill>
                <a:latin typeface="Courier New"/>
                <a:cs typeface="Courier New"/>
              </a:rPr>
              <a:t>ambda</a:t>
            </a:r>
            <a:r>
              <a:rPr sz="2250" dirty="0">
                <a:latin typeface="Courier New"/>
                <a:cs typeface="Courier New"/>
              </a:rPr>
              <a:t> </a:t>
            </a:r>
            <a:r>
              <a:rPr sz="2250" dirty="0">
                <a:solidFill>
                  <a:srgbClr val="04182D"/>
                </a:solidFill>
                <a:latin typeface="Courier New"/>
                <a:cs typeface="Courier New"/>
              </a:rPr>
              <a:t>x: (x%</a:t>
            </a:r>
            <a:r>
              <a:rPr sz="2250" dirty="0">
                <a:solidFill>
                  <a:srgbClr val="BE2F72"/>
                </a:solidFill>
                <a:latin typeface="Courier New"/>
                <a:cs typeface="Courier New"/>
              </a:rPr>
              <a:t>2 </a:t>
            </a:r>
            <a:r>
              <a:rPr sz="2250" dirty="0">
                <a:solidFill>
                  <a:srgbClr val="04182D"/>
                </a:solidFill>
                <a:latin typeface="Courier New"/>
                <a:cs typeface="Courier New"/>
              </a:rPr>
              <a:t>!= </a:t>
            </a:r>
            <a:r>
              <a:rPr sz="2250" dirty="0">
                <a:solidFill>
                  <a:srgbClr val="BE2F72"/>
                </a:solidFill>
                <a:latin typeface="Courier New"/>
                <a:cs typeface="Courier New"/>
              </a:rPr>
              <a:t>0</a:t>
            </a:r>
            <a:r>
              <a:rPr sz="2250" dirty="0">
                <a:solidFill>
                  <a:srgbClr val="04182D"/>
                </a:solidFill>
                <a:latin typeface="Courier New"/>
                <a:cs typeface="Courier New"/>
              </a:rPr>
              <a:t>), items))</a:t>
            </a:r>
            <a:endParaRPr sz="2250" dirty="0">
              <a:latin typeface="Courier New"/>
              <a:cs typeface="Courier New"/>
            </a:endParaRPr>
          </a:p>
        </p:txBody>
      </p:sp>
      <p:pic>
        <p:nvPicPr>
          <p:cNvPr id="10" name="object 10"/>
          <p:cNvPicPr/>
          <p:nvPr/>
        </p:nvPicPr>
        <p:blipFill>
          <a:blip r:embed="rId3" cstate="print"/>
          <a:stretch>
            <a:fillRect/>
          </a:stretch>
        </p:blipFill>
        <p:spPr>
          <a:xfrm>
            <a:off x="511759" y="2497387"/>
            <a:ext cx="102352" cy="102351"/>
          </a:xfrm>
          <a:prstGeom prst="rect">
            <a:avLst/>
          </a:prstGeom>
        </p:spPr>
      </p:pic>
      <p:pic>
        <p:nvPicPr>
          <p:cNvPr id="11" name="object 11"/>
          <p:cNvPicPr/>
          <p:nvPr/>
        </p:nvPicPr>
        <p:blipFill>
          <a:blip r:embed="rId3" cstate="print"/>
          <a:stretch>
            <a:fillRect/>
          </a:stretch>
        </p:blipFill>
        <p:spPr>
          <a:xfrm>
            <a:off x="511759" y="4216900"/>
            <a:ext cx="102352" cy="102351"/>
          </a:xfrm>
          <a:prstGeom prst="rect">
            <a:avLst/>
          </a:prstGeom>
        </p:spPr>
      </p:pic>
      <p:sp>
        <p:nvSpPr>
          <p:cNvPr id="12" name="object 12"/>
          <p:cNvSpPr txBox="1"/>
          <p:nvPr/>
        </p:nvSpPr>
        <p:spPr>
          <a:xfrm>
            <a:off x="642352" y="6455943"/>
            <a:ext cx="1057275" cy="369570"/>
          </a:xfrm>
          <a:prstGeom prst="rect">
            <a:avLst/>
          </a:prstGeom>
        </p:spPr>
        <p:txBody>
          <a:bodyPr vert="horz" wrap="square" lIns="0" tIns="13335" rIns="0" bIns="0" rtlCol="0">
            <a:spAutoFit/>
          </a:bodyPr>
          <a:lstStyle/>
          <a:p>
            <a:pPr marL="12700">
              <a:lnSpc>
                <a:spcPct val="100000"/>
              </a:lnSpc>
              <a:spcBef>
                <a:spcPts val="105"/>
              </a:spcBef>
            </a:pPr>
            <a:r>
              <a:rPr sz="2250" dirty="0">
                <a:solidFill>
                  <a:srgbClr val="FFFFFF"/>
                </a:solidFill>
                <a:latin typeface="Courier New"/>
                <a:cs typeface="Courier New"/>
              </a:rPr>
              <a:t>[1,</a:t>
            </a:r>
            <a:r>
              <a:rPr sz="2250" spc="-80" dirty="0">
                <a:solidFill>
                  <a:srgbClr val="FFFFFF"/>
                </a:solidFill>
                <a:latin typeface="Courier New"/>
                <a:cs typeface="Courier New"/>
              </a:rPr>
              <a:t> </a:t>
            </a:r>
            <a:r>
              <a:rPr sz="2250" dirty="0">
                <a:solidFill>
                  <a:srgbClr val="FFFFFF"/>
                </a:solidFill>
                <a:latin typeface="Courier New"/>
                <a:cs typeface="Courier New"/>
              </a:rPr>
              <a:t>3]</a:t>
            </a:r>
            <a:endParaRPr sz="2250">
              <a:latin typeface="Courier New"/>
              <a:cs typeface="Courier New"/>
            </a:endParaRPr>
          </a:p>
        </p:txBody>
      </p:sp>
      <p:sp>
        <p:nvSpPr>
          <p:cNvPr id="13" name="object 13"/>
          <p:cNvSpPr/>
          <p:nvPr/>
        </p:nvSpPr>
        <p:spPr>
          <a:xfrm>
            <a:off x="757913" y="8248713"/>
            <a:ext cx="1739900" cy="368300"/>
          </a:xfrm>
          <a:custGeom>
            <a:avLst/>
            <a:gdLst/>
            <a:ahLst/>
            <a:cxnLst/>
            <a:rect l="l" t="t" r="r" b="b"/>
            <a:pathLst>
              <a:path w="1739900" h="368300">
                <a:moveTo>
                  <a:pt x="209676" y="110742"/>
                </a:moveTo>
                <a:lnTo>
                  <a:pt x="176576" y="110742"/>
                </a:lnTo>
                <a:lnTo>
                  <a:pt x="176576" y="0"/>
                </a:lnTo>
                <a:lnTo>
                  <a:pt x="209676" y="0"/>
                </a:lnTo>
                <a:lnTo>
                  <a:pt x="209676" y="110742"/>
                </a:lnTo>
                <a:close/>
              </a:path>
              <a:path w="1739900" h="368300">
                <a:moveTo>
                  <a:pt x="102631" y="290963"/>
                </a:moveTo>
                <a:lnTo>
                  <a:pt x="63835" y="282714"/>
                </a:lnTo>
                <a:lnTo>
                  <a:pt x="29931" y="259678"/>
                </a:lnTo>
                <a:lnTo>
                  <a:pt x="7482" y="225481"/>
                </a:lnTo>
                <a:lnTo>
                  <a:pt x="0" y="186728"/>
                </a:lnTo>
                <a:lnTo>
                  <a:pt x="7482" y="147975"/>
                </a:lnTo>
                <a:lnTo>
                  <a:pt x="29931" y="113778"/>
                </a:lnTo>
                <a:lnTo>
                  <a:pt x="63835" y="90741"/>
                </a:lnTo>
                <a:lnTo>
                  <a:pt x="102631" y="82493"/>
                </a:lnTo>
                <a:lnTo>
                  <a:pt x="141738" y="89128"/>
                </a:lnTo>
                <a:lnTo>
                  <a:pt x="176576" y="110742"/>
                </a:lnTo>
                <a:lnTo>
                  <a:pt x="209676" y="110742"/>
                </a:lnTo>
                <a:lnTo>
                  <a:pt x="209676" y="115505"/>
                </a:lnTo>
                <a:lnTo>
                  <a:pt x="104843" y="115505"/>
                </a:lnTo>
                <a:lnTo>
                  <a:pt x="76969" y="121103"/>
                </a:lnTo>
                <a:lnTo>
                  <a:pt x="54206" y="136369"/>
                </a:lnTo>
                <a:lnTo>
                  <a:pt x="38859" y="159011"/>
                </a:lnTo>
                <a:lnTo>
                  <a:pt x="33231" y="186738"/>
                </a:lnTo>
                <a:lnTo>
                  <a:pt x="38859" y="214465"/>
                </a:lnTo>
                <a:lnTo>
                  <a:pt x="54206" y="237107"/>
                </a:lnTo>
                <a:lnTo>
                  <a:pt x="76969" y="252373"/>
                </a:lnTo>
                <a:lnTo>
                  <a:pt x="104843" y="257971"/>
                </a:lnTo>
                <a:lnTo>
                  <a:pt x="209676" y="257971"/>
                </a:lnTo>
                <a:lnTo>
                  <a:pt x="209676" y="262714"/>
                </a:lnTo>
                <a:lnTo>
                  <a:pt x="176576" y="262714"/>
                </a:lnTo>
                <a:lnTo>
                  <a:pt x="141738" y="284327"/>
                </a:lnTo>
                <a:lnTo>
                  <a:pt x="102631" y="290963"/>
                </a:lnTo>
                <a:close/>
              </a:path>
              <a:path w="1739900" h="368300">
                <a:moveTo>
                  <a:pt x="209676" y="257971"/>
                </a:moveTo>
                <a:lnTo>
                  <a:pt x="104843" y="257971"/>
                </a:lnTo>
                <a:lnTo>
                  <a:pt x="118880" y="256589"/>
                </a:lnTo>
                <a:lnTo>
                  <a:pt x="132248" y="252548"/>
                </a:lnTo>
                <a:lnTo>
                  <a:pt x="164424" y="226258"/>
                </a:lnTo>
                <a:lnTo>
                  <a:pt x="176454" y="186728"/>
                </a:lnTo>
                <a:lnTo>
                  <a:pt x="170828" y="159011"/>
                </a:lnTo>
                <a:lnTo>
                  <a:pt x="155481" y="136369"/>
                </a:lnTo>
                <a:lnTo>
                  <a:pt x="132718" y="121103"/>
                </a:lnTo>
                <a:lnTo>
                  <a:pt x="104843" y="115505"/>
                </a:lnTo>
                <a:lnTo>
                  <a:pt x="209676" y="115505"/>
                </a:lnTo>
                <a:lnTo>
                  <a:pt x="209676" y="257971"/>
                </a:lnTo>
                <a:close/>
              </a:path>
              <a:path w="1739900" h="368300">
                <a:moveTo>
                  <a:pt x="209676" y="285671"/>
                </a:moveTo>
                <a:lnTo>
                  <a:pt x="176576" y="285671"/>
                </a:lnTo>
                <a:lnTo>
                  <a:pt x="176576" y="262714"/>
                </a:lnTo>
                <a:lnTo>
                  <a:pt x="209676" y="262714"/>
                </a:lnTo>
                <a:lnTo>
                  <a:pt x="209676" y="285671"/>
                </a:lnTo>
                <a:close/>
              </a:path>
              <a:path w="1739900" h="368300">
                <a:moveTo>
                  <a:pt x="1095907" y="290963"/>
                </a:moveTo>
                <a:lnTo>
                  <a:pt x="1057112" y="282714"/>
                </a:lnTo>
                <a:lnTo>
                  <a:pt x="1023208" y="259678"/>
                </a:lnTo>
                <a:lnTo>
                  <a:pt x="1000759" y="225481"/>
                </a:lnTo>
                <a:lnTo>
                  <a:pt x="993276" y="186728"/>
                </a:lnTo>
                <a:lnTo>
                  <a:pt x="1000759" y="147975"/>
                </a:lnTo>
                <a:lnTo>
                  <a:pt x="1023208" y="113778"/>
                </a:lnTo>
                <a:lnTo>
                  <a:pt x="1057112" y="90741"/>
                </a:lnTo>
                <a:lnTo>
                  <a:pt x="1095907" y="82493"/>
                </a:lnTo>
                <a:lnTo>
                  <a:pt x="1135014" y="89128"/>
                </a:lnTo>
                <a:lnTo>
                  <a:pt x="1169853" y="110742"/>
                </a:lnTo>
                <a:lnTo>
                  <a:pt x="1202933" y="110742"/>
                </a:lnTo>
                <a:lnTo>
                  <a:pt x="1202933" y="115505"/>
                </a:lnTo>
                <a:lnTo>
                  <a:pt x="1098140" y="115505"/>
                </a:lnTo>
                <a:lnTo>
                  <a:pt x="1070265" y="121103"/>
                </a:lnTo>
                <a:lnTo>
                  <a:pt x="1047502" y="136369"/>
                </a:lnTo>
                <a:lnTo>
                  <a:pt x="1032155" y="159011"/>
                </a:lnTo>
                <a:lnTo>
                  <a:pt x="1026528" y="186738"/>
                </a:lnTo>
                <a:lnTo>
                  <a:pt x="1032155" y="214465"/>
                </a:lnTo>
                <a:lnTo>
                  <a:pt x="1047502" y="237107"/>
                </a:lnTo>
                <a:lnTo>
                  <a:pt x="1070265" y="252373"/>
                </a:lnTo>
                <a:lnTo>
                  <a:pt x="1098140" y="257971"/>
                </a:lnTo>
                <a:lnTo>
                  <a:pt x="1202953" y="257971"/>
                </a:lnTo>
                <a:lnTo>
                  <a:pt x="1202953" y="262714"/>
                </a:lnTo>
                <a:lnTo>
                  <a:pt x="1169853" y="262714"/>
                </a:lnTo>
                <a:lnTo>
                  <a:pt x="1135014" y="284327"/>
                </a:lnTo>
                <a:lnTo>
                  <a:pt x="1095907" y="290963"/>
                </a:lnTo>
                <a:close/>
              </a:path>
              <a:path w="1739900" h="368300">
                <a:moveTo>
                  <a:pt x="1202933" y="110742"/>
                </a:moveTo>
                <a:lnTo>
                  <a:pt x="1169853" y="110742"/>
                </a:lnTo>
                <a:lnTo>
                  <a:pt x="1169853" y="83581"/>
                </a:lnTo>
                <a:lnTo>
                  <a:pt x="1202933" y="83581"/>
                </a:lnTo>
                <a:lnTo>
                  <a:pt x="1202933" y="110742"/>
                </a:lnTo>
                <a:close/>
              </a:path>
              <a:path w="1739900" h="368300">
                <a:moveTo>
                  <a:pt x="1202953" y="257971"/>
                </a:moveTo>
                <a:lnTo>
                  <a:pt x="1098140" y="257971"/>
                </a:lnTo>
                <a:lnTo>
                  <a:pt x="1112176" y="256589"/>
                </a:lnTo>
                <a:lnTo>
                  <a:pt x="1125545" y="252548"/>
                </a:lnTo>
                <a:lnTo>
                  <a:pt x="1157721" y="226258"/>
                </a:lnTo>
                <a:lnTo>
                  <a:pt x="1169750" y="186728"/>
                </a:lnTo>
                <a:lnTo>
                  <a:pt x="1164125" y="159011"/>
                </a:lnTo>
                <a:lnTo>
                  <a:pt x="1148778" y="136369"/>
                </a:lnTo>
                <a:lnTo>
                  <a:pt x="1126015" y="121103"/>
                </a:lnTo>
                <a:lnTo>
                  <a:pt x="1098140" y="115505"/>
                </a:lnTo>
                <a:lnTo>
                  <a:pt x="1202933" y="115505"/>
                </a:lnTo>
                <a:lnTo>
                  <a:pt x="1202953" y="186738"/>
                </a:lnTo>
                <a:lnTo>
                  <a:pt x="1202953" y="257971"/>
                </a:lnTo>
                <a:close/>
              </a:path>
              <a:path w="1739900" h="368300">
                <a:moveTo>
                  <a:pt x="1202953" y="285671"/>
                </a:moveTo>
                <a:lnTo>
                  <a:pt x="1169853" y="285671"/>
                </a:lnTo>
                <a:lnTo>
                  <a:pt x="1169853" y="262714"/>
                </a:lnTo>
                <a:lnTo>
                  <a:pt x="1202953" y="262714"/>
                </a:lnTo>
                <a:lnTo>
                  <a:pt x="1202953" y="285671"/>
                </a:lnTo>
                <a:close/>
              </a:path>
              <a:path w="1739900" h="368300">
                <a:moveTo>
                  <a:pt x="1423909" y="222504"/>
                </a:moveTo>
                <a:lnTo>
                  <a:pt x="1386420" y="222504"/>
                </a:lnTo>
                <a:lnTo>
                  <a:pt x="1469827" y="86406"/>
                </a:lnTo>
                <a:lnTo>
                  <a:pt x="1475114" y="83454"/>
                </a:lnTo>
                <a:lnTo>
                  <a:pt x="1487189" y="83461"/>
                </a:lnTo>
                <a:lnTo>
                  <a:pt x="1511676" y="135000"/>
                </a:lnTo>
                <a:lnTo>
                  <a:pt x="1477892" y="135000"/>
                </a:lnTo>
                <a:lnTo>
                  <a:pt x="1423909" y="222504"/>
                </a:lnTo>
                <a:close/>
              </a:path>
              <a:path w="1739900" h="368300">
                <a:moveTo>
                  <a:pt x="1297926" y="223385"/>
                </a:moveTo>
                <a:lnTo>
                  <a:pt x="1260420" y="223385"/>
                </a:lnTo>
                <a:lnTo>
                  <a:pt x="1344355" y="86452"/>
                </a:lnTo>
                <a:lnTo>
                  <a:pt x="1349638" y="83502"/>
                </a:lnTo>
                <a:lnTo>
                  <a:pt x="1355333" y="83501"/>
                </a:lnTo>
                <a:lnTo>
                  <a:pt x="1361751" y="83501"/>
                </a:lnTo>
                <a:lnTo>
                  <a:pt x="1386263" y="134619"/>
                </a:lnTo>
                <a:lnTo>
                  <a:pt x="1352677" y="134619"/>
                </a:lnTo>
                <a:lnTo>
                  <a:pt x="1297926" y="223385"/>
                </a:lnTo>
                <a:close/>
              </a:path>
              <a:path w="1739900" h="368300">
                <a:moveTo>
                  <a:pt x="1259816" y="285671"/>
                </a:moveTo>
                <a:lnTo>
                  <a:pt x="1227441" y="285671"/>
                </a:lnTo>
                <a:lnTo>
                  <a:pt x="1227441" y="83521"/>
                </a:lnTo>
                <a:lnTo>
                  <a:pt x="1261204" y="83521"/>
                </a:lnTo>
                <a:lnTo>
                  <a:pt x="1260420" y="223385"/>
                </a:lnTo>
                <a:lnTo>
                  <a:pt x="1297926" y="223385"/>
                </a:lnTo>
                <a:lnTo>
                  <a:pt x="1279985" y="252612"/>
                </a:lnTo>
                <a:lnTo>
                  <a:pt x="1259816" y="285671"/>
                </a:lnTo>
                <a:close/>
              </a:path>
              <a:path w="1739900" h="368300">
                <a:moveTo>
                  <a:pt x="1381582" y="285676"/>
                </a:moveTo>
                <a:lnTo>
                  <a:pt x="1375897" y="285671"/>
                </a:lnTo>
                <a:lnTo>
                  <a:pt x="1359983" y="285671"/>
                </a:lnTo>
                <a:lnTo>
                  <a:pt x="1352677" y="278404"/>
                </a:lnTo>
                <a:lnTo>
                  <a:pt x="1352677" y="134619"/>
                </a:lnTo>
                <a:lnTo>
                  <a:pt x="1386263" y="134619"/>
                </a:lnTo>
                <a:lnTo>
                  <a:pt x="1386420" y="222504"/>
                </a:lnTo>
                <a:lnTo>
                  <a:pt x="1423909" y="222504"/>
                </a:lnTo>
                <a:lnTo>
                  <a:pt x="1386859" y="282733"/>
                </a:lnTo>
                <a:lnTo>
                  <a:pt x="1381582" y="285676"/>
                </a:lnTo>
                <a:close/>
              </a:path>
              <a:path w="1739900" h="368300">
                <a:moveTo>
                  <a:pt x="1511676" y="285671"/>
                </a:moveTo>
                <a:lnTo>
                  <a:pt x="1477892" y="285671"/>
                </a:lnTo>
                <a:lnTo>
                  <a:pt x="1477892" y="135000"/>
                </a:lnTo>
                <a:lnTo>
                  <a:pt x="1511676" y="135000"/>
                </a:lnTo>
                <a:lnTo>
                  <a:pt x="1511676" y="285671"/>
                </a:lnTo>
                <a:close/>
              </a:path>
              <a:path w="1739900" h="368300">
                <a:moveTo>
                  <a:pt x="904751" y="291025"/>
                </a:moveTo>
                <a:lnTo>
                  <a:pt x="842180" y="270014"/>
                </a:lnTo>
                <a:lnTo>
                  <a:pt x="805126" y="217457"/>
                </a:lnTo>
                <a:lnTo>
                  <a:pt x="800524" y="184504"/>
                </a:lnTo>
                <a:lnTo>
                  <a:pt x="806583" y="151783"/>
                </a:lnTo>
                <a:lnTo>
                  <a:pt x="822226" y="123259"/>
                </a:lnTo>
                <a:lnTo>
                  <a:pt x="845930" y="100903"/>
                </a:lnTo>
                <a:lnTo>
                  <a:pt x="876170" y="86685"/>
                </a:lnTo>
                <a:lnTo>
                  <a:pt x="909371" y="82657"/>
                </a:lnTo>
                <a:lnTo>
                  <a:pt x="941412" y="88981"/>
                </a:lnTo>
                <a:lnTo>
                  <a:pt x="969945" y="104800"/>
                </a:lnTo>
                <a:lnTo>
                  <a:pt x="980829" y="116537"/>
                </a:lnTo>
                <a:lnTo>
                  <a:pt x="906313" y="116537"/>
                </a:lnTo>
                <a:lnTo>
                  <a:pt x="884848" y="119223"/>
                </a:lnTo>
                <a:lnTo>
                  <a:pt x="865246" y="128329"/>
                </a:lnTo>
                <a:lnTo>
                  <a:pt x="849711" y="142609"/>
                </a:lnTo>
                <a:lnTo>
                  <a:pt x="839201" y="160868"/>
                </a:lnTo>
                <a:lnTo>
                  <a:pt x="834671" y="181910"/>
                </a:lnTo>
                <a:lnTo>
                  <a:pt x="836849" y="203320"/>
                </a:lnTo>
                <a:lnTo>
                  <a:pt x="845278" y="222618"/>
                </a:lnTo>
                <a:lnTo>
                  <a:pt x="859141" y="238509"/>
                </a:lnTo>
                <a:lnTo>
                  <a:pt x="877618" y="249703"/>
                </a:lnTo>
                <a:lnTo>
                  <a:pt x="898656" y="254719"/>
                </a:lnTo>
                <a:lnTo>
                  <a:pt x="983306" y="254719"/>
                </a:lnTo>
                <a:lnTo>
                  <a:pt x="966247" y="271560"/>
                </a:lnTo>
                <a:lnTo>
                  <a:pt x="937041" y="286112"/>
                </a:lnTo>
                <a:lnTo>
                  <a:pt x="904751" y="291025"/>
                </a:lnTo>
                <a:close/>
              </a:path>
              <a:path w="1739900" h="368300">
                <a:moveTo>
                  <a:pt x="960891" y="145667"/>
                </a:moveTo>
                <a:lnTo>
                  <a:pt x="945784" y="130264"/>
                </a:lnTo>
                <a:lnTo>
                  <a:pt x="927108" y="120385"/>
                </a:lnTo>
                <a:lnTo>
                  <a:pt x="906313" y="116537"/>
                </a:lnTo>
                <a:lnTo>
                  <a:pt x="980829" y="116537"/>
                </a:lnTo>
                <a:lnTo>
                  <a:pt x="992623" y="129255"/>
                </a:lnTo>
                <a:lnTo>
                  <a:pt x="960891" y="145667"/>
                </a:lnTo>
                <a:close/>
              </a:path>
              <a:path w="1739900" h="368300">
                <a:moveTo>
                  <a:pt x="983306" y="254719"/>
                </a:moveTo>
                <a:lnTo>
                  <a:pt x="898656" y="254719"/>
                </a:lnTo>
                <a:lnTo>
                  <a:pt x="919751" y="253167"/>
                </a:lnTo>
                <a:lnTo>
                  <a:pt x="939405" y="245390"/>
                </a:lnTo>
                <a:lnTo>
                  <a:pt x="956123" y="231731"/>
                </a:lnTo>
                <a:lnTo>
                  <a:pt x="989987" y="248123"/>
                </a:lnTo>
                <a:lnTo>
                  <a:pt x="983306" y="254719"/>
                </a:lnTo>
                <a:close/>
              </a:path>
              <a:path w="1739900" h="368300">
                <a:moveTo>
                  <a:pt x="1708137" y="110702"/>
                </a:moveTo>
                <a:lnTo>
                  <a:pt x="1566749" y="110702"/>
                </a:lnTo>
                <a:lnTo>
                  <a:pt x="1582358" y="98707"/>
                </a:lnTo>
                <a:lnTo>
                  <a:pt x="1599798" y="89911"/>
                </a:lnTo>
                <a:lnTo>
                  <a:pt x="1618581" y="84505"/>
                </a:lnTo>
                <a:lnTo>
                  <a:pt x="1638220" y="82681"/>
                </a:lnTo>
                <a:lnTo>
                  <a:pt x="1672025" y="88219"/>
                </a:lnTo>
                <a:lnTo>
                  <a:pt x="1701538" y="103828"/>
                </a:lnTo>
                <a:lnTo>
                  <a:pt x="1708137" y="110702"/>
                </a:lnTo>
                <a:close/>
              </a:path>
              <a:path w="1739900" h="368300">
                <a:moveTo>
                  <a:pt x="1566749" y="368192"/>
                </a:moveTo>
                <a:lnTo>
                  <a:pt x="1533649" y="368192"/>
                </a:lnTo>
                <a:lnTo>
                  <a:pt x="1533649" y="83581"/>
                </a:lnTo>
                <a:lnTo>
                  <a:pt x="1566749" y="83581"/>
                </a:lnTo>
                <a:lnTo>
                  <a:pt x="1566749" y="110702"/>
                </a:lnTo>
                <a:lnTo>
                  <a:pt x="1708137" y="110702"/>
                </a:lnTo>
                <a:lnTo>
                  <a:pt x="1712975" y="115742"/>
                </a:lnTo>
                <a:lnTo>
                  <a:pt x="1641095" y="115742"/>
                </a:lnTo>
                <a:lnTo>
                  <a:pt x="1613369" y="120098"/>
                </a:lnTo>
                <a:lnTo>
                  <a:pt x="1590186" y="134098"/>
                </a:lnTo>
                <a:lnTo>
                  <a:pt x="1573871" y="155647"/>
                </a:lnTo>
                <a:lnTo>
                  <a:pt x="1566749" y="182655"/>
                </a:lnTo>
                <a:lnTo>
                  <a:pt x="1566749" y="191181"/>
                </a:lnTo>
                <a:lnTo>
                  <a:pt x="1573542" y="217500"/>
                </a:lnTo>
                <a:lnTo>
                  <a:pt x="1589116" y="238747"/>
                </a:lnTo>
                <a:lnTo>
                  <a:pt x="1611365" y="252949"/>
                </a:lnTo>
                <a:lnTo>
                  <a:pt x="1638220" y="258151"/>
                </a:lnTo>
                <a:lnTo>
                  <a:pt x="1713496" y="258151"/>
                </a:lnTo>
                <a:lnTo>
                  <a:pt x="1707698" y="263115"/>
                </a:lnTo>
                <a:lnTo>
                  <a:pt x="1566749" y="263115"/>
                </a:lnTo>
                <a:lnTo>
                  <a:pt x="1566749" y="368192"/>
                </a:lnTo>
                <a:close/>
              </a:path>
              <a:path w="1739900" h="368300">
                <a:moveTo>
                  <a:pt x="1713496" y="258151"/>
                </a:moveTo>
                <a:lnTo>
                  <a:pt x="1638220" y="258151"/>
                </a:lnTo>
                <a:lnTo>
                  <a:pt x="1665750" y="252701"/>
                </a:lnTo>
                <a:lnTo>
                  <a:pt x="1688355" y="237795"/>
                </a:lnTo>
                <a:lnTo>
                  <a:pt x="1703795" y="215616"/>
                </a:lnTo>
                <a:lnTo>
                  <a:pt x="1709831" y="188348"/>
                </a:lnTo>
                <a:lnTo>
                  <a:pt x="1704900" y="160861"/>
                </a:lnTo>
                <a:lnTo>
                  <a:pt x="1690368" y="138084"/>
                </a:lnTo>
                <a:lnTo>
                  <a:pt x="1668383" y="122287"/>
                </a:lnTo>
                <a:lnTo>
                  <a:pt x="1641095" y="115742"/>
                </a:lnTo>
                <a:lnTo>
                  <a:pt x="1712975" y="115742"/>
                </a:lnTo>
                <a:lnTo>
                  <a:pt x="1724622" y="127875"/>
                </a:lnTo>
                <a:lnTo>
                  <a:pt x="1739135" y="158748"/>
                </a:lnTo>
                <a:lnTo>
                  <a:pt x="1739369" y="160861"/>
                </a:lnTo>
                <a:lnTo>
                  <a:pt x="1739474" y="208109"/>
                </a:lnTo>
                <a:lnTo>
                  <a:pt x="1735736" y="225106"/>
                </a:lnTo>
                <a:lnTo>
                  <a:pt x="1718688" y="253705"/>
                </a:lnTo>
                <a:lnTo>
                  <a:pt x="1713496" y="258151"/>
                </a:lnTo>
                <a:close/>
              </a:path>
              <a:path w="1739900" h="368300">
                <a:moveTo>
                  <a:pt x="1627567" y="290594"/>
                </a:moveTo>
                <a:lnTo>
                  <a:pt x="1595281" y="281985"/>
                </a:lnTo>
                <a:lnTo>
                  <a:pt x="1566749" y="263115"/>
                </a:lnTo>
                <a:lnTo>
                  <a:pt x="1707698" y="263115"/>
                </a:lnTo>
                <a:lnTo>
                  <a:pt x="1692720" y="275939"/>
                </a:lnTo>
                <a:lnTo>
                  <a:pt x="1660937" y="288669"/>
                </a:lnTo>
                <a:lnTo>
                  <a:pt x="1627567" y="290594"/>
                </a:lnTo>
                <a:close/>
              </a:path>
              <a:path w="1739900" h="368300">
                <a:moveTo>
                  <a:pt x="575022" y="115125"/>
                </a:moveTo>
                <a:lnTo>
                  <a:pt x="447432" y="115125"/>
                </a:lnTo>
                <a:lnTo>
                  <a:pt x="447432" y="83101"/>
                </a:lnTo>
                <a:lnTo>
                  <a:pt x="483127" y="83101"/>
                </a:lnTo>
                <a:lnTo>
                  <a:pt x="483127" y="27840"/>
                </a:lnTo>
                <a:lnTo>
                  <a:pt x="516267" y="27840"/>
                </a:lnTo>
                <a:lnTo>
                  <a:pt x="516267" y="83221"/>
                </a:lnTo>
                <a:lnTo>
                  <a:pt x="575022" y="83221"/>
                </a:lnTo>
                <a:lnTo>
                  <a:pt x="575022" y="115125"/>
                </a:lnTo>
                <a:close/>
              </a:path>
              <a:path w="1739900" h="368300">
                <a:moveTo>
                  <a:pt x="674483" y="290963"/>
                </a:moveTo>
                <a:lnTo>
                  <a:pt x="635688" y="282714"/>
                </a:lnTo>
                <a:lnTo>
                  <a:pt x="601784" y="259678"/>
                </a:lnTo>
                <a:lnTo>
                  <a:pt x="579335" y="225481"/>
                </a:lnTo>
                <a:lnTo>
                  <a:pt x="571854" y="186718"/>
                </a:lnTo>
                <a:lnTo>
                  <a:pt x="579335" y="147975"/>
                </a:lnTo>
                <a:lnTo>
                  <a:pt x="601784" y="113778"/>
                </a:lnTo>
                <a:lnTo>
                  <a:pt x="635688" y="90741"/>
                </a:lnTo>
                <a:lnTo>
                  <a:pt x="674483" y="82493"/>
                </a:lnTo>
                <a:lnTo>
                  <a:pt x="713590" y="89128"/>
                </a:lnTo>
                <a:lnTo>
                  <a:pt x="748429" y="110742"/>
                </a:lnTo>
                <a:lnTo>
                  <a:pt x="781529" y="110742"/>
                </a:lnTo>
                <a:lnTo>
                  <a:pt x="781529" y="115485"/>
                </a:lnTo>
                <a:lnTo>
                  <a:pt x="676716" y="115485"/>
                </a:lnTo>
                <a:lnTo>
                  <a:pt x="648841" y="121083"/>
                </a:lnTo>
                <a:lnTo>
                  <a:pt x="626078" y="136349"/>
                </a:lnTo>
                <a:lnTo>
                  <a:pt x="610731" y="158991"/>
                </a:lnTo>
                <a:lnTo>
                  <a:pt x="605106" y="186728"/>
                </a:lnTo>
                <a:lnTo>
                  <a:pt x="610731" y="214445"/>
                </a:lnTo>
                <a:lnTo>
                  <a:pt x="626078" y="237087"/>
                </a:lnTo>
                <a:lnTo>
                  <a:pt x="648841" y="252353"/>
                </a:lnTo>
                <a:lnTo>
                  <a:pt x="676716" y="257951"/>
                </a:lnTo>
                <a:lnTo>
                  <a:pt x="781529" y="257951"/>
                </a:lnTo>
                <a:lnTo>
                  <a:pt x="781529" y="262714"/>
                </a:lnTo>
                <a:lnTo>
                  <a:pt x="748429" y="262714"/>
                </a:lnTo>
                <a:lnTo>
                  <a:pt x="713590" y="284327"/>
                </a:lnTo>
                <a:lnTo>
                  <a:pt x="674483" y="290963"/>
                </a:lnTo>
                <a:close/>
              </a:path>
              <a:path w="1739900" h="368300">
                <a:moveTo>
                  <a:pt x="781529" y="110742"/>
                </a:moveTo>
                <a:lnTo>
                  <a:pt x="748429" y="110742"/>
                </a:lnTo>
                <a:lnTo>
                  <a:pt x="748429" y="83561"/>
                </a:lnTo>
                <a:lnTo>
                  <a:pt x="781529" y="83521"/>
                </a:lnTo>
                <a:lnTo>
                  <a:pt x="781529" y="110742"/>
                </a:lnTo>
                <a:close/>
              </a:path>
              <a:path w="1739900" h="368300">
                <a:moveTo>
                  <a:pt x="568241" y="285671"/>
                </a:moveTo>
                <a:lnTo>
                  <a:pt x="529728" y="285671"/>
                </a:lnTo>
                <a:lnTo>
                  <a:pt x="511643" y="282027"/>
                </a:lnTo>
                <a:lnTo>
                  <a:pt x="496873" y="272118"/>
                </a:lnTo>
                <a:lnTo>
                  <a:pt x="486911" y="257426"/>
                </a:lnTo>
                <a:lnTo>
                  <a:pt x="483248" y="239437"/>
                </a:lnTo>
                <a:lnTo>
                  <a:pt x="483127" y="115125"/>
                </a:lnTo>
                <a:lnTo>
                  <a:pt x="516287" y="115125"/>
                </a:lnTo>
                <a:lnTo>
                  <a:pt x="516287" y="246810"/>
                </a:lnTo>
                <a:lnTo>
                  <a:pt x="522296" y="252787"/>
                </a:lnTo>
                <a:lnTo>
                  <a:pt x="568241" y="252787"/>
                </a:lnTo>
                <a:lnTo>
                  <a:pt x="568241" y="285671"/>
                </a:lnTo>
                <a:close/>
              </a:path>
              <a:path w="1739900" h="368300">
                <a:moveTo>
                  <a:pt x="781529" y="257951"/>
                </a:moveTo>
                <a:lnTo>
                  <a:pt x="676716" y="257951"/>
                </a:lnTo>
                <a:lnTo>
                  <a:pt x="690752" y="256569"/>
                </a:lnTo>
                <a:lnTo>
                  <a:pt x="704121" y="252528"/>
                </a:lnTo>
                <a:lnTo>
                  <a:pt x="736296" y="226238"/>
                </a:lnTo>
                <a:lnTo>
                  <a:pt x="748328" y="186718"/>
                </a:lnTo>
                <a:lnTo>
                  <a:pt x="742700" y="158991"/>
                </a:lnTo>
                <a:lnTo>
                  <a:pt x="727353" y="136349"/>
                </a:lnTo>
                <a:lnTo>
                  <a:pt x="704591" y="121083"/>
                </a:lnTo>
                <a:lnTo>
                  <a:pt x="676716" y="115485"/>
                </a:lnTo>
                <a:lnTo>
                  <a:pt x="781529" y="115485"/>
                </a:lnTo>
                <a:lnTo>
                  <a:pt x="781529" y="257951"/>
                </a:lnTo>
                <a:close/>
              </a:path>
              <a:path w="1739900" h="368300">
                <a:moveTo>
                  <a:pt x="781529" y="285671"/>
                </a:moveTo>
                <a:lnTo>
                  <a:pt x="748429" y="285671"/>
                </a:lnTo>
                <a:lnTo>
                  <a:pt x="748429" y="262714"/>
                </a:lnTo>
                <a:lnTo>
                  <a:pt x="781529" y="262714"/>
                </a:lnTo>
                <a:lnTo>
                  <a:pt x="781529" y="285671"/>
                </a:lnTo>
                <a:close/>
              </a:path>
              <a:path w="1739900" h="368300">
                <a:moveTo>
                  <a:pt x="325516" y="290963"/>
                </a:moveTo>
                <a:lnTo>
                  <a:pt x="286721" y="282714"/>
                </a:lnTo>
                <a:lnTo>
                  <a:pt x="252817" y="259678"/>
                </a:lnTo>
                <a:lnTo>
                  <a:pt x="230368" y="225481"/>
                </a:lnTo>
                <a:lnTo>
                  <a:pt x="222885" y="186728"/>
                </a:lnTo>
                <a:lnTo>
                  <a:pt x="230368" y="147975"/>
                </a:lnTo>
                <a:lnTo>
                  <a:pt x="252817" y="113778"/>
                </a:lnTo>
                <a:lnTo>
                  <a:pt x="286721" y="90741"/>
                </a:lnTo>
                <a:lnTo>
                  <a:pt x="325516" y="82493"/>
                </a:lnTo>
                <a:lnTo>
                  <a:pt x="364624" y="89128"/>
                </a:lnTo>
                <a:lnTo>
                  <a:pt x="399462" y="110742"/>
                </a:lnTo>
                <a:lnTo>
                  <a:pt x="432542" y="110742"/>
                </a:lnTo>
                <a:lnTo>
                  <a:pt x="432542" y="115505"/>
                </a:lnTo>
                <a:lnTo>
                  <a:pt x="327749" y="115505"/>
                </a:lnTo>
                <a:lnTo>
                  <a:pt x="299874" y="121103"/>
                </a:lnTo>
                <a:lnTo>
                  <a:pt x="277112" y="136369"/>
                </a:lnTo>
                <a:lnTo>
                  <a:pt x="261764" y="159011"/>
                </a:lnTo>
                <a:lnTo>
                  <a:pt x="256137" y="186738"/>
                </a:lnTo>
                <a:lnTo>
                  <a:pt x="261764" y="214465"/>
                </a:lnTo>
                <a:lnTo>
                  <a:pt x="277120" y="237113"/>
                </a:lnTo>
                <a:lnTo>
                  <a:pt x="299874" y="252373"/>
                </a:lnTo>
                <a:lnTo>
                  <a:pt x="327749" y="257971"/>
                </a:lnTo>
                <a:lnTo>
                  <a:pt x="432542" y="257971"/>
                </a:lnTo>
                <a:lnTo>
                  <a:pt x="432542" y="262714"/>
                </a:lnTo>
                <a:lnTo>
                  <a:pt x="399462" y="262714"/>
                </a:lnTo>
                <a:lnTo>
                  <a:pt x="364624" y="284327"/>
                </a:lnTo>
                <a:lnTo>
                  <a:pt x="325516" y="290963"/>
                </a:lnTo>
                <a:close/>
              </a:path>
              <a:path w="1739900" h="368300">
                <a:moveTo>
                  <a:pt x="432542" y="110742"/>
                </a:moveTo>
                <a:lnTo>
                  <a:pt x="399462" y="110742"/>
                </a:lnTo>
                <a:lnTo>
                  <a:pt x="399462" y="83581"/>
                </a:lnTo>
                <a:lnTo>
                  <a:pt x="432542" y="83521"/>
                </a:lnTo>
                <a:lnTo>
                  <a:pt x="432542" y="110742"/>
                </a:lnTo>
                <a:close/>
              </a:path>
              <a:path w="1739900" h="368300">
                <a:moveTo>
                  <a:pt x="432542" y="257971"/>
                </a:moveTo>
                <a:lnTo>
                  <a:pt x="327749" y="257971"/>
                </a:lnTo>
                <a:lnTo>
                  <a:pt x="341787" y="256593"/>
                </a:lnTo>
                <a:lnTo>
                  <a:pt x="355157" y="252554"/>
                </a:lnTo>
                <a:lnTo>
                  <a:pt x="387336" y="226263"/>
                </a:lnTo>
                <a:lnTo>
                  <a:pt x="399359" y="186728"/>
                </a:lnTo>
                <a:lnTo>
                  <a:pt x="393734" y="159011"/>
                </a:lnTo>
                <a:lnTo>
                  <a:pt x="378387" y="136369"/>
                </a:lnTo>
                <a:lnTo>
                  <a:pt x="355624" y="121103"/>
                </a:lnTo>
                <a:lnTo>
                  <a:pt x="327749" y="115505"/>
                </a:lnTo>
                <a:lnTo>
                  <a:pt x="432542" y="115505"/>
                </a:lnTo>
                <a:lnTo>
                  <a:pt x="432542" y="257971"/>
                </a:lnTo>
                <a:close/>
              </a:path>
              <a:path w="1739900" h="368300">
                <a:moveTo>
                  <a:pt x="432542" y="285671"/>
                </a:moveTo>
                <a:lnTo>
                  <a:pt x="399462" y="285671"/>
                </a:lnTo>
                <a:lnTo>
                  <a:pt x="399462" y="262714"/>
                </a:lnTo>
                <a:lnTo>
                  <a:pt x="432542" y="262714"/>
                </a:lnTo>
                <a:lnTo>
                  <a:pt x="432542" y="285671"/>
                </a:lnTo>
                <a:close/>
              </a:path>
            </a:pathLst>
          </a:custGeom>
          <a:solidFill>
            <a:srgbClr val="04182D">
              <a:alpha val="39999"/>
            </a:srgbClr>
          </a:solidFill>
        </p:spPr>
        <p:txBody>
          <a:bodyPr wrap="square" lIns="0" tIns="0" rIns="0" bIns="0" rtlCol="0"/>
          <a:lstStyle/>
          <a:p>
            <a:endParaRPr/>
          </a:p>
        </p:txBody>
      </p:sp>
      <p:sp>
        <p:nvSpPr>
          <p:cNvPr id="14" name="object 14"/>
          <p:cNvSpPr/>
          <p:nvPr/>
        </p:nvSpPr>
        <p:spPr>
          <a:xfrm>
            <a:off x="327497" y="8167746"/>
            <a:ext cx="332105" cy="430530"/>
          </a:xfrm>
          <a:custGeom>
            <a:avLst/>
            <a:gdLst/>
            <a:ahLst/>
            <a:cxnLst/>
            <a:rect l="l" t="t" r="r" b="b"/>
            <a:pathLst>
              <a:path w="332105" h="430529">
                <a:moveTo>
                  <a:pt x="24621" y="316746"/>
                </a:moveTo>
                <a:lnTo>
                  <a:pt x="18208" y="315587"/>
                </a:lnTo>
                <a:lnTo>
                  <a:pt x="12201" y="312824"/>
                </a:lnTo>
                <a:lnTo>
                  <a:pt x="4601" y="308078"/>
                </a:lnTo>
                <a:lnTo>
                  <a:pt x="0" y="299768"/>
                </a:lnTo>
                <a:lnTo>
                  <a:pt x="13" y="16932"/>
                </a:lnTo>
                <a:lnTo>
                  <a:pt x="4618" y="8639"/>
                </a:lnTo>
                <a:lnTo>
                  <a:pt x="12211" y="3906"/>
                </a:lnTo>
                <a:lnTo>
                  <a:pt x="18214" y="1152"/>
                </a:lnTo>
                <a:lnTo>
                  <a:pt x="24618" y="0"/>
                </a:lnTo>
                <a:lnTo>
                  <a:pt x="31110" y="466"/>
                </a:lnTo>
                <a:lnTo>
                  <a:pt x="37373" y="2569"/>
                </a:lnTo>
                <a:lnTo>
                  <a:pt x="38098" y="2929"/>
                </a:lnTo>
                <a:lnTo>
                  <a:pt x="108327" y="42979"/>
                </a:lnTo>
                <a:lnTo>
                  <a:pt x="35965" y="42979"/>
                </a:lnTo>
                <a:lnTo>
                  <a:pt x="35965" y="273770"/>
                </a:lnTo>
                <a:lnTo>
                  <a:pt x="108660" y="273770"/>
                </a:lnTo>
                <a:lnTo>
                  <a:pt x="38420" y="313659"/>
                </a:lnTo>
                <a:lnTo>
                  <a:pt x="37393" y="314180"/>
                </a:lnTo>
                <a:lnTo>
                  <a:pt x="31121" y="316282"/>
                </a:lnTo>
                <a:lnTo>
                  <a:pt x="24621" y="316746"/>
                </a:lnTo>
                <a:close/>
              </a:path>
              <a:path w="332105" h="430529">
                <a:moveTo>
                  <a:pt x="108660" y="273770"/>
                </a:moveTo>
                <a:lnTo>
                  <a:pt x="35965" y="273770"/>
                </a:lnTo>
                <a:lnTo>
                  <a:pt x="147156" y="210683"/>
                </a:lnTo>
                <a:lnTo>
                  <a:pt x="147156" y="106446"/>
                </a:lnTo>
                <a:lnTo>
                  <a:pt x="35965" y="42979"/>
                </a:lnTo>
                <a:lnTo>
                  <a:pt x="108327" y="42979"/>
                </a:lnTo>
                <a:lnTo>
                  <a:pt x="179673" y="83697"/>
                </a:lnTo>
                <a:lnTo>
                  <a:pt x="183113" y="89611"/>
                </a:lnTo>
                <a:lnTo>
                  <a:pt x="183133" y="190288"/>
                </a:lnTo>
                <a:lnTo>
                  <a:pt x="255732" y="190288"/>
                </a:lnTo>
                <a:lnTo>
                  <a:pt x="183133" y="231498"/>
                </a:lnTo>
                <a:lnTo>
                  <a:pt x="183133" y="251953"/>
                </a:lnTo>
                <a:lnTo>
                  <a:pt x="147076" y="251953"/>
                </a:lnTo>
                <a:lnTo>
                  <a:pt x="108660" y="273770"/>
                </a:lnTo>
                <a:close/>
              </a:path>
              <a:path w="332105" h="430529">
                <a:moveTo>
                  <a:pt x="255732" y="190288"/>
                </a:moveTo>
                <a:lnTo>
                  <a:pt x="183133" y="190288"/>
                </a:lnTo>
                <a:lnTo>
                  <a:pt x="295814" y="126340"/>
                </a:lnTo>
                <a:lnTo>
                  <a:pt x="332032" y="146976"/>
                </a:lnTo>
                <a:lnTo>
                  <a:pt x="255732" y="190288"/>
                </a:lnTo>
                <a:close/>
              </a:path>
              <a:path w="332105" h="430529">
                <a:moveTo>
                  <a:pt x="295592" y="430266"/>
                </a:moveTo>
                <a:lnTo>
                  <a:pt x="150555" y="348363"/>
                </a:lnTo>
                <a:lnTo>
                  <a:pt x="147097" y="342438"/>
                </a:lnTo>
                <a:lnTo>
                  <a:pt x="147076" y="251953"/>
                </a:lnTo>
                <a:lnTo>
                  <a:pt x="183133" y="251953"/>
                </a:lnTo>
                <a:lnTo>
                  <a:pt x="183133" y="325448"/>
                </a:lnTo>
                <a:lnTo>
                  <a:pt x="331811" y="409610"/>
                </a:lnTo>
                <a:lnTo>
                  <a:pt x="295592" y="430266"/>
                </a:lnTo>
                <a:close/>
              </a:path>
            </a:pathLst>
          </a:custGeom>
          <a:solidFill>
            <a:srgbClr val="04182D">
              <a:alpha val="39999"/>
            </a:srgbClr>
          </a:solidFill>
        </p:spPr>
        <p:txBody>
          <a:bodyPr wrap="square" lIns="0" tIns="0" rIns="0" bIns="0" rtlCol="0"/>
          <a:lstStyle/>
          <a:p>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
        <p:nvSpPr>
          <p:cNvPr id="16" name="Rectangle 15">
            <a:extLst>
              <a:ext uri="{FF2B5EF4-FFF2-40B4-BE49-F238E27FC236}">
                <a16:creationId xmlns:a16="http://schemas.microsoft.com/office/drawing/2014/main" id="{A3E6F78A-C94B-4F67-ED22-625235D0745F}"/>
              </a:ext>
            </a:extLst>
          </p:cNvPr>
          <p:cNvSpPr/>
          <p:nvPr/>
        </p:nvSpPr>
        <p:spPr>
          <a:xfrm>
            <a:off x="0" y="7353300"/>
            <a:ext cx="15557500" cy="1409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dirty="0"/>
          </a:p>
        </p:txBody>
      </p:sp>
      <p:grpSp>
        <p:nvGrpSpPr>
          <p:cNvPr id="4" name="object 4"/>
          <p:cNvGrpSpPr/>
          <p:nvPr/>
        </p:nvGrpSpPr>
        <p:grpSpPr>
          <a:xfrm>
            <a:off x="491289" y="4687720"/>
            <a:ext cx="14575155" cy="1310640"/>
            <a:chOff x="491289" y="4687720"/>
            <a:chExt cx="14575155" cy="1310640"/>
          </a:xfrm>
        </p:grpSpPr>
        <p:sp>
          <p:nvSpPr>
            <p:cNvPr id="5" name="object 5"/>
            <p:cNvSpPr/>
            <p:nvPr/>
          </p:nvSpPr>
          <p:spPr>
            <a:xfrm>
              <a:off x="491289" y="4687720"/>
              <a:ext cx="14575155" cy="1310640"/>
            </a:xfrm>
            <a:custGeom>
              <a:avLst/>
              <a:gdLst/>
              <a:ahLst/>
              <a:cxnLst/>
              <a:rect l="l" t="t" r="r" b="b"/>
              <a:pathLst>
                <a:path w="14575155" h="1310639">
                  <a:moveTo>
                    <a:pt x="14498413" y="1310104"/>
                  </a:moveTo>
                  <a:lnTo>
                    <a:pt x="76505" y="1310104"/>
                  </a:lnTo>
                  <a:lnTo>
                    <a:pt x="71180" y="1309579"/>
                  </a:lnTo>
                  <a:lnTo>
                    <a:pt x="31920" y="1293317"/>
                  </a:lnTo>
                  <a:lnTo>
                    <a:pt x="4175" y="1254589"/>
                  </a:lnTo>
                  <a:lnTo>
                    <a:pt x="0" y="1233599"/>
                  </a:lnTo>
                  <a:lnTo>
                    <a:pt x="0" y="1228223"/>
                  </a:lnTo>
                  <a:lnTo>
                    <a:pt x="0" y="76504"/>
                  </a:lnTo>
                  <a:lnTo>
                    <a:pt x="16786" y="31919"/>
                  </a:lnTo>
                  <a:lnTo>
                    <a:pt x="55513" y="4174"/>
                  </a:lnTo>
                  <a:lnTo>
                    <a:pt x="76505" y="0"/>
                  </a:lnTo>
                  <a:lnTo>
                    <a:pt x="14498413" y="0"/>
                  </a:lnTo>
                  <a:lnTo>
                    <a:pt x="14542998" y="16785"/>
                  </a:lnTo>
                  <a:lnTo>
                    <a:pt x="14570742" y="55513"/>
                  </a:lnTo>
                  <a:lnTo>
                    <a:pt x="14574918" y="76504"/>
                  </a:lnTo>
                  <a:lnTo>
                    <a:pt x="14574918" y="1233599"/>
                  </a:lnTo>
                  <a:lnTo>
                    <a:pt x="14558132" y="1278183"/>
                  </a:lnTo>
                  <a:lnTo>
                    <a:pt x="14519404" y="1305928"/>
                  </a:lnTo>
                  <a:lnTo>
                    <a:pt x="14503737" y="1309579"/>
                  </a:lnTo>
                  <a:lnTo>
                    <a:pt x="14498413" y="1310104"/>
                  </a:lnTo>
                  <a:close/>
                </a:path>
              </a:pathLst>
            </a:custGeom>
            <a:solidFill>
              <a:srgbClr val="F6F2EB"/>
            </a:solidFill>
          </p:spPr>
          <p:txBody>
            <a:bodyPr wrap="square" lIns="0" tIns="0" rIns="0" bIns="0" rtlCol="0"/>
            <a:lstStyle/>
            <a:p>
              <a:endParaRPr/>
            </a:p>
          </p:txBody>
        </p:sp>
        <p:sp>
          <p:nvSpPr>
            <p:cNvPr id="6" name="object 6"/>
            <p:cNvSpPr/>
            <p:nvPr/>
          </p:nvSpPr>
          <p:spPr>
            <a:xfrm>
              <a:off x="2729239" y="5469672"/>
              <a:ext cx="1006475" cy="224154"/>
            </a:xfrm>
            <a:custGeom>
              <a:avLst/>
              <a:gdLst/>
              <a:ahLst/>
              <a:cxnLst/>
              <a:rect l="l" t="t" r="r" b="b"/>
              <a:pathLst>
                <a:path w="1006475" h="224154">
                  <a:moveTo>
                    <a:pt x="158055" y="221096"/>
                  </a:moveTo>
                  <a:lnTo>
                    <a:pt x="99073" y="221096"/>
                  </a:lnTo>
                  <a:lnTo>
                    <a:pt x="87961" y="220230"/>
                  </a:lnTo>
                  <a:lnTo>
                    <a:pt x="55287" y="199738"/>
                  </a:lnTo>
                  <a:lnTo>
                    <a:pt x="47297" y="170719"/>
                  </a:lnTo>
                  <a:lnTo>
                    <a:pt x="47297" y="35403"/>
                  </a:lnTo>
                  <a:lnTo>
                    <a:pt x="0" y="35403"/>
                  </a:lnTo>
                  <a:lnTo>
                    <a:pt x="0" y="0"/>
                  </a:lnTo>
                  <a:lnTo>
                    <a:pt x="84940" y="0"/>
                  </a:lnTo>
                  <a:lnTo>
                    <a:pt x="84940" y="175570"/>
                  </a:lnTo>
                  <a:lnTo>
                    <a:pt x="86176" y="179278"/>
                  </a:lnTo>
                  <a:lnTo>
                    <a:pt x="88648" y="181844"/>
                  </a:lnTo>
                  <a:lnTo>
                    <a:pt x="91167" y="184410"/>
                  </a:lnTo>
                  <a:lnTo>
                    <a:pt x="94642" y="185692"/>
                  </a:lnTo>
                  <a:lnTo>
                    <a:pt x="158055" y="185692"/>
                  </a:lnTo>
                  <a:lnTo>
                    <a:pt x="158055" y="221096"/>
                  </a:lnTo>
                  <a:close/>
                </a:path>
                <a:path w="1006475" h="224154">
                  <a:moveTo>
                    <a:pt x="224076" y="105020"/>
                  </a:moveTo>
                  <a:lnTo>
                    <a:pt x="186293" y="105020"/>
                  </a:lnTo>
                  <a:lnTo>
                    <a:pt x="189079" y="91359"/>
                  </a:lnTo>
                  <a:lnTo>
                    <a:pt x="217814" y="56494"/>
                  </a:lnTo>
                  <a:lnTo>
                    <a:pt x="252972" y="48977"/>
                  </a:lnTo>
                  <a:lnTo>
                    <a:pt x="267101" y="49947"/>
                  </a:lnTo>
                  <a:lnTo>
                    <a:pt x="308456" y="72980"/>
                  </a:lnTo>
                  <a:lnTo>
                    <a:pt x="314256" y="83540"/>
                  </a:lnTo>
                  <a:lnTo>
                    <a:pt x="244436" y="83540"/>
                  </a:lnTo>
                  <a:lnTo>
                    <a:pt x="237883" y="85056"/>
                  </a:lnTo>
                  <a:lnTo>
                    <a:pt x="228227" y="91120"/>
                  </a:lnTo>
                  <a:lnTo>
                    <a:pt x="225242" y="96764"/>
                  </a:lnTo>
                  <a:lnTo>
                    <a:pt x="224076" y="105020"/>
                  </a:lnTo>
                  <a:close/>
                </a:path>
                <a:path w="1006475" h="224154">
                  <a:moveTo>
                    <a:pt x="237789" y="223964"/>
                  </a:moveTo>
                  <a:lnTo>
                    <a:pt x="195249" y="209761"/>
                  </a:lnTo>
                  <a:lnTo>
                    <a:pt x="179087" y="171279"/>
                  </a:lnTo>
                  <a:lnTo>
                    <a:pt x="180088" y="159319"/>
                  </a:lnTo>
                  <a:lnTo>
                    <a:pt x="203803" y="125101"/>
                  </a:lnTo>
                  <a:lnTo>
                    <a:pt x="238069" y="116915"/>
                  </a:lnTo>
                  <a:lnTo>
                    <a:pt x="280819" y="116915"/>
                  </a:lnTo>
                  <a:lnTo>
                    <a:pt x="280819" y="99936"/>
                  </a:lnTo>
                  <a:lnTo>
                    <a:pt x="278417" y="93988"/>
                  </a:lnTo>
                  <a:lnTo>
                    <a:pt x="273612" y="89837"/>
                  </a:lnTo>
                  <a:lnTo>
                    <a:pt x="268855" y="85639"/>
                  </a:lnTo>
                  <a:lnTo>
                    <a:pt x="261881" y="83540"/>
                  </a:lnTo>
                  <a:lnTo>
                    <a:pt x="314256" y="83540"/>
                  </a:lnTo>
                  <a:lnTo>
                    <a:pt x="317412" y="94145"/>
                  </a:lnTo>
                  <a:lnTo>
                    <a:pt x="318531" y="106839"/>
                  </a:lnTo>
                  <a:lnTo>
                    <a:pt x="318531" y="148610"/>
                  </a:lnTo>
                  <a:lnTo>
                    <a:pt x="231632" y="148610"/>
                  </a:lnTo>
                  <a:lnTo>
                    <a:pt x="226245" y="150429"/>
                  </a:lnTo>
                  <a:lnTo>
                    <a:pt x="218688" y="157705"/>
                  </a:lnTo>
                  <a:lnTo>
                    <a:pt x="216799" y="162883"/>
                  </a:lnTo>
                  <a:lnTo>
                    <a:pt x="216799" y="176503"/>
                  </a:lnTo>
                  <a:lnTo>
                    <a:pt x="219131" y="181914"/>
                  </a:lnTo>
                  <a:lnTo>
                    <a:pt x="228460" y="189750"/>
                  </a:lnTo>
                  <a:lnTo>
                    <a:pt x="235130" y="191709"/>
                  </a:lnTo>
                  <a:lnTo>
                    <a:pt x="286058" y="191709"/>
                  </a:lnTo>
                  <a:lnTo>
                    <a:pt x="283819" y="205985"/>
                  </a:lnTo>
                  <a:lnTo>
                    <a:pt x="248569" y="223322"/>
                  </a:lnTo>
                  <a:lnTo>
                    <a:pt x="237789" y="223964"/>
                  </a:lnTo>
                  <a:close/>
                </a:path>
                <a:path w="1006475" h="224154">
                  <a:moveTo>
                    <a:pt x="286058" y="191709"/>
                  </a:moveTo>
                  <a:lnTo>
                    <a:pt x="243806" y="191709"/>
                  </a:lnTo>
                  <a:lnTo>
                    <a:pt x="251839" y="191237"/>
                  </a:lnTo>
                  <a:lnTo>
                    <a:pt x="259007" y="189820"/>
                  </a:lnTo>
                  <a:lnTo>
                    <a:pt x="265308" y="187459"/>
                  </a:lnTo>
                  <a:lnTo>
                    <a:pt x="270744" y="184153"/>
                  </a:lnTo>
                  <a:lnTo>
                    <a:pt x="277461" y="179115"/>
                  </a:lnTo>
                  <a:lnTo>
                    <a:pt x="280819" y="172725"/>
                  </a:lnTo>
                  <a:lnTo>
                    <a:pt x="280819" y="148610"/>
                  </a:lnTo>
                  <a:lnTo>
                    <a:pt x="318531" y="148610"/>
                  </a:lnTo>
                  <a:lnTo>
                    <a:pt x="318531" y="185413"/>
                  </a:lnTo>
                  <a:lnTo>
                    <a:pt x="287046" y="185413"/>
                  </a:lnTo>
                  <a:lnTo>
                    <a:pt x="286058" y="191709"/>
                  </a:lnTo>
                  <a:close/>
                </a:path>
                <a:path w="1006475" h="224154">
                  <a:moveTo>
                    <a:pt x="283819" y="205985"/>
                  </a:moveTo>
                  <a:lnTo>
                    <a:pt x="287046" y="185413"/>
                  </a:lnTo>
                  <a:lnTo>
                    <a:pt x="287396" y="185413"/>
                  </a:lnTo>
                  <a:lnTo>
                    <a:pt x="288279" y="193896"/>
                  </a:lnTo>
                  <a:lnTo>
                    <a:pt x="286661" y="201435"/>
                  </a:lnTo>
                  <a:lnTo>
                    <a:pt x="283819" y="205985"/>
                  </a:lnTo>
                  <a:close/>
                </a:path>
                <a:path w="1006475" h="224154">
                  <a:moveTo>
                    <a:pt x="318531" y="221096"/>
                  </a:moveTo>
                  <a:lnTo>
                    <a:pt x="281449" y="221096"/>
                  </a:lnTo>
                  <a:lnTo>
                    <a:pt x="283819" y="205985"/>
                  </a:lnTo>
                  <a:lnTo>
                    <a:pt x="286661" y="201435"/>
                  </a:lnTo>
                  <a:lnTo>
                    <a:pt x="288279" y="193896"/>
                  </a:lnTo>
                  <a:lnTo>
                    <a:pt x="287396" y="185413"/>
                  </a:lnTo>
                  <a:lnTo>
                    <a:pt x="318531" y="185413"/>
                  </a:lnTo>
                  <a:lnTo>
                    <a:pt x="318531" y="221096"/>
                  </a:lnTo>
                  <a:close/>
                </a:path>
                <a:path w="1006475" h="224154">
                  <a:moveTo>
                    <a:pt x="432914" y="74794"/>
                  </a:moveTo>
                  <a:lnTo>
                    <a:pt x="381613" y="74794"/>
                  </a:lnTo>
                  <a:lnTo>
                    <a:pt x="384836" y="57252"/>
                  </a:lnTo>
                  <a:lnTo>
                    <a:pt x="391828" y="51145"/>
                  </a:lnTo>
                  <a:lnTo>
                    <a:pt x="398801" y="48697"/>
                  </a:lnTo>
                  <a:lnTo>
                    <a:pt x="415081" y="48697"/>
                  </a:lnTo>
                  <a:lnTo>
                    <a:pt x="421751" y="51006"/>
                  </a:lnTo>
                  <a:lnTo>
                    <a:pt x="427678" y="56056"/>
                  </a:lnTo>
                  <a:lnTo>
                    <a:pt x="432619" y="60194"/>
                  </a:lnTo>
                  <a:lnTo>
                    <a:pt x="433174" y="61781"/>
                  </a:lnTo>
                  <a:lnTo>
                    <a:pt x="431430" y="67191"/>
                  </a:lnTo>
                  <a:lnTo>
                    <a:pt x="432914" y="74794"/>
                  </a:lnTo>
                  <a:close/>
                </a:path>
                <a:path w="1006475" h="224154">
                  <a:moveTo>
                    <a:pt x="494268" y="75074"/>
                  </a:moveTo>
                  <a:lnTo>
                    <a:pt x="432969" y="75074"/>
                  </a:lnTo>
                  <a:lnTo>
                    <a:pt x="434088" y="75004"/>
                  </a:lnTo>
                  <a:lnTo>
                    <a:pt x="434928" y="66655"/>
                  </a:lnTo>
                  <a:lnTo>
                    <a:pt x="433179" y="61763"/>
                  </a:lnTo>
                  <a:lnTo>
                    <a:pt x="433482" y="60824"/>
                  </a:lnTo>
                  <a:lnTo>
                    <a:pt x="439126" y="55973"/>
                  </a:lnTo>
                  <a:lnTo>
                    <a:pt x="444817" y="51122"/>
                  </a:lnTo>
                  <a:lnTo>
                    <a:pt x="451836" y="48697"/>
                  </a:lnTo>
                  <a:lnTo>
                    <a:pt x="460186" y="48697"/>
                  </a:lnTo>
                  <a:lnTo>
                    <a:pt x="491829" y="68760"/>
                  </a:lnTo>
                  <a:lnTo>
                    <a:pt x="494268" y="75074"/>
                  </a:lnTo>
                  <a:close/>
                </a:path>
                <a:path w="1006475" h="224154">
                  <a:moveTo>
                    <a:pt x="387000" y="221096"/>
                  </a:moveTo>
                  <a:lnTo>
                    <a:pt x="351317" y="221096"/>
                  </a:lnTo>
                  <a:lnTo>
                    <a:pt x="351317" y="51565"/>
                  </a:lnTo>
                  <a:lnTo>
                    <a:pt x="385881" y="51565"/>
                  </a:lnTo>
                  <a:lnTo>
                    <a:pt x="384836" y="57252"/>
                  </a:lnTo>
                  <a:lnTo>
                    <a:pt x="380633" y="60894"/>
                  </a:lnTo>
                  <a:lnTo>
                    <a:pt x="378534" y="67028"/>
                  </a:lnTo>
                  <a:lnTo>
                    <a:pt x="379934" y="74445"/>
                  </a:lnTo>
                  <a:lnTo>
                    <a:pt x="381613" y="74794"/>
                  </a:lnTo>
                  <a:lnTo>
                    <a:pt x="432914" y="74794"/>
                  </a:lnTo>
                  <a:lnTo>
                    <a:pt x="432969" y="75074"/>
                  </a:lnTo>
                  <a:lnTo>
                    <a:pt x="494268" y="75074"/>
                  </a:lnTo>
                  <a:lnTo>
                    <a:pt x="494890" y="76683"/>
                  </a:lnTo>
                  <a:lnTo>
                    <a:pt x="495658" y="80392"/>
                  </a:lnTo>
                  <a:lnTo>
                    <a:pt x="393881" y="80392"/>
                  </a:lnTo>
                  <a:lnTo>
                    <a:pt x="391362" y="81511"/>
                  </a:lnTo>
                  <a:lnTo>
                    <a:pt x="387863" y="85942"/>
                  </a:lnTo>
                  <a:lnTo>
                    <a:pt x="387000" y="89627"/>
                  </a:lnTo>
                  <a:lnTo>
                    <a:pt x="387000" y="221096"/>
                  </a:lnTo>
                  <a:close/>
                </a:path>
                <a:path w="1006475" h="224154">
                  <a:moveTo>
                    <a:pt x="381613" y="74794"/>
                  </a:moveTo>
                  <a:lnTo>
                    <a:pt x="379934" y="74445"/>
                  </a:lnTo>
                  <a:lnTo>
                    <a:pt x="378534" y="67028"/>
                  </a:lnTo>
                  <a:lnTo>
                    <a:pt x="380633" y="60894"/>
                  </a:lnTo>
                  <a:lnTo>
                    <a:pt x="384836" y="57252"/>
                  </a:lnTo>
                  <a:lnTo>
                    <a:pt x="381613" y="74794"/>
                  </a:lnTo>
                  <a:close/>
                </a:path>
                <a:path w="1006475" h="224154">
                  <a:moveTo>
                    <a:pt x="432969" y="75074"/>
                  </a:moveTo>
                  <a:lnTo>
                    <a:pt x="431430" y="67191"/>
                  </a:lnTo>
                  <a:lnTo>
                    <a:pt x="433179" y="61763"/>
                  </a:lnTo>
                  <a:lnTo>
                    <a:pt x="434928" y="66655"/>
                  </a:lnTo>
                  <a:lnTo>
                    <a:pt x="434088" y="75004"/>
                  </a:lnTo>
                  <a:lnTo>
                    <a:pt x="432969" y="75074"/>
                  </a:lnTo>
                  <a:close/>
                </a:path>
                <a:path w="1006475" h="224154">
                  <a:moveTo>
                    <a:pt x="440595" y="221096"/>
                  </a:moveTo>
                  <a:lnTo>
                    <a:pt x="408060" y="221096"/>
                  </a:lnTo>
                  <a:lnTo>
                    <a:pt x="407964" y="89627"/>
                  </a:lnTo>
                  <a:lnTo>
                    <a:pt x="407104" y="86292"/>
                  </a:lnTo>
                  <a:lnTo>
                    <a:pt x="405079" y="83820"/>
                  </a:lnTo>
                  <a:lnTo>
                    <a:pt x="403279" y="81581"/>
                  </a:lnTo>
                  <a:lnTo>
                    <a:pt x="400597" y="80392"/>
                  </a:lnTo>
                  <a:lnTo>
                    <a:pt x="447988" y="80392"/>
                  </a:lnTo>
                  <a:lnTo>
                    <a:pt x="445429" y="81511"/>
                  </a:lnTo>
                  <a:lnTo>
                    <a:pt x="443344" y="83960"/>
                  </a:lnTo>
                  <a:lnTo>
                    <a:pt x="441551" y="86059"/>
                  </a:lnTo>
                  <a:lnTo>
                    <a:pt x="440619" y="89627"/>
                  </a:lnTo>
                  <a:lnTo>
                    <a:pt x="440595" y="221096"/>
                  </a:lnTo>
                  <a:close/>
                </a:path>
                <a:path w="1006475" h="224154">
                  <a:moveTo>
                    <a:pt x="497339" y="221096"/>
                  </a:moveTo>
                  <a:lnTo>
                    <a:pt x="461655" y="221096"/>
                  </a:lnTo>
                  <a:lnTo>
                    <a:pt x="461578" y="89627"/>
                  </a:lnTo>
                  <a:lnTo>
                    <a:pt x="460769" y="86222"/>
                  </a:lnTo>
                  <a:lnTo>
                    <a:pt x="458945" y="83820"/>
                  </a:lnTo>
                  <a:lnTo>
                    <a:pt x="457288" y="81581"/>
                  </a:lnTo>
                  <a:lnTo>
                    <a:pt x="454705" y="80392"/>
                  </a:lnTo>
                  <a:lnTo>
                    <a:pt x="495658" y="80392"/>
                  </a:lnTo>
                  <a:lnTo>
                    <a:pt x="496726" y="85552"/>
                  </a:lnTo>
                  <a:lnTo>
                    <a:pt x="497339" y="95365"/>
                  </a:lnTo>
                  <a:lnTo>
                    <a:pt x="497339" y="221096"/>
                  </a:lnTo>
                  <a:close/>
                </a:path>
                <a:path w="1006475" h="224154">
                  <a:moveTo>
                    <a:pt x="568396" y="221096"/>
                  </a:moveTo>
                  <a:lnTo>
                    <a:pt x="530754" y="221096"/>
                  </a:lnTo>
                  <a:lnTo>
                    <a:pt x="530754" y="0"/>
                  </a:lnTo>
                  <a:lnTo>
                    <a:pt x="568396" y="0"/>
                  </a:lnTo>
                  <a:lnTo>
                    <a:pt x="568396" y="51845"/>
                  </a:lnTo>
                  <a:lnTo>
                    <a:pt x="566069" y="66334"/>
                  </a:lnTo>
                  <a:lnTo>
                    <a:pt x="563411" y="70981"/>
                  </a:lnTo>
                  <a:lnTo>
                    <a:pt x="561675" y="78319"/>
                  </a:lnTo>
                  <a:lnTo>
                    <a:pt x="561890" y="86549"/>
                  </a:lnTo>
                  <a:lnTo>
                    <a:pt x="562799" y="86689"/>
                  </a:lnTo>
                  <a:lnTo>
                    <a:pt x="580016" y="86689"/>
                  </a:lnTo>
                  <a:lnTo>
                    <a:pt x="575883" y="91167"/>
                  </a:lnTo>
                  <a:lnTo>
                    <a:pt x="570892" y="96624"/>
                  </a:lnTo>
                  <a:lnTo>
                    <a:pt x="568456" y="104321"/>
                  </a:lnTo>
                  <a:lnTo>
                    <a:pt x="568456" y="168340"/>
                  </a:lnTo>
                  <a:lnTo>
                    <a:pt x="570892" y="176037"/>
                  </a:lnTo>
                  <a:lnTo>
                    <a:pt x="575883" y="181494"/>
                  </a:lnTo>
                  <a:lnTo>
                    <a:pt x="579500" y="185413"/>
                  </a:lnTo>
                  <a:lnTo>
                    <a:pt x="562799" y="185413"/>
                  </a:lnTo>
                  <a:lnTo>
                    <a:pt x="562449" y="185482"/>
                  </a:lnTo>
                  <a:lnTo>
                    <a:pt x="561837" y="194106"/>
                  </a:lnTo>
                  <a:lnTo>
                    <a:pt x="563289" y="201715"/>
                  </a:lnTo>
                  <a:lnTo>
                    <a:pt x="566218" y="207209"/>
                  </a:lnTo>
                  <a:lnTo>
                    <a:pt x="568396" y="221096"/>
                  </a:lnTo>
                  <a:close/>
                </a:path>
                <a:path w="1006475" h="224154">
                  <a:moveTo>
                    <a:pt x="580016" y="86689"/>
                  </a:moveTo>
                  <a:lnTo>
                    <a:pt x="562799" y="86689"/>
                  </a:lnTo>
                  <a:lnTo>
                    <a:pt x="566072" y="66328"/>
                  </a:lnTo>
                  <a:lnTo>
                    <a:pt x="605479" y="48697"/>
                  </a:lnTo>
                  <a:lnTo>
                    <a:pt x="618021" y="49799"/>
                  </a:lnTo>
                  <a:lnTo>
                    <a:pt x="654255" y="75883"/>
                  </a:lnTo>
                  <a:lnTo>
                    <a:pt x="657377" y="82981"/>
                  </a:lnTo>
                  <a:lnTo>
                    <a:pt x="587917" y="82981"/>
                  </a:lnTo>
                  <a:lnTo>
                    <a:pt x="580921" y="85709"/>
                  </a:lnTo>
                  <a:lnTo>
                    <a:pt x="580016" y="86689"/>
                  </a:lnTo>
                  <a:close/>
                </a:path>
                <a:path w="1006475" h="224154">
                  <a:moveTo>
                    <a:pt x="562799" y="86689"/>
                  </a:moveTo>
                  <a:lnTo>
                    <a:pt x="561890" y="86549"/>
                  </a:lnTo>
                  <a:lnTo>
                    <a:pt x="561675" y="78319"/>
                  </a:lnTo>
                  <a:lnTo>
                    <a:pt x="563411" y="70981"/>
                  </a:lnTo>
                  <a:lnTo>
                    <a:pt x="566069" y="66334"/>
                  </a:lnTo>
                  <a:lnTo>
                    <a:pt x="562799" y="86689"/>
                  </a:lnTo>
                  <a:close/>
                </a:path>
                <a:path w="1006475" h="224154">
                  <a:moveTo>
                    <a:pt x="657400" y="189680"/>
                  </a:moveTo>
                  <a:lnTo>
                    <a:pt x="606015" y="189680"/>
                  </a:lnTo>
                  <a:lnTo>
                    <a:pt x="613036" y="186999"/>
                  </a:lnTo>
                  <a:lnTo>
                    <a:pt x="617933" y="181634"/>
                  </a:lnTo>
                  <a:lnTo>
                    <a:pt x="622877" y="176270"/>
                  </a:lnTo>
                  <a:lnTo>
                    <a:pt x="625350" y="168340"/>
                  </a:lnTo>
                  <a:lnTo>
                    <a:pt x="625350" y="104321"/>
                  </a:lnTo>
                  <a:lnTo>
                    <a:pt x="622877" y="96391"/>
                  </a:lnTo>
                  <a:lnTo>
                    <a:pt x="617933" y="91027"/>
                  </a:lnTo>
                  <a:lnTo>
                    <a:pt x="613036" y="85662"/>
                  </a:lnTo>
                  <a:lnTo>
                    <a:pt x="606015" y="82981"/>
                  </a:lnTo>
                  <a:lnTo>
                    <a:pt x="657377" y="82981"/>
                  </a:lnTo>
                  <a:lnTo>
                    <a:pt x="659109" y="86916"/>
                  </a:lnTo>
                  <a:lnTo>
                    <a:pt x="662021" y="99427"/>
                  </a:lnTo>
                  <a:lnTo>
                    <a:pt x="662992" y="113416"/>
                  </a:lnTo>
                  <a:lnTo>
                    <a:pt x="662992" y="159525"/>
                  </a:lnTo>
                  <a:lnTo>
                    <a:pt x="662021" y="173391"/>
                  </a:lnTo>
                  <a:lnTo>
                    <a:pt x="659109" y="185815"/>
                  </a:lnTo>
                  <a:lnTo>
                    <a:pt x="657400" y="189680"/>
                  </a:lnTo>
                  <a:close/>
                </a:path>
                <a:path w="1006475" h="224154">
                  <a:moveTo>
                    <a:pt x="566218" y="207209"/>
                  </a:moveTo>
                  <a:lnTo>
                    <a:pt x="563289" y="201715"/>
                  </a:lnTo>
                  <a:lnTo>
                    <a:pt x="561837" y="194106"/>
                  </a:lnTo>
                  <a:lnTo>
                    <a:pt x="562449" y="185482"/>
                  </a:lnTo>
                  <a:lnTo>
                    <a:pt x="562799" y="185413"/>
                  </a:lnTo>
                  <a:lnTo>
                    <a:pt x="566218" y="207209"/>
                  </a:lnTo>
                  <a:close/>
                </a:path>
                <a:path w="1006475" h="224154">
                  <a:moveTo>
                    <a:pt x="605479" y="223964"/>
                  </a:moveTo>
                  <a:lnTo>
                    <a:pt x="566805" y="208309"/>
                  </a:lnTo>
                  <a:lnTo>
                    <a:pt x="562799" y="185413"/>
                  </a:lnTo>
                  <a:lnTo>
                    <a:pt x="579500" y="185413"/>
                  </a:lnTo>
                  <a:lnTo>
                    <a:pt x="580921" y="186952"/>
                  </a:lnTo>
                  <a:lnTo>
                    <a:pt x="587917" y="189680"/>
                  </a:lnTo>
                  <a:lnTo>
                    <a:pt x="657400" y="189680"/>
                  </a:lnTo>
                  <a:lnTo>
                    <a:pt x="654255" y="196795"/>
                  </a:lnTo>
                  <a:lnTo>
                    <a:pt x="647459" y="206333"/>
                  </a:lnTo>
                  <a:lnTo>
                    <a:pt x="639011" y="214047"/>
                  </a:lnTo>
                  <a:lnTo>
                    <a:pt x="629198" y="219556"/>
                  </a:lnTo>
                  <a:lnTo>
                    <a:pt x="618021" y="222862"/>
                  </a:lnTo>
                  <a:lnTo>
                    <a:pt x="605479" y="223964"/>
                  </a:lnTo>
                  <a:close/>
                </a:path>
                <a:path w="1006475" h="224154">
                  <a:moveTo>
                    <a:pt x="833823" y="86759"/>
                  </a:moveTo>
                  <a:lnTo>
                    <a:pt x="801778" y="86759"/>
                  </a:lnTo>
                  <a:lnTo>
                    <a:pt x="802618" y="86619"/>
                  </a:lnTo>
                  <a:lnTo>
                    <a:pt x="802832" y="78358"/>
                  </a:lnTo>
                  <a:lnTo>
                    <a:pt x="801096" y="70999"/>
                  </a:lnTo>
                  <a:lnTo>
                    <a:pt x="798474" y="66405"/>
                  </a:lnTo>
                  <a:lnTo>
                    <a:pt x="796111" y="51845"/>
                  </a:lnTo>
                  <a:lnTo>
                    <a:pt x="796111" y="0"/>
                  </a:lnTo>
                  <a:lnTo>
                    <a:pt x="833823" y="0"/>
                  </a:lnTo>
                  <a:lnTo>
                    <a:pt x="833823" y="86759"/>
                  </a:lnTo>
                  <a:close/>
                </a:path>
                <a:path w="1006475" h="224154">
                  <a:moveTo>
                    <a:pt x="759098" y="223964"/>
                  </a:moveTo>
                  <a:lnTo>
                    <a:pt x="717048" y="206333"/>
                  </a:lnTo>
                  <a:lnTo>
                    <a:pt x="701515" y="159525"/>
                  </a:lnTo>
                  <a:lnTo>
                    <a:pt x="701515" y="113416"/>
                  </a:lnTo>
                  <a:lnTo>
                    <a:pt x="710252" y="75883"/>
                  </a:lnTo>
                  <a:lnTo>
                    <a:pt x="746552" y="49799"/>
                  </a:lnTo>
                  <a:lnTo>
                    <a:pt x="759098" y="48697"/>
                  </a:lnTo>
                  <a:lnTo>
                    <a:pt x="768461" y="49340"/>
                  </a:lnTo>
                  <a:lnTo>
                    <a:pt x="801165" y="82981"/>
                  </a:lnTo>
                  <a:lnTo>
                    <a:pt x="758515" y="82981"/>
                  </a:lnTo>
                  <a:lnTo>
                    <a:pt x="751472" y="85662"/>
                  </a:lnTo>
                  <a:lnTo>
                    <a:pt x="741676" y="96391"/>
                  </a:lnTo>
                  <a:lnTo>
                    <a:pt x="739227" y="104321"/>
                  </a:lnTo>
                  <a:lnTo>
                    <a:pt x="739227" y="168340"/>
                  </a:lnTo>
                  <a:lnTo>
                    <a:pt x="741676" y="176270"/>
                  </a:lnTo>
                  <a:lnTo>
                    <a:pt x="751472" y="186999"/>
                  </a:lnTo>
                  <a:lnTo>
                    <a:pt x="758515" y="189680"/>
                  </a:lnTo>
                  <a:lnTo>
                    <a:pt x="801091" y="189680"/>
                  </a:lnTo>
                  <a:lnTo>
                    <a:pt x="798323" y="207138"/>
                  </a:lnTo>
                  <a:lnTo>
                    <a:pt x="768588" y="223335"/>
                  </a:lnTo>
                  <a:lnTo>
                    <a:pt x="759098" y="223964"/>
                  </a:lnTo>
                  <a:close/>
                </a:path>
                <a:path w="1006475" h="224154">
                  <a:moveTo>
                    <a:pt x="801778" y="86759"/>
                  </a:moveTo>
                  <a:lnTo>
                    <a:pt x="798474" y="66405"/>
                  </a:lnTo>
                  <a:lnTo>
                    <a:pt x="801096" y="70999"/>
                  </a:lnTo>
                  <a:lnTo>
                    <a:pt x="802832" y="78358"/>
                  </a:lnTo>
                  <a:lnTo>
                    <a:pt x="802618" y="86619"/>
                  </a:lnTo>
                  <a:lnTo>
                    <a:pt x="801778" y="86759"/>
                  </a:lnTo>
                  <a:close/>
                </a:path>
                <a:path w="1006475" h="224154">
                  <a:moveTo>
                    <a:pt x="801091" y="189680"/>
                  </a:moveTo>
                  <a:lnTo>
                    <a:pt x="776660" y="189680"/>
                  </a:lnTo>
                  <a:lnTo>
                    <a:pt x="783633" y="186952"/>
                  </a:lnTo>
                  <a:lnTo>
                    <a:pt x="793615" y="176037"/>
                  </a:lnTo>
                  <a:lnTo>
                    <a:pt x="796052" y="168340"/>
                  </a:lnTo>
                  <a:lnTo>
                    <a:pt x="796052" y="104321"/>
                  </a:lnTo>
                  <a:lnTo>
                    <a:pt x="793615" y="96624"/>
                  </a:lnTo>
                  <a:lnTo>
                    <a:pt x="783633" y="85709"/>
                  </a:lnTo>
                  <a:lnTo>
                    <a:pt x="776660" y="82981"/>
                  </a:lnTo>
                  <a:lnTo>
                    <a:pt x="801165" y="82981"/>
                  </a:lnTo>
                  <a:lnTo>
                    <a:pt x="801778" y="86759"/>
                  </a:lnTo>
                  <a:lnTo>
                    <a:pt x="833823" y="86759"/>
                  </a:lnTo>
                  <a:lnTo>
                    <a:pt x="833823" y="185343"/>
                  </a:lnTo>
                  <a:lnTo>
                    <a:pt x="801778" y="185343"/>
                  </a:lnTo>
                  <a:lnTo>
                    <a:pt x="801091" y="189680"/>
                  </a:lnTo>
                  <a:close/>
                </a:path>
                <a:path w="1006475" h="224154">
                  <a:moveTo>
                    <a:pt x="798323" y="207138"/>
                  </a:moveTo>
                  <a:lnTo>
                    <a:pt x="801778" y="185343"/>
                  </a:lnTo>
                  <a:lnTo>
                    <a:pt x="802058" y="185413"/>
                  </a:lnTo>
                  <a:lnTo>
                    <a:pt x="802670" y="194067"/>
                  </a:lnTo>
                  <a:lnTo>
                    <a:pt x="801218" y="201697"/>
                  </a:lnTo>
                  <a:lnTo>
                    <a:pt x="798323" y="207138"/>
                  </a:lnTo>
                  <a:close/>
                </a:path>
                <a:path w="1006475" h="224154">
                  <a:moveTo>
                    <a:pt x="833823" y="221096"/>
                  </a:moveTo>
                  <a:lnTo>
                    <a:pt x="796111" y="221096"/>
                  </a:lnTo>
                  <a:lnTo>
                    <a:pt x="798323" y="207138"/>
                  </a:lnTo>
                  <a:lnTo>
                    <a:pt x="801218" y="201697"/>
                  </a:lnTo>
                  <a:lnTo>
                    <a:pt x="802670" y="194067"/>
                  </a:lnTo>
                  <a:lnTo>
                    <a:pt x="802058" y="185413"/>
                  </a:lnTo>
                  <a:lnTo>
                    <a:pt x="801778" y="185343"/>
                  </a:lnTo>
                  <a:lnTo>
                    <a:pt x="833823" y="185343"/>
                  </a:lnTo>
                  <a:lnTo>
                    <a:pt x="833823" y="221096"/>
                  </a:lnTo>
                  <a:close/>
                </a:path>
                <a:path w="1006475" h="224154">
                  <a:moveTo>
                    <a:pt x="911878" y="105020"/>
                  </a:moveTo>
                  <a:lnTo>
                    <a:pt x="874095" y="105020"/>
                  </a:lnTo>
                  <a:lnTo>
                    <a:pt x="876881" y="91359"/>
                  </a:lnTo>
                  <a:lnTo>
                    <a:pt x="905616" y="56494"/>
                  </a:lnTo>
                  <a:lnTo>
                    <a:pt x="940774" y="48977"/>
                  </a:lnTo>
                  <a:lnTo>
                    <a:pt x="954903" y="49947"/>
                  </a:lnTo>
                  <a:lnTo>
                    <a:pt x="996258" y="72980"/>
                  </a:lnTo>
                  <a:lnTo>
                    <a:pt x="1002058" y="83540"/>
                  </a:lnTo>
                  <a:lnTo>
                    <a:pt x="932238" y="83540"/>
                  </a:lnTo>
                  <a:lnTo>
                    <a:pt x="925685" y="85056"/>
                  </a:lnTo>
                  <a:lnTo>
                    <a:pt x="916029" y="91120"/>
                  </a:lnTo>
                  <a:lnTo>
                    <a:pt x="913044" y="96764"/>
                  </a:lnTo>
                  <a:lnTo>
                    <a:pt x="911878" y="105020"/>
                  </a:lnTo>
                  <a:close/>
                </a:path>
                <a:path w="1006475" h="224154">
                  <a:moveTo>
                    <a:pt x="925591" y="223964"/>
                  </a:moveTo>
                  <a:lnTo>
                    <a:pt x="883051" y="209761"/>
                  </a:lnTo>
                  <a:lnTo>
                    <a:pt x="866889" y="171279"/>
                  </a:lnTo>
                  <a:lnTo>
                    <a:pt x="867890" y="159319"/>
                  </a:lnTo>
                  <a:lnTo>
                    <a:pt x="891605" y="125101"/>
                  </a:lnTo>
                  <a:lnTo>
                    <a:pt x="925871" y="116915"/>
                  </a:lnTo>
                  <a:lnTo>
                    <a:pt x="968621" y="116915"/>
                  </a:lnTo>
                  <a:lnTo>
                    <a:pt x="968621" y="99936"/>
                  </a:lnTo>
                  <a:lnTo>
                    <a:pt x="966219" y="93988"/>
                  </a:lnTo>
                  <a:lnTo>
                    <a:pt x="961415" y="89837"/>
                  </a:lnTo>
                  <a:lnTo>
                    <a:pt x="956657" y="85639"/>
                  </a:lnTo>
                  <a:lnTo>
                    <a:pt x="949683" y="83540"/>
                  </a:lnTo>
                  <a:lnTo>
                    <a:pt x="1002058" y="83540"/>
                  </a:lnTo>
                  <a:lnTo>
                    <a:pt x="1005214" y="94145"/>
                  </a:lnTo>
                  <a:lnTo>
                    <a:pt x="1006333" y="106839"/>
                  </a:lnTo>
                  <a:lnTo>
                    <a:pt x="1006333" y="148610"/>
                  </a:lnTo>
                  <a:lnTo>
                    <a:pt x="919434" y="148610"/>
                  </a:lnTo>
                  <a:lnTo>
                    <a:pt x="914047" y="150429"/>
                  </a:lnTo>
                  <a:lnTo>
                    <a:pt x="906490" y="157705"/>
                  </a:lnTo>
                  <a:lnTo>
                    <a:pt x="904601" y="162883"/>
                  </a:lnTo>
                  <a:lnTo>
                    <a:pt x="904601" y="176503"/>
                  </a:lnTo>
                  <a:lnTo>
                    <a:pt x="906933" y="181914"/>
                  </a:lnTo>
                  <a:lnTo>
                    <a:pt x="916262" y="189750"/>
                  </a:lnTo>
                  <a:lnTo>
                    <a:pt x="922932" y="191709"/>
                  </a:lnTo>
                  <a:lnTo>
                    <a:pt x="973861" y="191709"/>
                  </a:lnTo>
                  <a:lnTo>
                    <a:pt x="971621" y="205985"/>
                  </a:lnTo>
                  <a:lnTo>
                    <a:pt x="936371" y="223322"/>
                  </a:lnTo>
                  <a:lnTo>
                    <a:pt x="925591" y="223964"/>
                  </a:lnTo>
                  <a:close/>
                </a:path>
                <a:path w="1006475" h="224154">
                  <a:moveTo>
                    <a:pt x="973861" y="191709"/>
                  </a:moveTo>
                  <a:lnTo>
                    <a:pt x="931608" y="191709"/>
                  </a:lnTo>
                  <a:lnTo>
                    <a:pt x="939642" y="191237"/>
                  </a:lnTo>
                  <a:lnTo>
                    <a:pt x="946809" y="189820"/>
                  </a:lnTo>
                  <a:lnTo>
                    <a:pt x="953110" y="187459"/>
                  </a:lnTo>
                  <a:lnTo>
                    <a:pt x="958546" y="184153"/>
                  </a:lnTo>
                  <a:lnTo>
                    <a:pt x="965263" y="179115"/>
                  </a:lnTo>
                  <a:lnTo>
                    <a:pt x="968621" y="172725"/>
                  </a:lnTo>
                  <a:lnTo>
                    <a:pt x="968621" y="148610"/>
                  </a:lnTo>
                  <a:lnTo>
                    <a:pt x="1006333" y="148610"/>
                  </a:lnTo>
                  <a:lnTo>
                    <a:pt x="1006333" y="185413"/>
                  </a:lnTo>
                  <a:lnTo>
                    <a:pt x="974848" y="185413"/>
                  </a:lnTo>
                  <a:lnTo>
                    <a:pt x="973861" y="191709"/>
                  </a:lnTo>
                  <a:close/>
                </a:path>
                <a:path w="1006475" h="224154">
                  <a:moveTo>
                    <a:pt x="971621" y="205985"/>
                  </a:moveTo>
                  <a:lnTo>
                    <a:pt x="974848" y="185413"/>
                  </a:lnTo>
                  <a:lnTo>
                    <a:pt x="975198" y="185413"/>
                  </a:lnTo>
                  <a:lnTo>
                    <a:pt x="976081" y="193896"/>
                  </a:lnTo>
                  <a:lnTo>
                    <a:pt x="974463" y="201435"/>
                  </a:lnTo>
                  <a:lnTo>
                    <a:pt x="971621" y="205985"/>
                  </a:lnTo>
                  <a:close/>
                </a:path>
                <a:path w="1006475" h="224154">
                  <a:moveTo>
                    <a:pt x="1006333" y="221096"/>
                  </a:moveTo>
                  <a:lnTo>
                    <a:pt x="969251" y="221096"/>
                  </a:lnTo>
                  <a:lnTo>
                    <a:pt x="971621" y="205985"/>
                  </a:lnTo>
                  <a:lnTo>
                    <a:pt x="974463" y="201435"/>
                  </a:lnTo>
                  <a:lnTo>
                    <a:pt x="976081" y="193896"/>
                  </a:lnTo>
                  <a:lnTo>
                    <a:pt x="975198" y="185413"/>
                  </a:lnTo>
                  <a:lnTo>
                    <a:pt x="1006333" y="185413"/>
                  </a:lnTo>
                  <a:lnTo>
                    <a:pt x="1006333" y="221096"/>
                  </a:lnTo>
                  <a:close/>
                </a:path>
              </a:pathLst>
            </a:custGeom>
            <a:solidFill>
              <a:srgbClr val="007BB5"/>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5"/>
            <a:ext cx="5516245" cy="775970"/>
          </a:xfrm>
          <a:prstGeom prst="rect">
            <a:avLst/>
          </a:prstGeom>
        </p:spPr>
        <p:txBody>
          <a:bodyPr vert="horz" wrap="square" lIns="0" tIns="15240" rIns="0" bIns="0" rtlCol="0">
            <a:spAutoFit/>
          </a:bodyPr>
          <a:lstStyle/>
          <a:p>
            <a:pPr marL="12700">
              <a:lnSpc>
                <a:spcPct val="100000"/>
              </a:lnSpc>
              <a:spcBef>
                <a:spcPts val="120"/>
              </a:spcBef>
            </a:pPr>
            <a:r>
              <a:rPr spc="-285" dirty="0"/>
              <a:t>T</a:t>
            </a:r>
            <a:r>
              <a:rPr spc="-245" dirty="0"/>
              <a:t>h</a:t>
            </a:r>
            <a:r>
              <a:rPr spc="70" dirty="0"/>
              <a:t>e</a:t>
            </a:r>
            <a:r>
              <a:rPr spc="-265" dirty="0"/>
              <a:t> </a:t>
            </a:r>
            <a:r>
              <a:rPr sz="4900" spc="-190" dirty="0">
                <a:latin typeface="Microsoft Sans Serif"/>
                <a:cs typeface="Microsoft Sans Serif"/>
              </a:rPr>
              <a:t>3</a:t>
            </a:r>
            <a:r>
              <a:rPr sz="4900" spc="-145" dirty="0">
                <a:latin typeface="Microsoft Sans Serif"/>
                <a:cs typeface="Microsoft Sans Serif"/>
              </a:rPr>
              <a:t> </a:t>
            </a:r>
            <a:r>
              <a:rPr spc="-40" dirty="0"/>
              <a:t>V</a:t>
            </a:r>
            <a:r>
              <a:rPr sz="4900" spc="-75" dirty="0">
                <a:latin typeface="Microsoft Sans Serif"/>
                <a:cs typeface="Microsoft Sans Serif"/>
              </a:rPr>
              <a:t>'</a:t>
            </a:r>
            <a:r>
              <a:rPr spc="-210" dirty="0"/>
              <a:t>s</a:t>
            </a:r>
            <a:r>
              <a:rPr spc="-265" dirty="0"/>
              <a:t> </a:t>
            </a:r>
            <a:r>
              <a:rPr spc="-180" dirty="0"/>
              <a:t>o</a:t>
            </a:r>
            <a:r>
              <a:rPr spc="-120" dirty="0"/>
              <a:t>f</a:t>
            </a:r>
            <a:r>
              <a:rPr spc="-265" dirty="0"/>
              <a:t> </a:t>
            </a:r>
            <a:r>
              <a:rPr spc="254" dirty="0"/>
              <a:t>B</a:t>
            </a:r>
            <a:r>
              <a:rPr spc="-130" dirty="0"/>
              <a:t>i</a:t>
            </a:r>
            <a:r>
              <a:rPr dirty="0"/>
              <a:t>g</a:t>
            </a:r>
            <a:r>
              <a:rPr spc="-265" dirty="0"/>
              <a:t> </a:t>
            </a:r>
            <a:r>
              <a:rPr spc="-80" dirty="0"/>
              <a:t>D</a:t>
            </a:r>
            <a:r>
              <a:rPr spc="200" dirty="0"/>
              <a:t>a</a:t>
            </a:r>
            <a:r>
              <a:rPr spc="-80" dirty="0"/>
              <a:t>t</a:t>
            </a:r>
            <a:r>
              <a:rPr spc="285" dirty="0"/>
              <a:t>a</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4"/>
            <a:ext cx="102352" cy="102351"/>
          </a:xfrm>
          <a:prstGeom prst="rect">
            <a:avLst/>
          </a:prstGeom>
        </p:spPr>
      </p:pic>
      <p:sp>
        <p:nvSpPr>
          <p:cNvPr id="4" name="object 4"/>
          <p:cNvSpPr txBox="1"/>
          <p:nvPr/>
        </p:nvSpPr>
        <p:spPr>
          <a:xfrm>
            <a:off x="847056" y="918521"/>
            <a:ext cx="5870575" cy="2646045"/>
          </a:xfrm>
          <a:prstGeom prst="rect">
            <a:avLst/>
          </a:prstGeom>
        </p:spPr>
        <p:txBody>
          <a:bodyPr vert="horz" wrap="square" lIns="0" tIns="12065" rIns="0" bIns="0" rtlCol="0">
            <a:spAutoFit/>
          </a:bodyPr>
          <a:lstStyle/>
          <a:p>
            <a:pPr marL="12700" marR="1459230">
              <a:lnSpc>
                <a:spcPct val="153500"/>
              </a:lnSpc>
              <a:spcBef>
                <a:spcPts val="95"/>
              </a:spcBef>
            </a:pPr>
            <a:r>
              <a:rPr sz="2500" spc="5" dirty="0">
                <a:solidFill>
                  <a:srgbClr val="04182D"/>
                </a:solidFill>
                <a:latin typeface="Microsoft Sans Serif"/>
                <a:cs typeface="Microsoft Sans Serif"/>
              </a:rPr>
              <a:t>Vol</a:t>
            </a:r>
            <a:r>
              <a:rPr sz="2800" spc="5" dirty="0">
                <a:solidFill>
                  <a:srgbClr val="04182D"/>
                </a:solidFill>
                <a:latin typeface="Microsoft Sans Serif"/>
                <a:cs typeface="Microsoft Sans Serif"/>
              </a:rPr>
              <a:t>u</a:t>
            </a:r>
            <a:r>
              <a:rPr sz="2500" spc="5" dirty="0">
                <a:solidFill>
                  <a:srgbClr val="04182D"/>
                </a:solidFill>
                <a:latin typeface="Microsoft Sans Serif"/>
                <a:cs typeface="Microsoft Sans Serif"/>
              </a:rPr>
              <a:t>me</a:t>
            </a:r>
            <a:r>
              <a:rPr sz="2800" spc="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80" dirty="0">
                <a:solidFill>
                  <a:srgbClr val="04182D"/>
                </a:solidFill>
                <a:latin typeface="Microsoft Sans Serif"/>
                <a:cs typeface="Microsoft Sans Serif"/>
              </a:rPr>
              <a:t>Variet</a:t>
            </a:r>
            <a:r>
              <a:rPr sz="2800" spc="80" dirty="0">
                <a:solidFill>
                  <a:srgbClr val="04182D"/>
                </a:solidFill>
                <a:latin typeface="Microsoft Sans Serif"/>
                <a:cs typeface="Microsoft Sans Serif"/>
              </a:rPr>
              <a:t>y</a:t>
            </a:r>
            <a:r>
              <a:rPr sz="2800"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75" dirty="0">
                <a:solidFill>
                  <a:srgbClr val="04182D"/>
                </a:solidFill>
                <a:latin typeface="Microsoft Sans Serif"/>
                <a:cs typeface="Microsoft Sans Serif"/>
              </a:rPr>
              <a:t> </a:t>
            </a:r>
            <a:r>
              <a:rPr sz="2500" spc="80" dirty="0">
                <a:solidFill>
                  <a:srgbClr val="04182D"/>
                </a:solidFill>
                <a:latin typeface="Microsoft Sans Serif"/>
                <a:cs typeface="Microsoft Sans Serif"/>
              </a:rPr>
              <a:t>Velocit</a:t>
            </a:r>
            <a:r>
              <a:rPr sz="2800" spc="80" dirty="0">
                <a:solidFill>
                  <a:srgbClr val="04182D"/>
                </a:solidFill>
                <a:latin typeface="Microsoft Sans Serif"/>
                <a:cs typeface="Microsoft Sans Serif"/>
              </a:rPr>
              <a:t>y </a:t>
            </a:r>
            <a:r>
              <a:rPr sz="2800" spc="-730" dirty="0">
                <a:solidFill>
                  <a:srgbClr val="04182D"/>
                </a:solidFill>
                <a:latin typeface="Microsoft Sans Serif"/>
                <a:cs typeface="Microsoft Sans Serif"/>
              </a:rPr>
              <a:t> </a:t>
            </a:r>
            <a:r>
              <a:rPr sz="2550" spc="-60" dirty="0">
                <a:solidFill>
                  <a:srgbClr val="04182D"/>
                </a:solidFill>
                <a:latin typeface="Lucida Sans Unicode"/>
                <a:cs typeface="Lucida Sans Unicode"/>
              </a:rPr>
              <a:t>Vol</a:t>
            </a:r>
            <a:r>
              <a:rPr sz="2800" spc="-60" dirty="0">
                <a:solidFill>
                  <a:srgbClr val="04182D"/>
                </a:solidFill>
                <a:latin typeface="Microsoft Sans Serif"/>
                <a:cs typeface="Microsoft Sans Serif"/>
              </a:rPr>
              <a:t>u</a:t>
            </a:r>
            <a:r>
              <a:rPr sz="2550" spc="-60" dirty="0">
                <a:solidFill>
                  <a:srgbClr val="04182D"/>
                </a:solidFill>
                <a:latin typeface="Lucida Sans Unicode"/>
                <a:cs typeface="Lucida Sans Unicode"/>
              </a:rPr>
              <a:t>me</a:t>
            </a:r>
            <a:r>
              <a:rPr sz="2800" spc="-60" dirty="0">
                <a:solidFill>
                  <a:srgbClr val="04182D"/>
                </a:solidFill>
                <a:latin typeface="Microsoft Sans Serif"/>
                <a:cs typeface="Microsoft Sans Serif"/>
              </a:rPr>
              <a:t>:</a:t>
            </a:r>
            <a:r>
              <a:rPr sz="2800" dirty="0">
                <a:solidFill>
                  <a:srgbClr val="04182D"/>
                </a:solidFill>
                <a:latin typeface="Microsoft Sans Serif"/>
                <a:cs typeface="Microsoft Sans Serif"/>
              </a:rPr>
              <a:t> </a:t>
            </a:r>
            <a:r>
              <a:rPr sz="2500" spc="-50" dirty="0">
                <a:solidFill>
                  <a:srgbClr val="04182D"/>
                </a:solidFill>
                <a:latin typeface="Microsoft Sans Serif"/>
                <a:cs typeface="Microsoft Sans Serif"/>
              </a:rPr>
              <a:t>Si</a:t>
            </a:r>
            <a:r>
              <a:rPr sz="2800" spc="-50" dirty="0">
                <a:solidFill>
                  <a:srgbClr val="04182D"/>
                </a:solidFill>
                <a:latin typeface="Microsoft Sans Serif"/>
                <a:cs typeface="Microsoft Sans Serif"/>
              </a:rPr>
              <a:t>z</a:t>
            </a:r>
            <a:r>
              <a:rPr sz="2500" spc="-50" dirty="0">
                <a:solidFill>
                  <a:srgbClr val="04182D"/>
                </a:solidFill>
                <a:latin typeface="Microsoft Sans Serif"/>
                <a:cs typeface="Microsoft Sans Serif"/>
              </a:rPr>
              <a:t>e</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0"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a:latin typeface="Microsoft Sans Serif"/>
              <a:cs typeface="Microsoft Sans Serif"/>
            </a:endParaRPr>
          </a:p>
          <a:p>
            <a:pPr marL="12700" marR="5080">
              <a:lnSpc>
                <a:spcPct val="153500"/>
              </a:lnSpc>
            </a:pPr>
            <a:r>
              <a:rPr sz="2550" spc="10" dirty="0">
                <a:solidFill>
                  <a:srgbClr val="04182D"/>
                </a:solidFill>
                <a:latin typeface="Lucida Sans Unicode"/>
                <a:cs typeface="Lucida Sans Unicode"/>
              </a:rPr>
              <a:t>Variet</a:t>
            </a:r>
            <a:r>
              <a:rPr sz="2800" spc="10" dirty="0">
                <a:solidFill>
                  <a:srgbClr val="04182D"/>
                </a:solidFill>
                <a:latin typeface="Microsoft Sans Serif"/>
                <a:cs typeface="Microsoft Sans Serif"/>
              </a:rPr>
              <a:t>y:</a:t>
            </a:r>
            <a:r>
              <a:rPr sz="2800" spc="-5" dirty="0">
                <a:solidFill>
                  <a:srgbClr val="04182D"/>
                </a:solidFill>
                <a:latin typeface="Microsoft Sans Serif"/>
                <a:cs typeface="Microsoft Sans Serif"/>
              </a:rPr>
              <a:t> </a:t>
            </a:r>
            <a:r>
              <a:rPr sz="2500" spc="100" dirty="0">
                <a:solidFill>
                  <a:srgbClr val="04182D"/>
                </a:solidFill>
                <a:latin typeface="Microsoft Sans Serif"/>
                <a:cs typeface="Microsoft Sans Serif"/>
              </a:rPr>
              <a:t>Di</a:t>
            </a:r>
            <a:r>
              <a:rPr sz="2500" spc="229" dirty="0">
                <a:solidFill>
                  <a:srgbClr val="04182D"/>
                </a:solidFill>
                <a:latin typeface="Microsoft Sans Serif"/>
                <a:cs typeface="Microsoft Sans Serif"/>
              </a:rPr>
              <a:t> </a:t>
            </a:r>
            <a:r>
              <a:rPr sz="2500" spc="100" dirty="0">
                <a:solidFill>
                  <a:srgbClr val="04182D"/>
                </a:solidFill>
                <a:latin typeface="Microsoft Sans Serif"/>
                <a:cs typeface="Microsoft Sans Serif"/>
              </a:rPr>
              <a:t>erent</a:t>
            </a:r>
            <a:r>
              <a:rPr sz="2500" spc="80" dirty="0">
                <a:solidFill>
                  <a:srgbClr val="04182D"/>
                </a:solidFill>
                <a:latin typeface="Microsoft Sans Serif"/>
                <a:cs typeface="Microsoft Sans Serif"/>
              </a:rPr>
              <a:t> </a:t>
            </a:r>
            <a:r>
              <a:rPr sz="2500" spc="25" dirty="0">
                <a:solidFill>
                  <a:srgbClr val="04182D"/>
                </a:solidFill>
                <a:latin typeface="Microsoft Sans Serif"/>
                <a:cs typeface="Microsoft Sans Serif"/>
              </a:rPr>
              <a:t>so</a:t>
            </a:r>
            <a:r>
              <a:rPr sz="2800" spc="25" dirty="0">
                <a:solidFill>
                  <a:srgbClr val="04182D"/>
                </a:solidFill>
                <a:latin typeface="Microsoft Sans Serif"/>
                <a:cs typeface="Microsoft Sans Serif"/>
              </a:rPr>
              <a:t>u</a:t>
            </a:r>
            <a:r>
              <a:rPr sz="2500" spc="25" dirty="0">
                <a:solidFill>
                  <a:srgbClr val="04182D"/>
                </a:solidFill>
                <a:latin typeface="Microsoft Sans Serif"/>
                <a:cs typeface="Microsoft Sans Serif"/>
              </a:rPr>
              <a:t>rces</a:t>
            </a:r>
            <a:r>
              <a:rPr sz="2500" spc="7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80" dirty="0">
                <a:solidFill>
                  <a:srgbClr val="04182D"/>
                </a:solidFill>
                <a:latin typeface="Microsoft Sans Serif"/>
                <a:cs typeface="Microsoft Sans Serif"/>
              </a:rPr>
              <a:t> </a:t>
            </a:r>
            <a:r>
              <a:rPr sz="2500" spc="130" dirty="0">
                <a:solidFill>
                  <a:srgbClr val="04182D"/>
                </a:solidFill>
                <a:latin typeface="Microsoft Sans Serif"/>
                <a:cs typeface="Microsoft Sans Serif"/>
              </a:rPr>
              <a:t>formats </a:t>
            </a:r>
            <a:r>
              <a:rPr sz="2500" spc="-650" dirty="0">
                <a:solidFill>
                  <a:srgbClr val="04182D"/>
                </a:solidFill>
                <a:latin typeface="Microsoft Sans Serif"/>
                <a:cs typeface="Microsoft Sans Serif"/>
              </a:rPr>
              <a:t> </a:t>
            </a:r>
            <a:r>
              <a:rPr sz="2550" spc="-5" dirty="0">
                <a:solidFill>
                  <a:srgbClr val="04182D"/>
                </a:solidFill>
                <a:latin typeface="Lucida Sans Unicode"/>
                <a:cs typeface="Lucida Sans Unicode"/>
              </a:rPr>
              <a:t>Velocit</a:t>
            </a:r>
            <a:r>
              <a:rPr sz="2800" spc="-5" dirty="0">
                <a:solidFill>
                  <a:srgbClr val="04182D"/>
                </a:solidFill>
                <a:latin typeface="Microsoft Sans Serif"/>
                <a:cs typeface="Microsoft Sans Serif"/>
              </a:rPr>
              <a:t>y:</a:t>
            </a:r>
            <a:r>
              <a:rPr sz="2800" dirty="0">
                <a:solidFill>
                  <a:srgbClr val="04182D"/>
                </a:solidFill>
                <a:latin typeface="Microsoft Sans Serif"/>
                <a:cs typeface="Microsoft Sans Serif"/>
              </a:rPr>
              <a:t> </a:t>
            </a:r>
            <a:r>
              <a:rPr sz="2500" spc="60" dirty="0">
                <a:solidFill>
                  <a:srgbClr val="04182D"/>
                </a:solidFill>
                <a:latin typeface="Microsoft Sans Serif"/>
                <a:cs typeface="Microsoft Sans Serif"/>
              </a:rPr>
              <a:t>Speed</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a:latin typeface="Microsoft Sans Serif"/>
              <a:cs typeface="Microsoft Sans Serif"/>
            </a:endParaRPr>
          </a:p>
        </p:txBody>
      </p:sp>
      <p:pic>
        <p:nvPicPr>
          <p:cNvPr id="5" name="object 5"/>
          <p:cNvPicPr/>
          <p:nvPr/>
        </p:nvPicPr>
        <p:blipFill>
          <a:blip r:embed="rId4" cstate="print"/>
          <a:stretch>
            <a:fillRect/>
          </a:stretch>
        </p:blipFill>
        <p:spPr>
          <a:xfrm>
            <a:off x="511759" y="2006096"/>
            <a:ext cx="102352" cy="102351"/>
          </a:xfrm>
          <a:prstGeom prst="rect">
            <a:avLst/>
          </a:prstGeom>
        </p:spPr>
      </p:pic>
      <p:pic>
        <p:nvPicPr>
          <p:cNvPr id="6" name="object 6"/>
          <p:cNvPicPr/>
          <p:nvPr/>
        </p:nvPicPr>
        <p:blipFill>
          <a:blip r:embed="rId3" cstate="print"/>
          <a:stretch>
            <a:fillRect/>
          </a:stretch>
        </p:blipFill>
        <p:spPr>
          <a:xfrm>
            <a:off x="511759" y="2661149"/>
            <a:ext cx="102352" cy="102351"/>
          </a:xfrm>
          <a:prstGeom prst="rect">
            <a:avLst/>
          </a:prstGeom>
        </p:spPr>
      </p:pic>
      <p:pic>
        <p:nvPicPr>
          <p:cNvPr id="7" name="object 7"/>
          <p:cNvPicPr/>
          <p:nvPr/>
        </p:nvPicPr>
        <p:blipFill>
          <a:blip r:embed="rId4" cstate="print"/>
          <a:stretch>
            <a:fillRect/>
          </a:stretch>
        </p:blipFill>
        <p:spPr>
          <a:xfrm>
            <a:off x="511759" y="3316202"/>
            <a:ext cx="102352" cy="102351"/>
          </a:xfrm>
          <a:prstGeom prst="rect">
            <a:avLst/>
          </a:prstGeom>
        </p:spPr>
      </p:pic>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sp>
        <p:nvSpPr>
          <p:cNvPr id="4" name="object 4"/>
          <p:cNvSpPr txBox="1"/>
          <p:nvPr/>
        </p:nvSpPr>
        <p:spPr>
          <a:xfrm>
            <a:off x="847056" y="918523"/>
            <a:ext cx="13274040" cy="3792220"/>
          </a:xfrm>
          <a:prstGeom prst="rect">
            <a:avLst/>
          </a:prstGeom>
        </p:spPr>
        <p:txBody>
          <a:bodyPr vert="horz" wrap="square" lIns="0" tIns="12065" rIns="0" bIns="0" rtlCol="0">
            <a:spAutoFit/>
          </a:bodyPr>
          <a:lstStyle/>
          <a:p>
            <a:pPr marL="12700" marR="3013710">
              <a:lnSpc>
                <a:spcPct val="153500"/>
              </a:lnSpc>
              <a:spcBef>
                <a:spcPts val="95"/>
              </a:spcBef>
            </a:pPr>
            <a:r>
              <a:rPr sz="2550" spc="-10" dirty="0">
                <a:solidFill>
                  <a:srgbClr val="04182D"/>
                </a:solidFill>
                <a:latin typeface="Lucida Sans Unicode"/>
                <a:cs typeface="Lucida Sans Unicode"/>
              </a:rPr>
              <a:t>Cl</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stered</a:t>
            </a:r>
            <a:r>
              <a:rPr sz="2550" spc="-65"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75" dirty="0">
                <a:solidFill>
                  <a:srgbClr val="04182D"/>
                </a:solidFill>
                <a:latin typeface="Microsoft Sans Serif"/>
                <a:cs typeface="Microsoft Sans Serif"/>
              </a:rPr>
              <a:t> </a:t>
            </a:r>
            <a:r>
              <a:rPr sz="2500" spc="35" dirty="0">
                <a:solidFill>
                  <a:srgbClr val="04182D"/>
                </a:solidFill>
                <a:latin typeface="Microsoft Sans Serif"/>
                <a:cs typeface="Microsoft Sans Serif"/>
              </a:rPr>
              <a:t>reso</a:t>
            </a:r>
            <a:r>
              <a:rPr sz="2800" spc="35" dirty="0">
                <a:solidFill>
                  <a:srgbClr val="04182D"/>
                </a:solidFill>
                <a:latin typeface="Microsoft Sans Serif"/>
                <a:cs typeface="Microsoft Sans Serif"/>
              </a:rPr>
              <a:t>u</a:t>
            </a:r>
            <a:r>
              <a:rPr sz="2500" spc="35" dirty="0">
                <a:solidFill>
                  <a:srgbClr val="04182D"/>
                </a:solidFill>
                <a:latin typeface="Microsoft Sans Serif"/>
                <a:cs typeface="Microsoft Sans Serif"/>
              </a:rPr>
              <a:t>rces</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05" dirty="0">
                <a:solidFill>
                  <a:srgbClr val="04182D"/>
                </a:solidFill>
                <a:latin typeface="Microsoft Sans Serif"/>
                <a:cs typeface="Microsoft Sans Serif"/>
              </a:rPr>
              <a:t>m</a:t>
            </a:r>
            <a:r>
              <a:rPr sz="2800" spc="105" dirty="0">
                <a:solidFill>
                  <a:srgbClr val="04182D"/>
                </a:solidFill>
                <a:latin typeface="Microsoft Sans Serif"/>
                <a:cs typeface="Microsoft Sans Serif"/>
              </a:rPr>
              <a:t>u</a:t>
            </a:r>
            <a:r>
              <a:rPr sz="2500" spc="105" dirty="0">
                <a:solidFill>
                  <a:srgbClr val="04182D"/>
                </a:solidFill>
                <a:latin typeface="Microsoft Sans Serif"/>
                <a:cs typeface="Microsoft Sans Serif"/>
              </a:rPr>
              <a:t>ltiple</a:t>
            </a:r>
            <a:r>
              <a:rPr sz="2500" spc="75"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 </a:t>
            </a:r>
            <a:r>
              <a:rPr sz="2500" spc="-650" dirty="0">
                <a:solidFill>
                  <a:srgbClr val="04182D"/>
                </a:solidFill>
                <a:latin typeface="Microsoft Sans Serif"/>
                <a:cs typeface="Microsoft Sans Serif"/>
              </a:rPr>
              <a:t> </a:t>
            </a:r>
            <a:r>
              <a:rPr sz="2550" spc="25" dirty="0">
                <a:solidFill>
                  <a:srgbClr val="04182D"/>
                </a:solidFill>
                <a:latin typeface="Lucida Sans Unicode"/>
                <a:cs typeface="Lucida Sans Unicode"/>
              </a:rPr>
              <a:t>Parallel</a:t>
            </a:r>
            <a:r>
              <a:rPr sz="2550" spc="-6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50" dirty="0">
                <a:solidFill>
                  <a:srgbClr val="04182D"/>
                </a:solidFill>
                <a:latin typeface="Microsoft Sans Serif"/>
                <a:cs typeface="Microsoft Sans Serif"/>
              </a:rPr>
              <a:t>Sim</a:t>
            </a:r>
            <a:r>
              <a:rPr sz="2800" spc="50" dirty="0">
                <a:solidFill>
                  <a:srgbClr val="04182D"/>
                </a:solidFill>
                <a:latin typeface="Microsoft Sans Serif"/>
                <a:cs typeface="Microsoft Sans Serif"/>
              </a:rPr>
              <a:t>u</a:t>
            </a:r>
            <a:r>
              <a:rPr sz="2500" spc="50" dirty="0">
                <a:solidFill>
                  <a:srgbClr val="04182D"/>
                </a:solidFill>
                <a:latin typeface="Microsoft Sans Serif"/>
                <a:cs typeface="Microsoft Sans Serif"/>
              </a:rPr>
              <a:t>ltaneo</a:t>
            </a:r>
            <a:r>
              <a:rPr sz="2800" spc="50" dirty="0">
                <a:solidFill>
                  <a:srgbClr val="04182D"/>
                </a:solidFill>
                <a:latin typeface="Microsoft Sans Serif"/>
                <a:cs typeface="Microsoft Sans Serif"/>
              </a:rPr>
              <a:t>u</a:t>
            </a:r>
            <a:r>
              <a:rPr sz="2500" spc="50" dirty="0">
                <a:solidFill>
                  <a:srgbClr val="04182D"/>
                </a:solidFill>
                <a:latin typeface="Microsoft Sans Serif"/>
                <a:cs typeface="Microsoft Sans Serif"/>
              </a:rPr>
              <a:t>s</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comp</a:t>
            </a:r>
            <a:r>
              <a:rPr sz="2800" spc="140" dirty="0">
                <a:solidFill>
                  <a:srgbClr val="04182D"/>
                </a:solidFill>
                <a:latin typeface="Microsoft Sans Serif"/>
                <a:cs typeface="Microsoft Sans Serif"/>
              </a:rPr>
              <a:t>u</a:t>
            </a:r>
            <a:r>
              <a:rPr sz="2500" spc="140" dirty="0">
                <a:solidFill>
                  <a:srgbClr val="04182D"/>
                </a:solidFill>
                <a:latin typeface="Microsoft Sans Serif"/>
                <a:cs typeface="Microsoft Sans Serif"/>
              </a:rPr>
              <a:t>tation</a:t>
            </a:r>
            <a:endParaRPr sz="2500" dirty="0">
              <a:latin typeface="Microsoft Sans Serif"/>
              <a:cs typeface="Microsoft Sans Serif"/>
            </a:endParaRPr>
          </a:p>
          <a:p>
            <a:pPr marL="12700">
              <a:lnSpc>
                <a:spcPct val="100000"/>
              </a:lnSpc>
              <a:spcBef>
                <a:spcPts val="1800"/>
              </a:spcBef>
            </a:pPr>
            <a:r>
              <a:rPr sz="2550" spc="-10" dirty="0">
                <a:solidFill>
                  <a:srgbClr val="04182D"/>
                </a:solidFill>
                <a:latin typeface="Lucida Sans Unicode"/>
                <a:cs typeface="Lucida Sans Unicode"/>
              </a:rPr>
              <a:t>Distrib</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ted</a:t>
            </a:r>
            <a:r>
              <a:rPr sz="2550" spc="-5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80" dirty="0">
                <a:solidFill>
                  <a:srgbClr val="04182D"/>
                </a:solidFill>
                <a:latin typeface="Microsoft Sans Serif"/>
                <a:cs typeface="Microsoft Sans Serif"/>
              </a:rPr>
              <a:t>nodes</a:t>
            </a:r>
            <a:r>
              <a:rPr sz="2500" spc="90" dirty="0">
                <a:solidFill>
                  <a:srgbClr val="04182D"/>
                </a:solidFill>
                <a:latin typeface="Microsoft Sans Serif"/>
                <a:cs typeface="Microsoft Sans Serif"/>
              </a:rPr>
              <a:t> </a:t>
            </a:r>
            <a:r>
              <a:rPr sz="2800" spc="90" dirty="0">
                <a:solidFill>
                  <a:srgbClr val="04182D"/>
                </a:solidFill>
                <a:latin typeface="Microsoft Sans Serif"/>
                <a:cs typeface="Microsoft Sans Serif"/>
              </a:rPr>
              <a:t>(</a:t>
            </a:r>
            <a:r>
              <a:rPr sz="2500" spc="90" dirty="0">
                <a:solidFill>
                  <a:srgbClr val="04182D"/>
                </a:solidFill>
                <a:latin typeface="Microsoft Sans Serif"/>
                <a:cs typeface="Microsoft Sans Serif"/>
              </a:rPr>
              <a:t>net</a:t>
            </a:r>
            <a:r>
              <a:rPr sz="2800" spc="90" dirty="0">
                <a:solidFill>
                  <a:srgbClr val="04182D"/>
                </a:solidFill>
                <a:latin typeface="Microsoft Sans Serif"/>
                <a:cs typeface="Microsoft Sans Serif"/>
              </a:rPr>
              <a:t>w</a:t>
            </a:r>
            <a:r>
              <a:rPr sz="2500" spc="90" dirty="0">
                <a:solidFill>
                  <a:srgbClr val="04182D"/>
                </a:solidFill>
                <a:latin typeface="Microsoft Sans Serif"/>
                <a:cs typeface="Microsoft Sans Serif"/>
              </a:rPr>
              <a:t>orked </a:t>
            </a:r>
            <a:r>
              <a:rPr sz="2500" spc="85" dirty="0">
                <a:solidFill>
                  <a:srgbClr val="04182D"/>
                </a:solidFill>
                <a:latin typeface="Microsoft Sans Serif"/>
                <a:cs typeface="Microsoft Sans Serif"/>
              </a:rPr>
              <a:t>comp</a:t>
            </a:r>
            <a:r>
              <a:rPr sz="2800" spc="85" dirty="0">
                <a:solidFill>
                  <a:srgbClr val="04182D"/>
                </a:solidFill>
                <a:latin typeface="Microsoft Sans Serif"/>
                <a:cs typeface="Microsoft Sans Serif"/>
              </a:rPr>
              <a:t>u</a:t>
            </a:r>
            <a:r>
              <a:rPr sz="2500" spc="85" dirty="0">
                <a:solidFill>
                  <a:srgbClr val="04182D"/>
                </a:solidFill>
                <a:latin typeface="Microsoft Sans Serif"/>
                <a:cs typeface="Microsoft Sans Serif"/>
              </a:rPr>
              <a:t>ters</a:t>
            </a:r>
            <a:r>
              <a:rPr sz="2800" spc="8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204" dirty="0">
                <a:solidFill>
                  <a:srgbClr val="04182D"/>
                </a:solidFill>
                <a:latin typeface="Microsoft Sans Serif"/>
                <a:cs typeface="Microsoft Sans Serif"/>
              </a:rPr>
              <a:t>that</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r</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parallel</a:t>
            </a:r>
            <a:endParaRPr sz="2500" dirty="0">
              <a:latin typeface="Microsoft Sans Serif"/>
              <a:cs typeface="Microsoft Sans Serif"/>
            </a:endParaRPr>
          </a:p>
          <a:p>
            <a:pPr marL="12700" marR="328295">
              <a:lnSpc>
                <a:spcPct val="124100"/>
              </a:lnSpc>
              <a:spcBef>
                <a:spcPts val="985"/>
              </a:spcBef>
            </a:pPr>
            <a:r>
              <a:rPr sz="2550" spc="90" dirty="0">
                <a:solidFill>
                  <a:srgbClr val="04182D"/>
                </a:solidFill>
                <a:latin typeface="Lucida Sans Unicode"/>
                <a:cs typeface="Lucida Sans Unicode"/>
              </a:rPr>
              <a:t>Batch</a:t>
            </a:r>
            <a:r>
              <a:rPr sz="2550" spc="-5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15" dirty="0">
                <a:solidFill>
                  <a:srgbClr val="04182D"/>
                </a:solidFill>
                <a:latin typeface="Microsoft Sans Serif"/>
                <a:cs typeface="Microsoft Sans Serif"/>
              </a:rPr>
              <a:t> </a:t>
            </a:r>
            <a:r>
              <a:rPr sz="2500" spc="100" dirty="0">
                <a:solidFill>
                  <a:srgbClr val="04182D"/>
                </a:solidFill>
                <a:latin typeface="Microsoft Sans Serif"/>
                <a:cs typeface="Microsoft Sans Serif"/>
              </a:rPr>
              <a:t>Breaking</a:t>
            </a:r>
            <a:r>
              <a:rPr sz="2500" spc="9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95" dirty="0">
                <a:solidFill>
                  <a:srgbClr val="04182D"/>
                </a:solidFill>
                <a:latin typeface="Microsoft Sans Serif"/>
                <a:cs typeface="Microsoft Sans Serif"/>
              </a:rPr>
              <a:t> </a:t>
            </a:r>
            <a:r>
              <a:rPr sz="2500" spc="110" dirty="0">
                <a:solidFill>
                  <a:srgbClr val="04182D"/>
                </a:solidFill>
                <a:latin typeface="Microsoft Sans Serif"/>
                <a:cs typeface="Microsoft Sans Serif"/>
              </a:rPr>
              <a:t>job</a:t>
            </a:r>
            <a:r>
              <a:rPr sz="2500" spc="95" dirty="0">
                <a:solidFill>
                  <a:srgbClr val="04182D"/>
                </a:solidFill>
                <a:latin typeface="Microsoft Sans Serif"/>
                <a:cs typeface="Microsoft Sans Serif"/>
              </a:rPr>
              <a:t> </a:t>
            </a:r>
            <a:r>
              <a:rPr sz="2500" spc="130" dirty="0">
                <a:solidFill>
                  <a:srgbClr val="04182D"/>
                </a:solidFill>
                <a:latin typeface="Microsoft Sans Serif"/>
                <a:cs typeface="Microsoft Sans Serif"/>
              </a:rPr>
              <a:t>into</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small</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pieces</a:t>
            </a:r>
            <a:r>
              <a:rPr sz="2500" spc="9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5" dirty="0">
                <a:solidFill>
                  <a:srgbClr val="04182D"/>
                </a:solidFill>
                <a:latin typeface="Microsoft Sans Serif"/>
                <a:cs typeface="Microsoft Sans Serif"/>
              </a:rPr>
              <a:t> r</a:t>
            </a:r>
            <a:r>
              <a:rPr sz="2800" spc="95" dirty="0">
                <a:solidFill>
                  <a:srgbClr val="04182D"/>
                </a:solidFill>
                <a:latin typeface="Microsoft Sans Serif"/>
                <a:cs typeface="Microsoft Sans Serif"/>
              </a:rPr>
              <a:t>u</a:t>
            </a:r>
            <a:r>
              <a:rPr sz="2500" spc="95" dirty="0">
                <a:solidFill>
                  <a:srgbClr val="04182D"/>
                </a:solidFill>
                <a:latin typeface="Microsoft Sans Serif"/>
                <a:cs typeface="Microsoft Sans Serif"/>
              </a:rPr>
              <a:t>nning </a:t>
            </a:r>
            <a:r>
              <a:rPr sz="2500" spc="160" dirty="0">
                <a:solidFill>
                  <a:srgbClr val="04182D"/>
                </a:solidFill>
                <a:latin typeface="Microsoft Sans Serif"/>
                <a:cs typeface="Microsoft Sans Serif"/>
              </a:rPr>
              <a:t>them</a:t>
            </a:r>
            <a:r>
              <a:rPr sz="2500" spc="9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on</a:t>
            </a:r>
            <a:r>
              <a:rPr sz="2500" spc="95" dirty="0">
                <a:solidFill>
                  <a:srgbClr val="04182D"/>
                </a:solidFill>
                <a:latin typeface="Microsoft Sans Serif"/>
                <a:cs typeface="Microsoft Sans Serif"/>
              </a:rPr>
              <a:t> </a:t>
            </a:r>
            <a:r>
              <a:rPr sz="2500" spc="75" dirty="0">
                <a:solidFill>
                  <a:srgbClr val="04182D"/>
                </a:solidFill>
                <a:latin typeface="Microsoft Sans Serif"/>
                <a:cs typeface="Microsoft Sans Serif"/>
              </a:rPr>
              <a:t>indi</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id</a:t>
            </a:r>
            <a:r>
              <a:rPr sz="2800" spc="75" dirty="0">
                <a:solidFill>
                  <a:srgbClr val="04182D"/>
                </a:solidFill>
                <a:latin typeface="Microsoft Sans Serif"/>
                <a:cs typeface="Microsoft Sans Serif"/>
              </a:rPr>
              <a:t>u</a:t>
            </a:r>
            <a:r>
              <a:rPr sz="2500" spc="75" dirty="0">
                <a:solidFill>
                  <a:srgbClr val="04182D"/>
                </a:solidFill>
                <a:latin typeface="Microsoft Sans Serif"/>
                <a:cs typeface="Microsoft Sans Serif"/>
              </a:rPr>
              <a:t>al </a:t>
            </a:r>
            <a:r>
              <a:rPr sz="2500" spc="-650"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a:t>
            </a:r>
            <a:endParaRPr sz="2500" dirty="0">
              <a:latin typeface="Microsoft Sans Serif"/>
              <a:cs typeface="Microsoft Sans Serif"/>
            </a:endParaRPr>
          </a:p>
          <a:p>
            <a:pPr marL="12700">
              <a:lnSpc>
                <a:spcPct val="100000"/>
              </a:lnSpc>
              <a:spcBef>
                <a:spcPts val="1860"/>
              </a:spcBef>
            </a:pPr>
            <a:r>
              <a:rPr sz="2550" spc="25" dirty="0">
                <a:solidFill>
                  <a:srgbClr val="04182D"/>
                </a:solidFill>
                <a:latin typeface="Lucida Sans Unicode"/>
                <a:cs typeface="Lucida Sans Unicode"/>
              </a:rPr>
              <a:t>Real</a:t>
            </a:r>
            <a:r>
              <a:rPr sz="2800" spc="25" dirty="0">
                <a:solidFill>
                  <a:srgbClr val="04182D"/>
                </a:solidFill>
                <a:latin typeface="Microsoft Sans Serif"/>
                <a:cs typeface="Microsoft Sans Serif"/>
              </a:rPr>
              <a:t>-</a:t>
            </a:r>
            <a:r>
              <a:rPr sz="2550" spc="25" dirty="0">
                <a:solidFill>
                  <a:srgbClr val="04182D"/>
                </a:solidFill>
                <a:latin typeface="Lucida Sans Unicode"/>
                <a:cs typeface="Lucida Sans Unicode"/>
              </a:rPr>
              <a:t>time</a:t>
            </a:r>
            <a:r>
              <a:rPr sz="2550" spc="-6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40" dirty="0">
                <a:solidFill>
                  <a:srgbClr val="04182D"/>
                </a:solidFill>
                <a:latin typeface="Microsoft Sans Serif"/>
                <a:cs typeface="Microsoft Sans Serif"/>
              </a:rPr>
              <a:t>Immediate</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processing</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dirty="0">
              <a:latin typeface="Microsoft Sans Serif"/>
              <a:cs typeface="Microsoft Sans Serif"/>
            </a:endParaRPr>
          </a:p>
        </p:txBody>
      </p:sp>
      <p:pic>
        <p:nvPicPr>
          <p:cNvPr id="5" name="object 5"/>
          <p:cNvPicPr/>
          <p:nvPr/>
        </p:nvPicPr>
        <p:blipFill>
          <a:blip r:embed="rId4" cstate="print"/>
          <a:stretch>
            <a:fillRect/>
          </a:stretch>
        </p:blipFill>
        <p:spPr>
          <a:xfrm>
            <a:off x="511759" y="2006098"/>
            <a:ext cx="102352" cy="102351"/>
          </a:xfrm>
          <a:prstGeom prst="rect">
            <a:avLst/>
          </a:prstGeom>
        </p:spPr>
      </p:pic>
      <p:pic>
        <p:nvPicPr>
          <p:cNvPr id="6" name="object 6"/>
          <p:cNvPicPr/>
          <p:nvPr/>
        </p:nvPicPr>
        <p:blipFill>
          <a:blip r:embed="rId3" cstate="print"/>
          <a:stretch>
            <a:fillRect/>
          </a:stretch>
        </p:blipFill>
        <p:spPr>
          <a:xfrm>
            <a:off x="511759" y="2661150"/>
            <a:ext cx="102352" cy="102351"/>
          </a:xfrm>
          <a:prstGeom prst="rect">
            <a:avLst/>
          </a:prstGeom>
        </p:spPr>
      </p:pic>
      <p:pic>
        <p:nvPicPr>
          <p:cNvPr id="7" name="object 7"/>
          <p:cNvPicPr/>
          <p:nvPr/>
        </p:nvPicPr>
        <p:blipFill>
          <a:blip r:embed="rId4" cstate="print"/>
          <a:stretch>
            <a:fillRect/>
          </a:stretch>
        </p:blipFill>
        <p:spPr>
          <a:xfrm>
            <a:off x="511759" y="3316203"/>
            <a:ext cx="102352" cy="102351"/>
          </a:xfrm>
          <a:prstGeom prst="rect">
            <a:avLst/>
          </a:prstGeom>
        </p:spPr>
      </p:pic>
      <p:pic>
        <p:nvPicPr>
          <p:cNvPr id="8" name="object 8"/>
          <p:cNvPicPr/>
          <p:nvPr/>
        </p:nvPicPr>
        <p:blipFill>
          <a:blip r:embed="rId4" cstate="print"/>
          <a:stretch>
            <a:fillRect/>
          </a:stretch>
        </p:blipFill>
        <p:spPr>
          <a:xfrm>
            <a:off x="511759" y="4462545"/>
            <a:ext cx="102352" cy="102351"/>
          </a:xfrm>
          <a:prstGeom prst="rect">
            <a:avLst/>
          </a:prstGeom>
        </p:spPr>
      </p:pic>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sp>
        <p:nvSpPr>
          <p:cNvPr id="4" name="object 4"/>
          <p:cNvSpPr txBox="1"/>
          <p:nvPr/>
        </p:nvSpPr>
        <p:spPr>
          <a:xfrm>
            <a:off x="847056" y="918523"/>
            <a:ext cx="13274040" cy="614399"/>
          </a:xfrm>
          <a:prstGeom prst="rect">
            <a:avLst/>
          </a:prstGeom>
        </p:spPr>
        <p:txBody>
          <a:bodyPr vert="horz" wrap="square" lIns="0" tIns="12065" rIns="0" bIns="0" rtlCol="0">
            <a:spAutoFit/>
          </a:bodyPr>
          <a:lstStyle/>
          <a:p>
            <a:pPr marL="12700" marR="3013710">
              <a:lnSpc>
                <a:spcPct val="153500"/>
              </a:lnSpc>
              <a:spcBef>
                <a:spcPts val="95"/>
              </a:spcBef>
            </a:pPr>
            <a:r>
              <a:rPr sz="2550" spc="-10" dirty="0">
                <a:solidFill>
                  <a:srgbClr val="04182D"/>
                </a:solidFill>
                <a:latin typeface="Lucida Sans Unicode"/>
                <a:cs typeface="Lucida Sans Unicode"/>
              </a:rPr>
              <a:t>Cl</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stered</a:t>
            </a:r>
            <a:r>
              <a:rPr sz="2550" spc="-65"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75" dirty="0">
                <a:solidFill>
                  <a:srgbClr val="04182D"/>
                </a:solidFill>
                <a:latin typeface="Microsoft Sans Serif"/>
                <a:cs typeface="Microsoft Sans Serif"/>
              </a:rPr>
              <a:t> </a:t>
            </a:r>
            <a:r>
              <a:rPr sz="2500" spc="35" dirty="0">
                <a:solidFill>
                  <a:srgbClr val="04182D"/>
                </a:solidFill>
                <a:latin typeface="Microsoft Sans Serif"/>
                <a:cs typeface="Microsoft Sans Serif"/>
              </a:rPr>
              <a:t>reso</a:t>
            </a:r>
            <a:r>
              <a:rPr sz="2800" spc="35" dirty="0">
                <a:solidFill>
                  <a:srgbClr val="04182D"/>
                </a:solidFill>
                <a:latin typeface="Microsoft Sans Serif"/>
                <a:cs typeface="Microsoft Sans Serif"/>
              </a:rPr>
              <a:t>u</a:t>
            </a:r>
            <a:r>
              <a:rPr sz="2500" spc="35" dirty="0">
                <a:solidFill>
                  <a:srgbClr val="04182D"/>
                </a:solidFill>
                <a:latin typeface="Microsoft Sans Serif"/>
                <a:cs typeface="Microsoft Sans Serif"/>
              </a:rPr>
              <a:t>rces</a:t>
            </a:r>
            <a:r>
              <a:rPr sz="2500" spc="8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0" dirty="0">
                <a:solidFill>
                  <a:srgbClr val="04182D"/>
                </a:solidFill>
                <a:latin typeface="Microsoft Sans Serif"/>
                <a:cs typeface="Microsoft Sans Serif"/>
              </a:rPr>
              <a:t> </a:t>
            </a:r>
            <a:r>
              <a:rPr sz="2500" spc="105" dirty="0">
                <a:solidFill>
                  <a:srgbClr val="04182D"/>
                </a:solidFill>
                <a:latin typeface="Microsoft Sans Serif"/>
                <a:cs typeface="Microsoft Sans Serif"/>
              </a:rPr>
              <a:t>m</a:t>
            </a:r>
            <a:r>
              <a:rPr sz="2800" spc="105" dirty="0">
                <a:solidFill>
                  <a:srgbClr val="04182D"/>
                </a:solidFill>
                <a:latin typeface="Microsoft Sans Serif"/>
                <a:cs typeface="Microsoft Sans Serif"/>
              </a:rPr>
              <a:t>u</a:t>
            </a:r>
            <a:r>
              <a:rPr sz="2500" spc="105" dirty="0">
                <a:solidFill>
                  <a:srgbClr val="04182D"/>
                </a:solidFill>
                <a:latin typeface="Microsoft Sans Serif"/>
                <a:cs typeface="Microsoft Sans Serif"/>
              </a:rPr>
              <a:t>ltiple</a:t>
            </a:r>
            <a:r>
              <a:rPr sz="2500" spc="75"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machines</a:t>
            </a: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1026" name="Picture 2">
            <a:extLst>
              <a:ext uri="{FF2B5EF4-FFF2-40B4-BE49-F238E27FC236}">
                <a16:creationId xmlns:a16="http://schemas.microsoft.com/office/drawing/2014/main" id="{1AAA3580-19F1-22EF-B694-60A1849CD3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579" y="1897846"/>
            <a:ext cx="4311650" cy="5804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222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pic>
        <p:nvPicPr>
          <p:cNvPr id="3" name="object 3"/>
          <p:cNvPicPr/>
          <p:nvPr/>
        </p:nvPicPr>
        <p:blipFill>
          <a:blip r:embed="rId3" cstate="print"/>
          <a:stretch>
            <a:fillRect/>
          </a:stretch>
        </p:blipFill>
        <p:spPr>
          <a:xfrm>
            <a:off x="511759" y="1351045"/>
            <a:ext cx="102352" cy="102351"/>
          </a:xfrm>
          <a:prstGeom prst="rect">
            <a:avLst/>
          </a:prstGeom>
        </p:spPr>
      </p:pic>
      <p:sp>
        <p:nvSpPr>
          <p:cNvPr id="4" name="object 4"/>
          <p:cNvSpPr txBox="1"/>
          <p:nvPr/>
        </p:nvSpPr>
        <p:spPr>
          <a:xfrm>
            <a:off x="847056" y="918523"/>
            <a:ext cx="13274040" cy="1291316"/>
          </a:xfrm>
          <a:prstGeom prst="rect">
            <a:avLst/>
          </a:prstGeom>
        </p:spPr>
        <p:txBody>
          <a:bodyPr vert="horz" wrap="square" lIns="0" tIns="12065" rIns="0" bIns="0" rtlCol="0">
            <a:spAutoFit/>
          </a:bodyPr>
          <a:lstStyle/>
          <a:p>
            <a:pPr marL="12700" marR="3013710">
              <a:lnSpc>
                <a:spcPct val="153500"/>
              </a:lnSpc>
              <a:spcBef>
                <a:spcPts val="95"/>
              </a:spcBef>
            </a:pPr>
            <a:r>
              <a:rPr sz="2550" spc="25" dirty="0">
                <a:solidFill>
                  <a:srgbClr val="04182D"/>
                </a:solidFill>
                <a:latin typeface="Lucida Sans Unicode"/>
                <a:cs typeface="Lucida Sans Unicode"/>
              </a:rPr>
              <a:t>Parallel</a:t>
            </a:r>
            <a:r>
              <a:rPr sz="2550" spc="-6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50" dirty="0">
                <a:solidFill>
                  <a:srgbClr val="04182D"/>
                </a:solidFill>
                <a:latin typeface="Microsoft Sans Serif"/>
                <a:cs typeface="Microsoft Sans Serif"/>
              </a:rPr>
              <a:t>Simultaneous</a:t>
            </a:r>
            <a:r>
              <a:rPr lang="pt-PT" sz="2500" spc="50" dirty="0">
                <a:solidFill>
                  <a:srgbClr val="04182D"/>
                </a:solidFill>
                <a:latin typeface="Microsoft Sans Serif"/>
                <a:cs typeface="Microsoft Sans Serif"/>
              </a:rPr>
              <a:t> </a:t>
            </a:r>
            <a:r>
              <a:rPr sz="2500" spc="140" dirty="0">
                <a:solidFill>
                  <a:srgbClr val="04182D"/>
                </a:solidFill>
                <a:latin typeface="Microsoft Sans Serif"/>
                <a:cs typeface="Microsoft Sans Serif"/>
              </a:rPr>
              <a:t>com</a:t>
            </a:r>
            <a:r>
              <a:rPr lang="pt-PT" sz="2500" spc="140" dirty="0">
                <a:solidFill>
                  <a:srgbClr val="04182D"/>
                </a:solidFill>
                <a:latin typeface="Microsoft Sans Serif"/>
                <a:cs typeface="Microsoft Sans Serif"/>
              </a:rPr>
              <a:t>pu</a:t>
            </a:r>
            <a:r>
              <a:rPr sz="2500" spc="140" dirty="0" err="1">
                <a:solidFill>
                  <a:srgbClr val="04182D"/>
                </a:solidFill>
                <a:latin typeface="Microsoft Sans Serif"/>
                <a:cs typeface="Microsoft Sans Serif"/>
              </a:rPr>
              <a:t>tation</a:t>
            </a:r>
            <a:endParaRPr sz="2500" dirty="0">
              <a:latin typeface="Microsoft Sans Serif"/>
              <a:cs typeface="Microsoft Sans Serif"/>
            </a:endParaRPr>
          </a:p>
          <a:p>
            <a:pPr marL="12700">
              <a:lnSpc>
                <a:spcPct val="100000"/>
              </a:lnSpc>
              <a:spcBef>
                <a:spcPts val="1800"/>
              </a:spcBef>
            </a:pP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9" name="Picture 8">
            <a:extLst>
              <a:ext uri="{FF2B5EF4-FFF2-40B4-BE49-F238E27FC236}">
                <a16:creationId xmlns:a16="http://schemas.microsoft.com/office/drawing/2014/main" id="{DF02F387-BA37-AB93-E4AD-D1B66BB155FC}"/>
              </a:ext>
            </a:extLst>
          </p:cNvPr>
          <p:cNvPicPr>
            <a:picLocks noChangeAspect="1"/>
          </p:cNvPicPr>
          <p:nvPr/>
        </p:nvPicPr>
        <p:blipFill>
          <a:blip r:embed="rId4"/>
          <a:stretch>
            <a:fillRect/>
          </a:stretch>
        </p:blipFill>
        <p:spPr>
          <a:xfrm>
            <a:off x="2006486" y="2919419"/>
            <a:ext cx="9658464" cy="3633743"/>
          </a:xfrm>
          <a:prstGeom prst="rect">
            <a:avLst/>
          </a:prstGeom>
        </p:spPr>
      </p:pic>
    </p:spTree>
    <p:extLst>
      <p:ext uri="{BB962C8B-B14F-4D97-AF65-F5344CB8AC3E}">
        <p14:creationId xmlns:p14="http://schemas.microsoft.com/office/powerpoint/2010/main" val="131931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sp>
        <p:nvSpPr>
          <p:cNvPr id="4" name="object 4"/>
          <p:cNvSpPr txBox="1"/>
          <p:nvPr/>
        </p:nvSpPr>
        <p:spPr>
          <a:xfrm>
            <a:off x="768350" y="1714500"/>
            <a:ext cx="13274040" cy="443070"/>
          </a:xfrm>
          <a:prstGeom prst="rect">
            <a:avLst/>
          </a:prstGeom>
        </p:spPr>
        <p:txBody>
          <a:bodyPr vert="horz" wrap="square" lIns="0" tIns="12065" rIns="0" bIns="0" rtlCol="0">
            <a:spAutoFit/>
          </a:bodyPr>
          <a:lstStyle/>
          <a:p>
            <a:pPr marL="12700">
              <a:lnSpc>
                <a:spcPct val="100000"/>
              </a:lnSpc>
              <a:spcBef>
                <a:spcPts val="1800"/>
              </a:spcBef>
            </a:pPr>
            <a:r>
              <a:rPr sz="2550" spc="-10" dirty="0">
                <a:solidFill>
                  <a:srgbClr val="04182D"/>
                </a:solidFill>
                <a:latin typeface="Lucida Sans Unicode"/>
                <a:cs typeface="Lucida Sans Unicode"/>
              </a:rPr>
              <a:t>Distrib</a:t>
            </a:r>
            <a:r>
              <a:rPr sz="2800" spc="-10" dirty="0">
                <a:solidFill>
                  <a:srgbClr val="04182D"/>
                </a:solidFill>
                <a:latin typeface="Microsoft Sans Serif"/>
                <a:cs typeface="Microsoft Sans Serif"/>
              </a:rPr>
              <a:t>u</a:t>
            </a:r>
            <a:r>
              <a:rPr sz="2550" spc="-10" dirty="0">
                <a:solidFill>
                  <a:srgbClr val="04182D"/>
                </a:solidFill>
                <a:latin typeface="Lucida Sans Unicode"/>
                <a:cs typeface="Lucida Sans Unicode"/>
              </a:rPr>
              <a:t>ted</a:t>
            </a:r>
            <a:r>
              <a:rPr sz="2550" spc="-50" dirty="0">
                <a:solidFill>
                  <a:srgbClr val="04182D"/>
                </a:solidFill>
                <a:latin typeface="Lucida Sans Unicode"/>
                <a:cs typeface="Lucida Sans Unicode"/>
              </a:rPr>
              <a:t> </a:t>
            </a:r>
            <a:r>
              <a:rPr sz="2550" spc="-20" dirty="0">
                <a:solidFill>
                  <a:srgbClr val="04182D"/>
                </a:solidFill>
                <a:latin typeface="Lucida Sans Unicode"/>
                <a:cs typeface="Lucida Sans Unicode"/>
              </a:rPr>
              <a:t>comp</a:t>
            </a:r>
            <a:r>
              <a:rPr sz="2800" spc="-20" dirty="0">
                <a:solidFill>
                  <a:srgbClr val="04182D"/>
                </a:solidFill>
                <a:latin typeface="Microsoft Sans Serif"/>
                <a:cs typeface="Microsoft Sans Serif"/>
              </a:rPr>
              <a:t>u</a:t>
            </a:r>
            <a:r>
              <a:rPr sz="2550" spc="-20" dirty="0">
                <a:solidFill>
                  <a:srgbClr val="04182D"/>
                </a:solidFill>
                <a:latin typeface="Lucida Sans Unicode"/>
                <a:cs typeface="Lucida Sans Unicode"/>
              </a:rPr>
              <a:t>ting</a:t>
            </a:r>
            <a:r>
              <a:rPr sz="2800" spc="-20"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120" dirty="0">
                <a:solidFill>
                  <a:srgbClr val="04182D"/>
                </a:solidFill>
                <a:latin typeface="Microsoft Sans Serif"/>
                <a:cs typeface="Microsoft Sans Serif"/>
              </a:rPr>
              <a:t>Collection</a:t>
            </a:r>
            <a:r>
              <a:rPr sz="2500" spc="90"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90" dirty="0">
                <a:solidFill>
                  <a:srgbClr val="04182D"/>
                </a:solidFill>
                <a:latin typeface="Microsoft Sans Serif"/>
                <a:cs typeface="Microsoft Sans Serif"/>
              </a:rPr>
              <a:t> </a:t>
            </a:r>
            <a:r>
              <a:rPr sz="2500" spc="80" dirty="0">
                <a:solidFill>
                  <a:srgbClr val="04182D"/>
                </a:solidFill>
                <a:latin typeface="Microsoft Sans Serif"/>
                <a:cs typeface="Microsoft Sans Serif"/>
              </a:rPr>
              <a:t>nodes</a:t>
            </a:r>
            <a:r>
              <a:rPr sz="2500" spc="90" dirty="0">
                <a:solidFill>
                  <a:srgbClr val="04182D"/>
                </a:solidFill>
                <a:latin typeface="Microsoft Sans Serif"/>
                <a:cs typeface="Microsoft Sans Serif"/>
              </a:rPr>
              <a:t> </a:t>
            </a:r>
            <a:r>
              <a:rPr sz="2800" spc="90" dirty="0">
                <a:solidFill>
                  <a:srgbClr val="04182D"/>
                </a:solidFill>
                <a:latin typeface="Microsoft Sans Serif"/>
                <a:cs typeface="Microsoft Sans Serif"/>
              </a:rPr>
              <a:t>(</a:t>
            </a:r>
            <a:r>
              <a:rPr sz="2500" spc="90" dirty="0">
                <a:solidFill>
                  <a:srgbClr val="04182D"/>
                </a:solidFill>
                <a:latin typeface="Microsoft Sans Serif"/>
                <a:cs typeface="Microsoft Sans Serif"/>
              </a:rPr>
              <a:t>net</a:t>
            </a:r>
            <a:r>
              <a:rPr sz="2800" spc="90" dirty="0">
                <a:solidFill>
                  <a:srgbClr val="04182D"/>
                </a:solidFill>
                <a:latin typeface="Microsoft Sans Serif"/>
                <a:cs typeface="Microsoft Sans Serif"/>
              </a:rPr>
              <a:t>w</a:t>
            </a:r>
            <a:r>
              <a:rPr sz="2500" spc="90" dirty="0">
                <a:solidFill>
                  <a:srgbClr val="04182D"/>
                </a:solidFill>
                <a:latin typeface="Microsoft Sans Serif"/>
                <a:cs typeface="Microsoft Sans Serif"/>
              </a:rPr>
              <a:t>orked </a:t>
            </a:r>
            <a:r>
              <a:rPr sz="2500" spc="85" dirty="0">
                <a:solidFill>
                  <a:srgbClr val="04182D"/>
                </a:solidFill>
                <a:latin typeface="Microsoft Sans Serif"/>
                <a:cs typeface="Microsoft Sans Serif"/>
              </a:rPr>
              <a:t>comp</a:t>
            </a:r>
            <a:r>
              <a:rPr sz="2800" spc="85" dirty="0">
                <a:solidFill>
                  <a:srgbClr val="04182D"/>
                </a:solidFill>
                <a:latin typeface="Microsoft Sans Serif"/>
                <a:cs typeface="Microsoft Sans Serif"/>
              </a:rPr>
              <a:t>u</a:t>
            </a:r>
            <a:r>
              <a:rPr sz="2500" spc="85" dirty="0">
                <a:solidFill>
                  <a:srgbClr val="04182D"/>
                </a:solidFill>
                <a:latin typeface="Microsoft Sans Serif"/>
                <a:cs typeface="Microsoft Sans Serif"/>
              </a:rPr>
              <a:t>ters</a:t>
            </a:r>
            <a:r>
              <a:rPr sz="2800" spc="85" dirty="0">
                <a:solidFill>
                  <a:srgbClr val="04182D"/>
                </a:solidFill>
                <a:latin typeface="Microsoft Sans Serif"/>
                <a:cs typeface="Microsoft Sans Serif"/>
              </a:rPr>
              <a:t>)</a:t>
            </a:r>
            <a:r>
              <a:rPr sz="2800" spc="10" dirty="0">
                <a:solidFill>
                  <a:srgbClr val="04182D"/>
                </a:solidFill>
                <a:latin typeface="Microsoft Sans Serif"/>
                <a:cs typeface="Microsoft Sans Serif"/>
              </a:rPr>
              <a:t> </a:t>
            </a:r>
            <a:r>
              <a:rPr sz="2500" spc="204" dirty="0">
                <a:solidFill>
                  <a:srgbClr val="04182D"/>
                </a:solidFill>
                <a:latin typeface="Microsoft Sans Serif"/>
                <a:cs typeface="Microsoft Sans Serif"/>
              </a:rPr>
              <a:t>that</a:t>
            </a:r>
            <a:r>
              <a:rPr sz="2500" spc="90" dirty="0">
                <a:solidFill>
                  <a:srgbClr val="04182D"/>
                </a:solidFill>
                <a:latin typeface="Microsoft Sans Serif"/>
                <a:cs typeface="Microsoft Sans Serif"/>
              </a:rPr>
              <a:t> </a:t>
            </a:r>
            <a:r>
              <a:rPr sz="2500" spc="55" dirty="0">
                <a:solidFill>
                  <a:srgbClr val="04182D"/>
                </a:solidFill>
                <a:latin typeface="Microsoft Sans Serif"/>
                <a:cs typeface="Microsoft Sans Serif"/>
              </a:rPr>
              <a:t>r</a:t>
            </a:r>
            <a:r>
              <a:rPr sz="2800" spc="55" dirty="0">
                <a:solidFill>
                  <a:srgbClr val="04182D"/>
                </a:solidFill>
                <a:latin typeface="Microsoft Sans Serif"/>
                <a:cs typeface="Microsoft Sans Serif"/>
              </a:rPr>
              <a:t>u</a:t>
            </a:r>
            <a:r>
              <a:rPr sz="2500" spc="55" dirty="0">
                <a:solidFill>
                  <a:srgbClr val="04182D"/>
                </a:solidFill>
                <a:latin typeface="Microsoft Sans Serif"/>
                <a:cs typeface="Microsoft Sans Serif"/>
              </a:rPr>
              <a:t>n</a:t>
            </a:r>
            <a:r>
              <a:rPr sz="2500" spc="90" dirty="0">
                <a:solidFill>
                  <a:srgbClr val="04182D"/>
                </a:solidFill>
                <a:latin typeface="Microsoft Sans Serif"/>
                <a:cs typeface="Microsoft Sans Serif"/>
              </a:rPr>
              <a:t> </a:t>
            </a:r>
            <a:r>
              <a:rPr sz="2500" spc="95" dirty="0">
                <a:solidFill>
                  <a:srgbClr val="04182D"/>
                </a:solidFill>
                <a:latin typeface="Microsoft Sans Serif"/>
                <a:cs typeface="Microsoft Sans Serif"/>
              </a:rPr>
              <a:t>in</a:t>
            </a:r>
            <a:r>
              <a:rPr sz="2500" spc="90" dirty="0">
                <a:solidFill>
                  <a:srgbClr val="04182D"/>
                </a:solidFill>
                <a:latin typeface="Microsoft Sans Serif"/>
                <a:cs typeface="Microsoft Sans Serif"/>
              </a:rPr>
              <a:t> </a:t>
            </a:r>
            <a:r>
              <a:rPr sz="2500" spc="100" dirty="0">
                <a:solidFill>
                  <a:srgbClr val="04182D"/>
                </a:solidFill>
                <a:latin typeface="Microsoft Sans Serif"/>
                <a:cs typeface="Microsoft Sans Serif"/>
              </a:rPr>
              <a:t>parallel</a:t>
            </a: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pic>
        <p:nvPicPr>
          <p:cNvPr id="2050" name="Picture 2" descr="Parallel vs. Distributed Computing: An Overview | Pure Storage Blog">
            <a:extLst>
              <a:ext uri="{FF2B5EF4-FFF2-40B4-BE49-F238E27FC236}">
                <a16:creationId xmlns:a16="http://schemas.microsoft.com/office/drawing/2014/main" id="{5D657C07-AD8C-9614-3DD4-166C45BA6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550" y="2843462"/>
            <a:ext cx="9839739"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7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sp>
        <p:nvSpPr>
          <p:cNvPr id="4" name="object 4"/>
          <p:cNvSpPr txBox="1"/>
          <p:nvPr/>
        </p:nvSpPr>
        <p:spPr>
          <a:xfrm>
            <a:off x="847056" y="918523"/>
            <a:ext cx="13274040" cy="975652"/>
          </a:xfrm>
          <a:prstGeom prst="rect">
            <a:avLst/>
          </a:prstGeom>
        </p:spPr>
        <p:txBody>
          <a:bodyPr vert="horz" wrap="square" lIns="0" tIns="12065" rIns="0" bIns="0" rtlCol="0">
            <a:spAutoFit/>
          </a:bodyPr>
          <a:lstStyle/>
          <a:p>
            <a:pPr marL="12700" marR="328295">
              <a:lnSpc>
                <a:spcPct val="124100"/>
              </a:lnSpc>
              <a:spcBef>
                <a:spcPts val="985"/>
              </a:spcBef>
            </a:pPr>
            <a:r>
              <a:rPr sz="2550" spc="90" dirty="0">
                <a:solidFill>
                  <a:srgbClr val="04182D"/>
                </a:solidFill>
                <a:latin typeface="Lucida Sans Unicode"/>
                <a:cs typeface="Lucida Sans Unicode"/>
              </a:rPr>
              <a:t>Batch</a:t>
            </a:r>
            <a:r>
              <a:rPr sz="2550" spc="-5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15" dirty="0">
                <a:solidFill>
                  <a:srgbClr val="04182D"/>
                </a:solidFill>
                <a:latin typeface="Microsoft Sans Serif"/>
                <a:cs typeface="Microsoft Sans Serif"/>
              </a:rPr>
              <a:t> </a:t>
            </a:r>
            <a:r>
              <a:rPr sz="2500" spc="100" dirty="0">
                <a:solidFill>
                  <a:srgbClr val="04182D"/>
                </a:solidFill>
                <a:latin typeface="Microsoft Sans Serif"/>
                <a:cs typeface="Microsoft Sans Serif"/>
              </a:rPr>
              <a:t>Breaking</a:t>
            </a:r>
            <a:r>
              <a:rPr sz="2500" spc="95" dirty="0">
                <a:solidFill>
                  <a:srgbClr val="04182D"/>
                </a:solidFill>
                <a:latin typeface="Microsoft Sans Serif"/>
                <a:cs typeface="Microsoft Sans Serif"/>
              </a:rPr>
              <a:t> </a:t>
            </a:r>
            <a:r>
              <a:rPr sz="2500" spc="150" dirty="0">
                <a:solidFill>
                  <a:srgbClr val="04182D"/>
                </a:solidFill>
                <a:latin typeface="Microsoft Sans Serif"/>
                <a:cs typeface="Microsoft Sans Serif"/>
              </a:rPr>
              <a:t>the</a:t>
            </a:r>
            <a:r>
              <a:rPr sz="2500" spc="95" dirty="0">
                <a:solidFill>
                  <a:srgbClr val="04182D"/>
                </a:solidFill>
                <a:latin typeface="Microsoft Sans Serif"/>
                <a:cs typeface="Microsoft Sans Serif"/>
              </a:rPr>
              <a:t> </a:t>
            </a:r>
            <a:r>
              <a:rPr sz="2500" spc="110" dirty="0">
                <a:solidFill>
                  <a:srgbClr val="04182D"/>
                </a:solidFill>
                <a:latin typeface="Microsoft Sans Serif"/>
                <a:cs typeface="Microsoft Sans Serif"/>
              </a:rPr>
              <a:t>job</a:t>
            </a:r>
            <a:r>
              <a:rPr sz="2500" spc="95" dirty="0">
                <a:solidFill>
                  <a:srgbClr val="04182D"/>
                </a:solidFill>
                <a:latin typeface="Microsoft Sans Serif"/>
                <a:cs typeface="Microsoft Sans Serif"/>
              </a:rPr>
              <a:t> </a:t>
            </a:r>
            <a:r>
              <a:rPr sz="2500" spc="130" dirty="0">
                <a:solidFill>
                  <a:srgbClr val="04182D"/>
                </a:solidFill>
                <a:latin typeface="Microsoft Sans Serif"/>
                <a:cs typeface="Microsoft Sans Serif"/>
              </a:rPr>
              <a:t>into</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small</a:t>
            </a:r>
            <a:r>
              <a:rPr sz="2500" spc="95" dirty="0">
                <a:solidFill>
                  <a:srgbClr val="04182D"/>
                </a:solidFill>
                <a:latin typeface="Microsoft Sans Serif"/>
                <a:cs typeface="Microsoft Sans Serif"/>
              </a:rPr>
              <a:t> </a:t>
            </a:r>
            <a:r>
              <a:rPr sz="2500" spc="85" dirty="0">
                <a:solidFill>
                  <a:srgbClr val="04182D"/>
                </a:solidFill>
                <a:latin typeface="Microsoft Sans Serif"/>
                <a:cs typeface="Microsoft Sans Serif"/>
              </a:rPr>
              <a:t>pieces</a:t>
            </a:r>
            <a:r>
              <a:rPr sz="2500" spc="95" dirty="0">
                <a:solidFill>
                  <a:srgbClr val="04182D"/>
                </a:solidFill>
                <a:latin typeface="Microsoft Sans Serif"/>
                <a:cs typeface="Microsoft Sans Serif"/>
              </a:rPr>
              <a:t> </a:t>
            </a:r>
            <a:r>
              <a:rPr sz="2500" spc="160" dirty="0">
                <a:solidFill>
                  <a:srgbClr val="04182D"/>
                </a:solidFill>
                <a:latin typeface="Microsoft Sans Serif"/>
                <a:cs typeface="Microsoft Sans Serif"/>
              </a:rPr>
              <a:t>and</a:t>
            </a:r>
            <a:r>
              <a:rPr sz="2500" spc="95" dirty="0">
                <a:solidFill>
                  <a:srgbClr val="04182D"/>
                </a:solidFill>
                <a:latin typeface="Microsoft Sans Serif"/>
                <a:cs typeface="Microsoft Sans Serif"/>
              </a:rPr>
              <a:t> r</a:t>
            </a:r>
            <a:r>
              <a:rPr sz="2800" spc="95" dirty="0">
                <a:solidFill>
                  <a:srgbClr val="04182D"/>
                </a:solidFill>
                <a:latin typeface="Microsoft Sans Serif"/>
                <a:cs typeface="Microsoft Sans Serif"/>
              </a:rPr>
              <a:t>u</a:t>
            </a:r>
            <a:r>
              <a:rPr sz="2500" spc="95" dirty="0">
                <a:solidFill>
                  <a:srgbClr val="04182D"/>
                </a:solidFill>
                <a:latin typeface="Microsoft Sans Serif"/>
                <a:cs typeface="Microsoft Sans Serif"/>
              </a:rPr>
              <a:t>nning </a:t>
            </a:r>
            <a:r>
              <a:rPr sz="2500" spc="160" dirty="0">
                <a:solidFill>
                  <a:srgbClr val="04182D"/>
                </a:solidFill>
                <a:latin typeface="Microsoft Sans Serif"/>
                <a:cs typeface="Microsoft Sans Serif"/>
              </a:rPr>
              <a:t>them</a:t>
            </a:r>
            <a:r>
              <a:rPr sz="2500" spc="95" dirty="0">
                <a:solidFill>
                  <a:srgbClr val="04182D"/>
                </a:solidFill>
                <a:latin typeface="Microsoft Sans Serif"/>
                <a:cs typeface="Microsoft Sans Serif"/>
              </a:rPr>
              <a:t> </a:t>
            </a:r>
            <a:r>
              <a:rPr sz="2500" spc="105" dirty="0">
                <a:solidFill>
                  <a:srgbClr val="04182D"/>
                </a:solidFill>
                <a:latin typeface="Microsoft Sans Serif"/>
                <a:cs typeface="Microsoft Sans Serif"/>
              </a:rPr>
              <a:t>on</a:t>
            </a:r>
            <a:r>
              <a:rPr sz="2500" spc="95" dirty="0">
                <a:solidFill>
                  <a:srgbClr val="04182D"/>
                </a:solidFill>
                <a:latin typeface="Microsoft Sans Serif"/>
                <a:cs typeface="Microsoft Sans Serif"/>
              </a:rPr>
              <a:t> </a:t>
            </a:r>
            <a:r>
              <a:rPr sz="2500" spc="75" dirty="0">
                <a:solidFill>
                  <a:srgbClr val="04182D"/>
                </a:solidFill>
                <a:latin typeface="Microsoft Sans Serif"/>
                <a:cs typeface="Microsoft Sans Serif"/>
              </a:rPr>
              <a:t>indi</a:t>
            </a:r>
            <a:r>
              <a:rPr sz="2800" spc="75" dirty="0">
                <a:solidFill>
                  <a:srgbClr val="04182D"/>
                </a:solidFill>
                <a:latin typeface="Microsoft Sans Serif"/>
                <a:cs typeface="Microsoft Sans Serif"/>
              </a:rPr>
              <a:t>v</a:t>
            </a:r>
            <a:r>
              <a:rPr sz="2500" spc="75" dirty="0">
                <a:solidFill>
                  <a:srgbClr val="04182D"/>
                </a:solidFill>
                <a:latin typeface="Microsoft Sans Serif"/>
                <a:cs typeface="Microsoft Sans Serif"/>
              </a:rPr>
              <a:t>id</a:t>
            </a:r>
            <a:r>
              <a:rPr sz="2800" spc="75" dirty="0">
                <a:solidFill>
                  <a:srgbClr val="04182D"/>
                </a:solidFill>
                <a:latin typeface="Microsoft Sans Serif"/>
                <a:cs typeface="Microsoft Sans Serif"/>
              </a:rPr>
              <a:t>u</a:t>
            </a:r>
            <a:r>
              <a:rPr sz="2500" spc="75" dirty="0">
                <a:solidFill>
                  <a:srgbClr val="04182D"/>
                </a:solidFill>
                <a:latin typeface="Microsoft Sans Serif"/>
                <a:cs typeface="Microsoft Sans Serif"/>
              </a:rPr>
              <a:t>al </a:t>
            </a:r>
            <a:r>
              <a:rPr sz="2500" spc="-650" dirty="0">
                <a:solidFill>
                  <a:srgbClr val="04182D"/>
                </a:solidFill>
                <a:latin typeface="Microsoft Sans Serif"/>
                <a:cs typeface="Microsoft Sans Serif"/>
              </a:rPr>
              <a:t> </a:t>
            </a:r>
            <a:r>
              <a:rPr sz="2500" spc="110" dirty="0">
                <a:solidFill>
                  <a:srgbClr val="04182D"/>
                </a:solidFill>
                <a:latin typeface="Microsoft Sans Serif"/>
                <a:cs typeface="Microsoft Sans Serif"/>
              </a:rPr>
              <a:t>machine</a:t>
            </a:r>
            <a:r>
              <a:rPr lang="pt-PT" sz="2500" spc="110" dirty="0">
                <a:solidFill>
                  <a:srgbClr val="04182D"/>
                </a:solidFill>
                <a:latin typeface="Microsoft Sans Serif"/>
                <a:cs typeface="Microsoft Sans Serif"/>
              </a:rPr>
              <a:t>s</a:t>
            </a: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extLst>
      <p:ext uri="{BB962C8B-B14F-4D97-AF65-F5344CB8AC3E}">
        <p14:creationId xmlns:p14="http://schemas.microsoft.com/office/powerpoint/2010/main" val="3846303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589" y="221727"/>
            <a:ext cx="9522460" cy="775970"/>
          </a:xfrm>
          <a:prstGeom prst="rect">
            <a:avLst/>
          </a:prstGeom>
        </p:spPr>
        <p:txBody>
          <a:bodyPr vert="horz" wrap="square" lIns="0" tIns="15240" rIns="0" bIns="0" rtlCol="0">
            <a:spAutoFit/>
          </a:bodyPr>
          <a:lstStyle/>
          <a:p>
            <a:pPr marL="12700">
              <a:lnSpc>
                <a:spcPct val="100000"/>
              </a:lnSpc>
              <a:spcBef>
                <a:spcPts val="120"/>
              </a:spcBef>
            </a:pPr>
            <a:r>
              <a:rPr spc="40" dirty="0"/>
              <a:t>Big</a:t>
            </a:r>
            <a:r>
              <a:rPr spc="-275" dirty="0"/>
              <a:t> </a:t>
            </a:r>
            <a:r>
              <a:rPr spc="80" dirty="0"/>
              <a:t>Data</a:t>
            </a:r>
            <a:r>
              <a:rPr spc="-270" dirty="0"/>
              <a:t> </a:t>
            </a:r>
            <a:r>
              <a:rPr spc="-75" dirty="0"/>
              <a:t>concepts</a:t>
            </a:r>
            <a:r>
              <a:rPr spc="-275" dirty="0"/>
              <a:t> </a:t>
            </a:r>
            <a:r>
              <a:rPr spc="-35" dirty="0"/>
              <a:t>and</a:t>
            </a:r>
            <a:r>
              <a:rPr spc="-270" dirty="0"/>
              <a:t> </a:t>
            </a:r>
            <a:r>
              <a:rPr spc="-150" dirty="0"/>
              <a:t>Terminolog</a:t>
            </a:r>
            <a:r>
              <a:rPr sz="4900" spc="-150" dirty="0">
                <a:latin typeface="Microsoft Sans Serif"/>
                <a:cs typeface="Microsoft Sans Serif"/>
              </a:rPr>
              <a:t>y</a:t>
            </a:r>
            <a:endParaRPr sz="4900">
              <a:latin typeface="Microsoft Sans Serif"/>
              <a:cs typeface="Microsoft Sans Serif"/>
            </a:endParaRPr>
          </a:p>
        </p:txBody>
      </p:sp>
      <p:sp>
        <p:nvSpPr>
          <p:cNvPr id="4" name="object 4"/>
          <p:cNvSpPr txBox="1"/>
          <p:nvPr/>
        </p:nvSpPr>
        <p:spPr>
          <a:xfrm>
            <a:off x="847056" y="918523"/>
            <a:ext cx="13274040" cy="443070"/>
          </a:xfrm>
          <a:prstGeom prst="rect">
            <a:avLst/>
          </a:prstGeom>
        </p:spPr>
        <p:txBody>
          <a:bodyPr vert="horz" wrap="square" lIns="0" tIns="12065" rIns="0" bIns="0" rtlCol="0">
            <a:spAutoFit/>
          </a:bodyPr>
          <a:lstStyle/>
          <a:p>
            <a:pPr marL="12700">
              <a:lnSpc>
                <a:spcPct val="100000"/>
              </a:lnSpc>
              <a:spcBef>
                <a:spcPts val="1860"/>
              </a:spcBef>
            </a:pPr>
            <a:r>
              <a:rPr sz="2550" spc="25" dirty="0">
                <a:solidFill>
                  <a:srgbClr val="04182D"/>
                </a:solidFill>
                <a:latin typeface="Lucida Sans Unicode"/>
                <a:cs typeface="Lucida Sans Unicode"/>
              </a:rPr>
              <a:t>Real</a:t>
            </a:r>
            <a:r>
              <a:rPr sz="2800" spc="25" dirty="0">
                <a:solidFill>
                  <a:srgbClr val="04182D"/>
                </a:solidFill>
                <a:latin typeface="Microsoft Sans Serif"/>
                <a:cs typeface="Microsoft Sans Serif"/>
              </a:rPr>
              <a:t>-</a:t>
            </a:r>
            <a:r>
              <a:rPr sz="2550" spc="25" dirty="0">
                <a:solidFill>
                  <a:srgbClr val="04182D"/>
                </a:solidFill>
                <a:latin typeface="Lucida Sans Unicode"/>
                <a:cs typeface="Lucida Sans Unicode"/>
              </a:rPr>
              <a:t>time</a:t>
            </a:r>
            <a:r>
              <a:rPr sz="2550" spc="-60" dirty="0">
                <a:solidFill>
                  <a:srgbClr val="04182D"/>
                </a:solidFill>
                <a:latin typeface="Lucida Sans Unicode"/>
                <a:cs typeface="Lucida Sans Unicode"/>
              </a:rPr>
              <a:t> </a:t>
            </a:r>
            <a:r>
              <a:rPr sz="2550" spc="-35" dirty="0">
                <a:solidFill>
                  <a:srgbClr val="04182D"/>
                </a:solidFill>
                <a:latin typeface="Lucida Sans Unicode"/>
                <a:cs typeface="Lucida Sans Unicode"/>
              </a:rPr>
              <a:t>processing</a:t>
            </a:r>
            <a:r>
              <a:rPr sz="2800" spc="-35" dirty="0">
                <a:solidFill>
                  <a:srgbClr val="04182D"/>
                </a:solidFill>
                <a:latin typeface="Microsoft Sans Serif"/>
                <a:cs typeface="Microsoft Sans Serif"/>
              </a:rPr>
              <a:t>:</a:t>
            </a:r>
            <a:r>
              <a:rPr sz="2800" spc="5" dirty="0">
                <a:solidFill>
                  <a:srgbClr val="04182D"/>
                </a:solidFill>
                <a:latin typeface="Microsoft Sans Serif"/>
                <a:cs typeface="Microsoft Sans Serif"/>
              </a:rPr>
              <a:t> </a:t>
            </a:r>
            <a:r>
              <a:rPr sz="2500" spc="140" dirty="0">
                <a:solidFill>
                  <a:srgbClr val="04182D"/>
                </a:solidFill>
                <a:latin typeface="Microsoft Sans Serif"/>
                <a:cs typeface="Microsoft Sans Serif"/>
              </a:rPr>
              <a:t>Immediate</a:t>
            </a:r>
            <a:r>
              <a:rPr sz="2500" spc="85" dirty="0">
                <a:solidFill>
                  <a:srgbClr val="04182D"/>
                </a:solidFill>
                <a:latin typeface="Microsoft Sans Serif"/>
                <a:cs typeface="Microsoft Sans Serif"/>
              </a:rPr>
              <a:t> </a:t>
            </a:r>
            <a:r>
              <a:rPr sz="2500" spc="80" dirty="0">
                <a:solidFill>
                  <a:srgbClr val="04182D"/>
                </a:solidFill>
                <a:latin typeface="Microsoft Sans Serif"/>
                <a:cs typeface="Microsoft Sans Serif"/>
              </a:rPr>
              <a:t>processing</a:t>
            </a:r>
            <a:r>
              <a:rPr sz="2500" spc="85" dirty="0">
                <a:solidFill>
                  <a:srgbClr val="04182D"/>
                </a:solidFill>
                <a:latin typeface="Microsoft Sans Serif"/>
                <a:cs typeface="Microsoft Sans Serif"/>
              </a:rPr>
              <a:t> </a:t>
            </a:r>
            <a:r>
              <a:rPr sz="2500" spc="140" dirty="0">
                <a:solidFill>
                  <a:srgbClr val="04182D"/>
                </a:solidFill>
                <a:latin typeface="Microsoft Sans Serif"/>
                <a:cs typeface="Microsoft Sans Serif"/>
              </a:rPr>
              <a:t>of</a:t>
            </a:r>
            <a:r>
              <a:rPr sz="2500" spc="85" dirty="0">
                <a:solidFill>
                  <a:srgbClr val="04182D"/>
                </a:solidFill>
                <a:latin typeface="Microsoft Sans Serif"/>
                <a:cs typeface="Microsoft Sans Serif"/>
              </a:rPr>
              <a:t> </a:t>
            </a:r>
            <a:r>
              <a:rPr sz="2500" spc="190" dirty="0">
                <a:solidFill>
                  <a:srgbClr val="04182D"/>
                </a:solidFill>
                <a:latin typeface="Microsoft Sans Serif"/>
                <a:cs typeface="Microsoft Sans Serif"/>
              </a:rPr>
              <a:t>data</a:t>
            </a:r>
            <a:endParaRPr sz="2500" dirty="0">
              <a:latin typeface="Microsoft Sans Serif"/>
              <a:cs typeface="Microsoft Sans Serif"/>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2245"/>
              </a:lnSpc>
            </a:pPr>
            <a:r>
              <a:rPr spc="95" dirty="0"/>
              <a:t>BIG</a:t>
            </a:r>
            <a:r>
              <a:rPr spc="-70" dirty="0"/>
              <a:t> </a:t>
            </a:r>
            <a:r>
              <a:rPr spc="-90" dirty="0"/>
              <a:t>DATA</a:t>
            </a:r>
            <a:r>
              <a:rPr spc="-65" dirty="0"/>
              <a:t> </a:t>
            </a:r>
            <a:r>
              <a:rPr spc="50" dirty="0"/>
              <a:t>FUNDAMENTALS</a:t>
            </a:r>
            <a:r>
              <a:rPr spc="-70" dirty="0"/>
              <a:t> </a:t>
            </a:r>
            <a:r>
              <a:rPr spc="55" dirty="0"/>
              <a:t>WITH</a:t>
            </a:r>
            <a:r>
              <a:rPr spc="-65" dirty="0"/>
              <a:t> </a:t>
            </a:r>
            <a:r>
              <a:rPr spc="65" dirty="0"/>
              <a:t>PYSPARK</a:t>
            </a:r>
          </a:p>
        </p:txBody>
      </p:sp>
    </p:spTree>
    <p:extLst>
      <p:ext uri="{BB962C8B-B14F-4D97-AF65-F5344CB8AC3E}">
        <p14:creationId xmlns:p14="http://schemas.microsoft.com/office/powerpoint/2010/main" val="603192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1622</Words>
  <Application>Microsoft Macintosh PowerPoint</Application>
  <PresentationFormat>Custom</PresentationFormat>
  <Paragraphs>212</Paragraphs>
  <Slides>26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Courier New</vt:lpstr>
      <vt:lpstr>Lucida Sans Unicode</vt:lpstr>
      <vt:lpstr>Microsoft Sans Serif</vt:lpstr>
      <vt:lpstr>Times New Roman</vt:lpstr>
      <vt:lpstr>TimesNewRomanPS</vt:lpstr>
      <vt:lpstr>TimesNewRomanPSMT</vt:lpstr>
      <vt:lpstr>Office Theme</vt:lpstr>
      <vt:lpstr>Python Review</vt:lpstr>
      <vt:lpstr>What is Big Data? Big data is a term used to refer to the study and applications of data sets that are too  complex for traditional data-processing software</vt:lpstr>
      <vt:lpstr>The 3 V's of Big Data</vt:lpstr>
      <vt:lpstr>Big Data concepts and Terminology</vt:lpstr>
      <vt:lpstr>Big Data concepts and Terminology</vt:lpstr>
      <vt:lpstr>Big Data concepts and Terminology</vt:lpstr>
      <vt:lpstr>Big Data concepts and Terminology</vt:lpstr>
      <vt:lpstr>Big Data concepts and Terminology</vt:lpstr>
      <vt:lpstr>Big Data concepts and Terminology</vt:lpstr>
      <vt:lpstr>PowerPoint Presentation</vt:lpstr>
      <vt:lpstr>PowerPoint Presentation</vt:lpstr>
      <vt:lpstr>Apache Spark Components</vt:lpstr>
      <vt:lpstr>Spark modes of deployment</vt:lpstr>
      <vt:lpstr>PySpark: Spark with  Python</vt:lpstr>
      <vt:lpstr>Overview of PySpark</vt:lpstr>
      <vt:lpstr>What is Spark shell?</vt:lpstr>
      <vt:lpstr>PySpark shell</vt:lpstr>
      <vt:lpstr>Understanding SparkContext</vt:lpstr>
      <vt:lpstr>Inspecting SparkContext</vt:lpstr>
      <vt:lpstr>Loading data in PySpark</vt:lpstr>
      <vt:lpstr>Use of Lambda  function in python -  filter() B I G DATA F U N DA M EN TA L S W I T H P YS PA R K</vt:lpstr>
      <vt:lpstr>What are anonymous functions in Python?</vt:lpstr>
      <vt:lpstr>Lambda function syntax</vt:lpstr>
      <vt:lpstr>Difference between def vs lambda functions</vt:lpstr>
      <vt:lpstr>Use of Lambda function in Python - map()</vt:lpstr>
      <vt:lpstr>Use of Lambda function in python - filter()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Big  Data B I G DATA F U N DA M EN TA L S W I T H P YS PA R K</dc:title>
  <cp:lastModifiedBy>António Gonçalves</cp:lastModifiedBy>
  <cp:revision>1</cp:revision>
  <dcterms:created xsi:type="dcterms:W3CDTF">2022-10-25T08:23:16Z</dcterms:created>
  <dcterms:modified xsi:type="dcterms:W3CDTF">2022-11-11T22:47:05Z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2022-02-23T00:00:00Z</vt:filetime>
  </property>
  <property fmtid="{D5CDD505-2E9C-101B-9397-08002B2CF9AE}" pid="3" name="Creator">
    <vt:lpwstr>Chromium</vt:lpwstr>
  </property>
  <property fmtid="{D5CDD505-2E9C-101B-9397-08002B2CF9AE}" pid="4" name="LastSaved">
    <vt:filetime>2022-10-25T00:00:00Z</vt:filetime>
  </property>
</Properties>
</file>