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28fa1b2c0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28fa1b2c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28fa1b2c0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28fa1b2c0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28fa1b2c0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28fa1b2c0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28fa1b2c0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28fa1b2c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28fa1b2c0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28fa1b2c0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60fd939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60fd939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4ca62f283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4ca62f283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87997393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87997393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88450" y="4593500"/>
            <a:ext cx="9035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725"/>
              <a:buNone/>
            </a:pPr>
            <a:r>
              <a:rPr lang="en-GB" sz="118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Alexander Antonio, Rana Alnajar, David Jones, Yashua McDougal, Claude</a:t>
            </a:r>
            <a:r>
              <a:rPr lang="en-GB" sz="203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449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49" y="406925"/>
            <a:ext cx="6473900" cy="38260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AutoBookr ?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25525" y="1913150"/>
            <a:ext cx="31275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AutoBookr is a mechanic scheduling platform that connects customers with local mechanics and facilitates the booking process.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025" y="1205075"/>
            <a:ext cx="4591529" cy="3061801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523825" y="742650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 Sarah 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24825" y="1839175"/>
            <a:ext cx="34266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Sarah is a single mother.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Her car does not start and needs </a:t>
            </a: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assistance.</a:t>
            </a: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She needs to find a local mechanic nearby.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489" l="23839" r="23845" t="3733"/>
          <a:stretch/>
        </p:blipFill>
        <p:spPr>
          <a:xfrm>
            <a:off x="4232675" y="649025"/>
            <a:ext cx="4529301" cy="3902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815425" y="691825"/>
            <a:ext cx="21933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 Bob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25" y="1697150"/>
            <a:ext cx="3296100" cy="24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16">
                <a:latin typeface="Merriweather"/>
                <a:ea typeface="Merriweather"/>
                <a:cs typeface="Merriweather"/>
                <a:sym typeface="Merriweather"/>
              </a:rPr>
              <a:t>Bob is a local mechanic. </a:t>
            </a:r>
            <a:endParaRPr sz="1616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16">
                <a:latin typeface="Merriweather"/>
                <a:ea typeface="Merriweather"/>
                <a:cs typeface="Merriweather"/>
                <a:sym typeface="Merriweather"/>
              </a:rPr>
              <a:t>Struggles with incoming calls. </a:t>
            </a:r>
            <a:endParaRPr sz="1616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16">
                <a:latin typeface="Merriweather"/>
                <a:ea typeface="Merriweather"/>
                <a:cs typeface="Merriweather"/>
                <a:sym typeface="Merriweather"/>
              </a:rPr>
              <a:t>Needs a way to keep track of his appointments.</a:t>
            </a:r>
            <a:endParaRPr sz="1616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350" y="990525"/>
            <a:ext cx="4504125" cy="36583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725325" y="638775"/>
            <a:ext cx="25644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 Will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25" y="1596375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Will  is a </a:t>
            </a: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popular</a:t>
            </a: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 mechanic in the area.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Each day he gets many cars in the lot.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He needs to find a better way to work on a single </a:t>
            </a: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vehicle</a:t>
            </a: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 for a certain time.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525" y="789025"/>
            <a:ext cx="4645052" cy="365877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709200" y="188350"/>
            <a:ext cx="4846800" cy="75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How does</a:t>
            </a:r>
            <a:r>
              <a:rPr lang="en-GB" sz="3100">
                <a:solidFill>
                  <a:schemeClr val="dk1"/>
                </a:solidFill>
              </a:rPr>
              <a:t> it work ?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992350" y="1266250"/>
            <a:ext cx="46473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71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Customer</a:t>
            </a:r>
            <a:r>
              <a:rPr lang="en-GB" sz="771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771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Side </a:t>
            </a:r>
            <a:endParaRPr sz="771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0998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"/>
              <a:buChar char="❖"/>
            </a:pPr>
            <a:r>
              <a:rPr lang="en-GB" sz="771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Register</a:t>
            </a:r>
            <a:r>
              <a:rPr lang="en-GB" sz="771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 /</a:t>
            </a:r>
            <a:r>
              <a:rPr lang="en-GB" sz="771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771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login page </a:t>
            </a:r>
            <a:endParaRPr sz="771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099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"/>
              <a:buChar char="❖"/>
            </a:pPr>
            <a:r>
              <a:rPr lang="en-GB" sz="771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Home pag</a:t>
            </a:r>
            <a:r>
              <a:rPr lang="en-GB" sz="771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 </a:t>
            </a:r>
            <a:endParaRPr sz="771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099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"/>
              <a:buChar char="❖"/>
            </a:pPr>
            <a:r>
              <a:rPr lang="en-GB" sz="771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Find </a:t>
            </a:r>
            <a:r>
              <a:rPr lang="en-GB" sz="771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mech</a:t>
            </a:r>
            <a:r>
              <a:rPr lang="en-GB" sz="771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anic</a:t>
            </a:r>
            <a:r>
              <a:rPr lang="en-GB" sz="771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771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099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"/>
              <a:buChar char="❖"/>
            </a:pPr>
            <a:r>
              <a:rPr lang="en-GB" sz="771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State</a:t>
            </a:r>
            <a:r>
              <a:rPr lang="en-GB" sz="771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 car i</a:t>
            </a:r>
            <a:r>
              <a:rPr lang="en-GB" sz="771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ssue </a:t>
            </a:r>
            <a:endParaRPr sz="771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099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"/>
              <a:buChar char="❖"/>
            </a:pPr>
            <a:r>
              <a:rPr lang="en-GB" sz="771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Select a da</a:t>
            </a:r>
            <a:r>
              <a:rPr lang="en-GB" sz="771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 and time  </a:t>
            </a:r>
            <a:r>
              <a:rPr lang="en-GB" sz="771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that is </a:t>
            </a:r>
            <a:r>
              <a:rPr lang="en-GB" sz="771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available </a:t>
            </a:r>
            <a:endParaRPr sz="7710">
              <a:solidFill>
                <a:schemeClr val="lt1"/>
              </a:solidFill>
              <a:highlight>
                <a:schemeClr val="dk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099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"/>
              <a:buChar char="❖"/>
            </a:pPr>
            <a:r>
              <a:rPr lang="en-GB" sz="771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Confirm </a:t>
            </a:r>
            <a:r>
              <a:rPr lang="en-GB" sz="771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-GB" sz="771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ppointment</a:t>
            </a:r>
            <a:r>
              <a:rPr lang="en-GB" sz="771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85875"/>
            <a:ext cx="80802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How does </a:t>
            </a:r>
            <a:r>
              <a:rPr lang="en-GB">
                <a:solidFill>
                  <a:schemeClr val="dk1"/>
                </a:solidFill>
              </a:rPr>
              <a:t>it work 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131475" y="1308425"/>
            <a:ext cx="31275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40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Mecha</a:t>
            </a:r>
            <a:r>
              <a:rPr lang="en-GB" sz="2400" u="sng">
                <a:solidFill>
                  <a:schemeClr val="dk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nic side </a:t>
            </a:r>
            <a:endParaRPr sz="2400" u="sng">
              <a:solidFill>
                <a:schemeClr val="dk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erriweather"/>
              <a:buChar char="❖"/>
            </a:pPr>
            <a:r>
              <a:rPr lang="en-GB" sz="240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Registe</a:t>
            </a:r>
            <a:r>
              <a:rPr lang="en-GB" sz="2400">
                <a:solidFill>
                  <a:schemeClr val="dk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r / login </a:t>
            </a:r>
            <a:r>
              <a:rPr lang="en-GB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page </a:t>
            </a:r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erriweather"/>
              <a:buChar char="❖"/>
            </a:pPr>
            <a:r>
              <a:rPr lang="en-GB" sz="240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Shows </a:t>
            </a:r>
            <a:r>
              <a:rPr lang="en-GB" sz="2400">
                <a:solidFill>
                  <a:schemeClr val="dk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schedule</a:t>
            </a:r>
            <a:r>
              <a:rPr lang="en-GB" sz="2400">
                <a:solidFill>
                  <a:schemeClr val="lt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2400">
              <a:solidFill>
                <a:schemeClr val="lt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erriweather"/>
              <a:buChar char="❖"/>
            </a:pPr>
            <a:r>
              <a:rPr lang="en-GB" sz="240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Messag</a:t>
            </a:r>
            <a:r>
              <a:rPr lang="en-GB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 the </a:t>
            </a:r>
            <a:r>
              <a:rPr lang="en-GB" sz="240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custom</a:t>
            </a:r>
            <a:r>
              <a:rPr lang="en-GB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er </a:t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534425" y="713025"/>
            <a:ext cx="3127500" cy="1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for Customers: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190925" y="2131850"/>
            <a:ext cx="31275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"/>
              <a:buChar char="❏"/>
            </a:pPr>
            <a:r>
              <a:rPr lang="en-GB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Offer an emergency booking feature for urgent vehicle issues.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"/>
              <a:buChar char="❏"/>
            </a:pPr>
            <a:r>
              <a:rPr lang="en-GB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 a feature that sends customers a reminder.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"/>
              <a:buChar char="❏"/>
            </a:pPr>
            <a:r>
              <a:rPr lang="en-GB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Discounts for repeat customers.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"/>
              <a:buChar char="❏"/>
            </a:pPr>
            <a:r>
              <a:rPr lang="en-GB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 user review section where customers can share their experiences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375" y="1046988"/>
            <a:ext cx="4572000" cy="304953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040350" y="226425"/>
            <a:ext cx="3063300" cy="692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Questions? </a:t>
            </a:r>
            <a:endParaRPr sz="3200"/>
          </a:p>
        </p:txBody>
      </p:sp>
      <p:sp>
        <p:nvSpPr>
          <p:cNvPr id="118" name="Google Shape;118;p21"/>
          <p:cNvSpPr/>
          <p:nvPr/>
        </p:nvSpPr>
        <p:spPr>
          <a:xfrm flipH="1">
            <a:off x="4114917" y="1606596"/>
            <a:ext cx="3063300" cy="17433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 flipH="1">
            <a:off x="6762011" y="2613990"/>
            <a:ext cx="1024200" cy="13332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950" y="1265925"/>
            <a:ext cx="6034324" cy="3544675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