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71" r:id="rId2"/>
    <p:sldId id="261" r:id="rId3"/>
    <p:sldId id="277" r:id="rId4"/>
    <p:sldId id="278" r:id="rId5"/>
    <p:sldId id="280" r:id="rId6"/>
    <p:sldId id="279" r:id="rId7"/>
    <p:sldId id="274" r:id="rId8"/>
    <p:sldId id="276" r:id="rId9"/>
    <p:sldId id="256"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7E2"/>
    <a:srgbClr val="009999"/>
    <a:srgbClr val="FFAFAF"/>
    <a:srgbClr val="FFA3A3"/>
    <a:srgbClr val="FF616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309" autoAdjust="0"/>
  </p:normalViewPr>
  <p:slideViewPr>
    <p:cSldViewPr snapToGrid="0" snapToObjects="1">
      <p:cViewPr>
        <p:scale>
          <a:sx n="100" d="100"/>
          <a:sy n="100" d="100"/>
        </p:scale>
        <p:origin x="432" y="-612"/>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latin typeface="Avenir Light"/>
            </a:endParaRPr>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E063E4-3DB4-BF4B-BD48-DE21C41834B6}" type="datetimeFigureOut">
              <a:rPr lang="es-ES" smtClean="0">
                <a:latin typeface="Avenir Light"/>
              </a:rPr>
              <a:t>17/08/2016</a:t>
            </a:fld>
            <a:endParaRPr lang="es-ES" dirty="0">
              <a:latin typeface="Avenir Light"/>
            </a:endParaRPr>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latin typeface="Avenir Light"/>
            </a:endParaRPr>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2E2354-2C49-2D4B-809F-DB3A0034B032}" type="slidenum">
              <a:rPr lang="es-ES" smtClean="0">
                <a:latin typeface="Avenir Light"/>
              </a:rPr>
              <a:t>‹#›</a:t>
            </a:fld>
            <a:endParaRPr lang="es-ES" dirty="0">
              <a:latin typeface="Avenir Light"/>
            </a:endParaRPr>
          </a:p>
        </p:txBody>
      </p:sp>
    </p:spTree>
    <p:extLst>
      <p:ext uri="{BB962C8B-B14F-4D97-AF65-F5344CB8AC3E}">
        <p14:creationId xmlns:p14="http://schemas.microsoft.com/office/powerpoint/2010/main" val="40882620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venir Light"/>
              </a:defRPr>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venir Light"/>
              </a:defRPr>
            </a:lvl1pPr>
          </a:lstStyle>
          <a:p>
            <a:fld id="{6625E39E-9FE5-2049-8D65-152D64DD95ED}" type="datetimeFigureOut">
              <a:rPr lang="es-ES" smtClean="0"/>
              <a:pPr/>
              <a:t>17/08/2016</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venir Light"/>
              </a:defRPr>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venir Light"/>
              </a:defRPr>
            </a:lvl1pPr>
          </a:lstStyle>
          <a:p>
            <a:fld id="{52768C51-0C00-D843-82B7-A1574AB659E4}" type="slidenum">
              <a:rPr lang="es-ES" smtClean="0"/>
              <a:pPr/>
              <a:t>‹#›</a:t>
            </a:fld>
            <a:endParaRPr lang="es-ES" dirty="0"/>
          </a:p>
        </p:txBody>
      </p:sp>
    </p:spTree>
    <p:extLst>
      <p:ext uri="{BB962C8B-B14F-4D97-AF65-F5344CB8AC3E}">
        <p14:creationId xmlns:p14="http://schemas.microsoft.com/office/powerpoint/2010/main" val="11922184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venir Light"/>
        <a:ea typeface="+mn-ea"/>
        <a:cs typeface="+mn-cs"/>
      </a:defRPr>
    </a:lvl1pPr>
    <a:lvl2pPr marL="457200" algn="l" defTabSz="457200" rtl="0" eaLnBrk="1" latinLnBrk="0" hangingPunct="1">
      <a:defRPr sz="1200" kern="1200">
        <a:solidFill>
          <a:schemeClr val="tx1"/>
        </a:solidFill>
        <a:latin typeface="Avenir Light"/>
        <a:ea typeface="+mn-ea"/>
        <a:cs typeface="+mn-cs"/>
      </a:defRPr>
    </a:lvl2pPr>
    <a:lvl3pPr marL="914400" algn="l" defTabSz="457200" rtl="0" eaLnBrk="1" latinLnBrk="0" hangingPunct="1">
      <a:defRPr sz="1200" kern="1200">
        <a:solidFill>
          <a:schemeClr val="tx1"/>
        </a:solidFill>
        <a:latin typeface="Avenir Light"/>
        <a:ea typeface="+mn-ea"/>
        <a:cs typeface="+mn-cs"/>
      </a:defRPr>
    </a:lvl3pPr>
    <a:lvl4pPr marL="1371600" algn="l" defTabSz="457200" rtl="0" eaLnBrk="1" latinLnBrk="0" hangingPunct="1">
      <a:defRPr sz="1200" kern="1200">
        <a:solidFill>
          <a:schemeClr val="tx1"/>
        </a:solidFill>
        <a:latin typeface="Avenir Light"/>
        <a:ea typeface="+mn-ea"/>
        <a:cs typeface="+mn-cs"/>
      </a:defRPr>
    </a:lvl4pPr>
    <a:lvl5pPr marL="1828800" algn="l" defTabSz="457200" rtl="0" eaLnBrk="1" latinLnBrk="0" hangingPunct="1">
      <a:defRPr sz="1200" kern="1200">
        <a:solidFill>
          <a:schemeClr val="tx1"/>
        </a:solidFill>
        <a:latin typeface="Avenir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latin typeface="Arial" panose="020B0604020202020204" pitchFamily="34" charset="0"/>
            </a:endParaRPr>
          </a:p>
        </p:txBody>
      </p:sp>
      <p:sp>
        <p:nvSpPr>
          <p:cNvPr id="6758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1" tIns="45236" rIns="90471" bIns="45236" anchor="b"/>
          <a:lstStyle>
            <a:lvl1pPr defTabSz="903288" eaLnBrk="0" hangingPunct="0">
              <a:spcBef>
                <a:spcPct val="30000"/>
              </a:spcBef>
              <a:defRPr sz="1200">
                <a:solidFill>
                  <a:schemeClr val="tx1"/>
                </a:solidFill>
                <a:latin typeface="Calibri" panose="020F0502020204030204" pitchFamily="34" charset="0"/>
              </a:defRPr>
            </a:lvl1pPr>
            <a:lvl2pPr marL="742950" indent="-285750" defTabSz="903288" eaLnBrk="0" hangingPunct="0">
              <a:spcBef>
                <a:spcPct val="30000"/>
              </a:spcBef>
              <a:defRPr sz="1200">
                <a:solidFill>
                  <a:schemeClr val="tx1"/>
                </a:solidFill>
                <a:latin typeface="Calibri" panose="020F0502020204030204" pitchFamily="34" charset="0"/>
              </a:defRPr>
            </a:lvl2pPr>
            <a:lvl3pPr marL="1143000" indent="-228600" defTabSz="903288" eaLnBrk="0" hangingPunct="0">
              <a:spcBef>
                <a:spcPct val="30000"/>
              </a:spcBef>
              <a:defRPr sz="1200">
                <a:solidFill>
                  <a:schemeClr val="tx1"/>
                </a:solidFill>
                <a:latin typeface="Calibri" panose="020F0502020204030204" pitchFamily="34" charset="0"/>
              </a:defRPr>
            </a:lvl3pPr>
            <a:lvl4pPr marL="1600200" indent="-228600" defTabSz="903288" eaLnBrk="0" hangingPunct="0">
              <a:spcBef>
                <a:spcPct val="30000"/>
              </a:spcBef>
              <a:defRPr sz="1200">
                <a:solidFill>
                  <a:schemeClr val="tx1"/>
                </a:solidFill>
                <a:latin typeface="Calibri" panose="020F0502020204030204" pitchFamily="34" charset="0"/>
              </a:defRPr>
            </a:lvl4pPr>
            <a:lvl5pPr marL="2057400" indent="-228600" defTabSz="903288" eaLnBrk="0" hangingPunct="0">
              <a:spcBef>
                <a:spcPct val="30000"/>
              </a:spcBef>
              <a:defRPr sz="1200">
                <a:solidFill>
                  <a:schemeClr val="tx1"/>
                </a:solidFill>
                <a:latin typeface="Calibri" panose="020F0502020204030204" pitchFamily="34" charset="0"/>
              </a:defRPr>
            </a:lvl5pPr>
            <a:lvl6pPr marL="2514600" indent="-228600" defTabSz="9032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032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032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03288"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A9D9A5B-0B12-4B43-8A89-5DAF759B2ECB}" type="slidenum">
              <a:rPr lang="es-MX" altLang="es-MX">
                <a:solidFill>
                  <a:srgbClr val="000000"/>
                </a:solidFill>
                <a:latin typeface="Arial" panose="020B0604020202020204" pitchFamily="34" charset="0"/>
                <a:ea typeface="ＭＳ Ｐゴシック" panose="020B0600070205080204" pitchFamily="34" charset="-128"/>
              </a:rPr>
              <a:pPr algn="r" eaLnBrk="1" hangingPunct="1">
                <a:spcBef>
                  <a:spcPct val="0"/>
                </a:spcBef>
              </a:pPr>
              <a:t>5</a:t>
            </a:fld>
            <a:endParaRPr lang="es-MX" altLang="es-MX">
              <a:solidFill>
                <a:srgbClr val="0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18065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Pr>
        <a:solidFill>
          <a:schemeClr val="tx2"/>
        </a:solidFill>
        <a:effectLst/>
      </p:bgPr>
    </p:bg>
    <p:spTree>
      <p:nvGrpSpPr>
        <p:cNvPr id="1" name=""/>
        <p:cNvGrpSpPr/>
        <p:nvPr/>
      </p:nvGrpSpPr>
      <p:grpSpPr>
        <a:xfrm>
          <a:off x="0" y="0"/>
          <a:ext cx="0" cy="0"/>
          <a:chOff x="0" y="0"/>
          <a:chExt cx="0" cy="0"/>
        </a:xfrm>
      </p:grpSpPr>
      <p:pic>
        <p:nvPicPr>
          <p:cNvPr id="7" name="Imagen 6" descr="ADVANZER_TEMPLATE PRESinsitucional-2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300" y="1930400"/>
            <a:ext cx="4322064" cy="1261872"/>
          </a:xfrm>
          <a:prstGeom prst="rect">
            <a:avLst/>
          </a:prstGeom>
        </p:spPr>
      </p:pic>
    </p:spTree>
    <p:extLst>
      <p:ext uri="{BB962C8B-B14F-4D97-AF65-F5344CB8AC3E}">
        <p14:creationId xmlns:p14="http://schemas.microsoft.com/office/powerpoint/2010/main" val="405308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71315" y="682973"/>
            <a:ext cx="8671828" cy="857250"/>
          </a:xfrm>
        </p:spPr>
        <p:txBody>
          <a:bodyPr/>
          <a:lstStyle/>
          <a:p>
            <a:r>
              <a:rPr lang="es-ES_tradnl" dirty="0"/>
              <a:t>CLIC PARA EDITAR TÍTULO</a:t>
            </a:r>
            <a:endParaRPr lang="es-ES" dirty="0"/>
          </a:p>
        </p:txBody>
      </p:sp>
      <p:sp>
        <p:nvSpPr>
          <p:cNvPr id="3" name="Marcador de fecha 2"/>
          <p:cNvSpPr>
            <a:spLocks noGrp="1"/>
          </p:cNvSpPr>
          <p:nvPr>
            <p:ph type="dt" sz="half" idx="10"/>
          </p:nvPr>
        </p:nvSpPr>
        <p:spPr/>
        <p:txBody>
          <a:bodyPr/>
          <a:lstStyle/>
          <a:p>
            <a:fld id="{1416CFBA-090B-EE43-9115-EA231FA96DDF}" type="datetime1">
              <a:rPr lang="es-MX" smtClean="0"/>
              <a:t>17/08/2016</a:t>
            </a:fld>
            <a:endParaRPr lang="es-ES"/>
          </a:p>
        </p:txBody>
      </p:sp>
      <p:sp>
        <p:nvSpPr>
          <p:cNvPr id="4" name="Marcador de pie de página 3"/>
          <p:cNvSpPr>
            <a:spLocks noGrp="1"/>
          </p:cNvSpPr>
          <p:nvPr>
            <p:ph type="ftr" sz="quarter" idx="11"/>
          </p:nvPr>
        </p:nvSpPr>
        <p:spPr/>
        <p:txBody>
          <a:bodyPr/>
          <a:lstStyle/>
          <a:p>
            <a:r>
              <a:rPr lang="es-ES"/>
              <a:t>NETBASE</a:t>
            </a:r>
          </a:p>
        </p:txBody>
      </p:sp>
      <p:sp>
        <p:nvSpPr>
          <p:cNvPr id="5" name="Marcador de número de diapositiva 4"/>
          <p:cNvSpPr>
            <a:spLocks noGrp="1"/>
          </p:cNvSpPr>
          <p:nvPr>
            <p:ph type="sldNum" sz="quarter" idx="12"/>
          </p:nvPr>
        </p:nvSpPr>
        <p:spPr/>
        <p:txBody>
          <a:bodyPr/>
          <a:lstStyle/>
          <a:p>
            <a:fld id="{4C56A5C3-2649-164B-BEA4-B11CF0CB3D88}" type="slidenum">
              <a:rPr lang="es-ES" smtClean="0"/>
              <a:t>‹#›</a:t>
            </a:fld>
            <a:endParaRPr lang="es-ES"/>
          </a:p>
        </p:txBody>
      </p:sp>
      <p:sp>
        <p:nvSpPr>
          <p:cNvPr id="8" name="CuadroTexto 7"/>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9" name="Imagen 8"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Tree>
    <p:extLst>
      <p:ext uri="{BB962C8B-B14F-4D97-AF65-F5344CB8AC3E}">
        <p14:creationId xmlns:p14="http://schemas.microsoft.com/office/powerpoint/2010/main" val="263970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8F8F68-6FF7-7D48-9B04-CFA18BDD18C7}" type="datetime1">
              <a:rPr lang="es-MX" smtClean="0"/>
              <a:t>17/08/2016</a:t>
            </a:fld>
            <a:endParaRPr lang="es-ES"/>
          </a:p>
        </p:txBody>
      </p:sp>
      <p:sp>
        <p:nvSpPr>
          <p:cNvPr id="3" name="Marcador de pie de página 2"/>
          <p:cNvSpPr>
            <a:spLocks noGrp="1"/>
          </p:cNvSpPr>
          <p:nvPr>
            <p:ph type="ftr" sz="quarter" idx="11"/>
          </p:nvPr>
        </p:nvSpPr>
        <p:spPr/>
        <p:txBody>
          <a:bodyPr/>
          <a:lstStyle/>
          <a:p>
            <a:r>
              <a:rPr lang="es-ES"/>
              <a:t>NETBASE</a:t>
            </a:r>
          </a:p>
        </p:txBody>
      </p:sp>
      <p:sp>
        <p:nvSpPr>
          <p:cNvPr id="4" name="Marcador de número de diapositiva 3"/>
          <p:cNvSpPr>
            <a:spLocks noGrp="1"/>
          </p:cNvSpPr>
          <p:nvPr>
            <p:ph type="sldNum" sz="quarter" idx="12"/>
          </p:nvPr>
        </p:nvSpPr>
        <p:spPr/>
        <p:txBody>
          <a:bodyPr/>
          <a:lstStyle/>
          <a:p>
            <a:fld id="{4C56A5C3-2649-164B-BEA4-B11CF0CB3D88}" type="slidenum">
              <a:rPr lang="es-ES" smtClean="0"/>
              <a:t>‹#›</a:t>
            </a:fld>
            <a:endParaRPr lang="es-ES"/>
          </a:p>
        </p:txBody>
      </p:sp>
      <p:sp>
        <p:nvSpPr>
          <p:cNvPr id="5" name="CuadroTexto 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6" name="Imagen 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Tree>
    <p:extLst>
      <p:ext uri="{BB962C8B-B14F-4D97-AF65-F5344CB8AC3E}">
        <p14:creationId xmlns:p14="http://schemas.microsoft.com/office/powerpoint/2010/main" val="264739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Rectangle 12"/>
          <p:cNvSpPr>
            <a:spLocks noChangeArrowheads="1"/>
          </p:cNvSpPr>
          <p:nvPr/>
        </p:nvSpPr>
        <p:spPr bwMode="auto">
          <a:xfrm rot="10800000">
            <a:off x="0" y="809625"/>
            <a:ext cx="330200" cy="3790950"/>
          </a:xfrm>
          <a:prstGeom prst="rect">
            <a:avLst/>
          </a:prstGeom>
          <a:gradFill rotWithShape="1">
            <a:gsLst>
              <a:gs pos="0">
                <a:srgbClr val="929292"/>
              </a:gs>
              <a:gs pos="50000">
                <a:srgbClr val="C0C0C0"/>
              </a:gs>
              <a:gs pos="100000">
                <a:srgbClr val="929292"/>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s-ES" altLang="es-MX" sz="750" b="1">
              <a:solidFill>
                <a:srgbClr val="000000"/>
              </a:solidFill>
            </a:endParaRPr>
          </a:p>
        </p:txBody>
      </p:sp>
      <p:sp>
        <p:nvSpPr>
          <p:cNvPr id="4" name="Rectangle 2"/>
          <p:cNvSpPr>
            <a:spLocks noChangeArrowheads="1"/>
          </p:cNvSpPr>
          <p:nvPr/>
        </p:nvSpPr>
        <p:spPr bwMode="auto">
          <a:xfrm>
            <a:off x="0" y="4602957"/>
            <a:ext cx="9144000" cy="540544"/>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s-MX" altLang="es-MX" sz="1125">
              <a:solidFill>
                <a:srgbClr val="000000"/>
              </a:solidFill>
            </a:endParaRPr>
          </a:p>
        </p:txBody>
      </p:sp>
      <p:sp>
        <p:nvSpPr>
          <p:cNvPr id="5" name="Rectangle 3"/>
          <p:cNvSpPr>
            <a:spLocks noChangeArrowheads="1"/>
          </p:cNvSpPr>
          <p:nvPr/>
        </p:nvSpPr>
        <p:spPr bwMode="auto">
          <a:xfrm rot="10800000">
            <a:off x="6350" y="4602957"/>
            <a:ext cx="323850" cy="540544"/>
          </a:xfrm>
          <a:prstGeom prst="rect">
            <a:avLst/>
          </a:prstGeom>
          <a:gradFill rotWithShape="1">
            <a:gsLst>
              <a:gs pos="0">
                <a:srgbClr val="A8A843"/>
              </a:gs>
              <a:gs pos="50000">
                <a:srgbClr val="FFFF66"/>
              </a:gs>
              <a:gs pos="100000">
                <a:srgbClr val="A8A843"/>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s-MX" altLang="es-MX" sz="750" b="1">
                <a:solidFill>
                  <a:srgbClr val="000000"/>
                </a:solidFill>
              </a:rPr>
              <a:t>Salida</a:t>
            </a:r>
            <a:endParaRPr lang="es-ES" altLang="es-MX" sz="750" b="1">
              <a:solidFill>
                <a:srgbClr val="000000"/>
              </a:solidFill>
            </a:endParaRPr>
          </a:p>
        </p:txBody>
      </p:sp>
      <p:sp>
        <p:nvSpPr>
          <p:cNvPr id="6" name="Rectangle 16"/>
          <p:cNvSpPr>
            <a:spLocks noChangeArrowheads="1"/>
          </p:cNvSpPr>
          <p:nvPr/>
        </p:nvSpPr>
        <p:spPr bwMode="auto">
          <a:xfrm>
            <a:off x="0" y="0"/>
            <a:ext cx="9144000" cy="378619"/>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s-MX" altLang="es-MX" sz="675">
              <a:solidFill>
                <a:srgbClr val="000000"/>
              </a:solidFill>
            </a:endParaRPr>
          </a:p>
        </p:txBody>
      </p:sp>
      <p:sp>
        <p:nvSpPr>
          <p:cNvPr id="7" name="Line 15"/>
          <p:cNvSpPr>
            <a:spLocks noChangeShapeType="1"/>
          </p:cNvSpPr>
          <p:nvPr/>
        </p:nvSpPr>
        <p:spPr bwMode="auto">
          <a:xfrm>
            <a:off x="0" y="357188"/>
            <a:ext cx="9144000" cy="0"/>
          </a:xfrm>
          <a:prstGeom prst="line">
            <a:avLst/>
          </a:prstGeom>
          <a:noFill/>
          <a:ln w="571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 name="Rectangle 24"/>
          <p:cNvSpPr>
            <a:spLocks noChangeArrowheads="1"/>
          </p:cNvSpPr>
          <p:nvPr/>
        </p:nvSpPr>
        <p:spPr bwMode="auto">
          <a:xfrm>
            <a:off x="0" y="-2381"/>
            <a:ext cx="107950" cy="336947"/>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s-MX" altLang="es-MX" sz="675">
              <a:solidFill>
                <a:srgbClr val="000000"/>
              </a:solidFill>
            </a:endParaRPr>
          </a:p>
        </p:txBody>
      </p:sp>
      <p:sp>
        <p:nvSpPr>
          <p:cNvPr id="9" name="Rectangle 25"/>
          <p:cNvSpPr>
            <a:spLocks noChangeArrowheads="1"/>
          </p:cNvSpPr>
          <p:nvPr/>
        </p:nvSpPr>
        <p:spPr bwMode="auto">
          <a:xfrm>
            <a:off x="9036050" y="-2381"/>
            <a:ext cx="107950" cy="336947"/>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s-MX" altLang="es-MX" sz="675">
              <a:solidFill>
                <a:srgbClr val="000000"/>
              </a:solidFill>
            </a:endParaRPr>
          </a:p>
        </p:txBody>
      </p:sp>
      <p:sp>
        <p:nvSpPr>
          <p:cNvPr id="10" name="Rectangle 10"/>
          <p:cNvSpPr>
            <a:spLocks noChangeArrowheads="1"/>
          </p:cNvSpPr>
          <p:nvPr/>
        </p:nvSpPr>
        <p:spPr bwMode="auto">
          <a:xfrm>
            <a:off x="0" y="304800"/>
            <a:ext cx="9145588" cy="542925"/>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s-MX" altLang="es-MX" sz="1125" b="1">
              <a:solidFill>
                <a:srgbClr val="000000"/>
              </a:solidFill>
            </a:endParaRPr>
          </a:p>
        </p:txBody>
      </p:sp>
      <p:sp>
        <p:nvSpPr>
          <p:cNvPr id="11" name="Rectangle 11"/>
          <p:cNvSpPr>
            <a:spLocks noChangeArrowheads="1"/>
          </p:cNvSpPr>
          <p:nvPr/>
        </p:nvSpPr>
        <p:spPr bwMode="auto">
          <a:xfrm rot="10800000">
            <a:off x="0" y="304800"/>
            <a:ext cx="330200" cy="540544"/>
          </a:xfrm>
          <a:prstGeom prst="rect">
            <a:avLst/>
          </a:prstGeom>
          <a:gradFill rotWithShape="1">
            <a:gsLst>
              <a:gs pos="0">
                <a:srgbClr val="A8A843"/>
              </a:gs>
              <a:gs pos="50000">
                <a:srgbClr val="FFFF66"/>
              </a:gs>
              <a:gs pos="100000">
                <a:srgbClr val="A8A843"/>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s-MX" altLang="es-MX" sz="750" b="1">
                <a:solidFill>
                  <a:srgbClr val="000000"/>
                </a:solidFill>
              </a:rPr>
              <a:t>Entrada</a:t>
            </a:r>
            <a:endParaRPr lang="es-ES" altLang="es-MX" sz="750" b="1">
              <a:solidFill>
                <a:srgbClr val="000000"/>
              </a:solidFill>
            </a:endParaRPr>
          </a:p>
        </p:txBody>
      </p:sp>
      <p:sp>
        <p:nvSpPr>
          <p:cNvPr id="12" name="Rectangle 19"/>
          <p:cNvSpPr>
            <a:spLocks noChangeArrowheads="1"/>
          </p:cNvSpPr>
          <p:nvPr/>
        </p:nvSpPr>
        <p:spPr bwMode="auto">
          <a:xfrm>
            <a:off x="3176" y="4763"/>
            <a:ext cx="9140825" cy="296466"/>
          </a:xfrm>
          <a:prstGeom prst="rect">
            <a:avLst/>
          </a:prstGeom>
          <a:gradFill rotWithShape="1">
            <a:gsLst>
              <a:gs pos="0">
                <a:srgbClr val="C0C0C0"/>
              </a:gs>
              <a:gs pos="100000">
                <a:srgbClr val="929292"/>
              </a:gs>
            </a:gsLst>
            <a:lin ang="5400000" scaled="1"/>
          </a:gradFill>
          <a:ln w="254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s-MX" altLang="es-MX" sz="1125">
              <a:solidFill>
                <a:srgbClr val="000000"/>
              </a:solidFill>
            </a:endParaRPr>
          </a:p>
        </p:txBody>
      </p:sp>
      <p:sp>
        <p:nvSpPr>
          <p:cNvPr id="13" name="Rectangle 11"/>
          <p:cNvSpPr>
            <a:spLocks noChangeArrowheads="1"/>
          </p:cNvSpPr>
          <p:nvPr userDrawn="1"/>
        </p:nvSpPr>
        <p:spPr bwMode="auto">
          <a:xfrm rot="10800000">
            <a:off x="0" y="809625"/>
            <a:ext cx="330200" cy="3790950"/>
          </a:xfrm>
          <a:prstGeom prst="rect">
            <a:avLst/>
          </a:prstGeom>
          <a:gradFill rotWithShape="1">
            <a:gsLst>
              <a:gs pos="0">
                <a:srgbClr val="929292"/>
              </a:gs>
              <a:gs pos="50000">
                <a:srgbClr val="C0C0C0"/>
              </a:gs>
              <a:gs pos="100000">
                <a:srgbClr val="929292"/>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s-ES" altLang="es-MX" sz="750" b="1">
              <a:solidFill>
                <a:srgbClr val="000000"/>
              </a:solidFill>
              <a:ea typeface="ＭＳ Ｐゴシック" pitchFamily="34" charset="-128"/>
              <a:cs typeface="Arial" charset="0"/>
            </a:endParaRPr>
          </a:p>
        </p:txBody>
      </p:sp>
      <p:sp>
        <p:nvSpPr>
          <p:cNvPr id="14" name="Rectangle 12"/>
          <p:cNvSpPr>
            <a:spLocks noChangeArrowheads="1"/>
          </p:cNvSpPr>
          <p:nvPr userDrawn="1"/>
        </p:nvSpPr>
        <p:spPr bwMode="auto">
          <a:xfrm>
            <a:off x="0" y="4602957"/>
            <a:ext cx="9144000" cy="540544"/>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s-MX" altLang="es-MX" sz="1125">
              <a:solidFill>
                <a:srgbClr val="000000"/>
              </a:solidFill>
              <a:ea typeface="ＭＳ Ｐゴシック" pitchFamily="34" charset="-128"/>
              <a:cs typeface="Arial" charset="0"/>
            </a:endParaRPr>
          </a:p>
        </p:txBody>
      </p:sp>
      <p:sp>
        <p:nvSpPr>
          <p:cNvPr id="15" name="Rectangle 13"/>
          <p:cNvSpPr>
            <a:spLocks noChangeArrowheads="1"/>
          </p:cNvSpPr>
          <p:nvPr userDrawn="1"/>
        </p:nvSpPr>
        <p:spPr bwMode="auto">
          <a:xfrm rot="10800000">
            <a:off x="6350" y="4602957"/>
            <a:ext cx="323850" cy="540544"/>
          </a:xfrm>
          <a:prstGeom prst="rect">
            <a:avLst/>
          </a:prstGeom>
          <a:gradFill rotWithShape="1">
            <a:gsLst>
              <a:gs pos="0">
                <a:srgbClr val="A8A843"/>
              </a:gs>
              <a:gs pos="50000">
                <a:srgbClr val="FFFF66"/>
              </a:gs>
              <a:gs pos="100000">
                <a:srgbClr val="A8A843"/>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MX" altLang="es-MX" sz="750" b="1">
                <a:solidFill>
                  <a:srgbClr val="000000"/>
                </a:solidFill>
                <a:ea typeface="ＭＳ Ｐゴシック" pitchFamily="34" charset="-128"/>
                <a:cs typeface="Arial" charset="0"/>
              </a:rPr>
              <a:t>Salida</a:t>
            </a:r>
            <a:endParaRPr lang="es-ES" altLang="es-MX" sz="750" b="1">
              <a:solidFill>
                <a:srgbClr val="000000"/>
              </a:solidFill>
              <a:ea typeface="ＭＳ Ｐゴシック" pitchFamily="34" charset="-128"/>
              <a:cs typeface="Arial" charset="0"/>
            </a:endParaRPr>
          </a:p>
        </p:txBody>
      </p:sp>
      <p:sp>
        <p:nvSpPr>
          <p:cNvPr id="16" name="Rectangle 16"/>
          <p:cNvSpPr>
            <a:spLocks noChangeArrowheads="1"/>
          </p:cNvSpPr>
          <p:nvPr userDrawn="1"/>
        </p:nvSpPr>
        <p:spPr bwMode="auto">
          <a:xfrm>
            <a:off x="0" y="0"/>
            <a:ext cx="9144000" cy="378619"/>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MX" altLang="es-MX" sz="675">
              <a:solidFill>
                <a:srgbClr val="000000"/>
              </a:solidFill>
              <a:ea typeface="ＭＳ Ｐゴシック" pitchFamily="34" charset="-128"/>
              <a:cs typeface="Arial" charset="0"/>
            </a:endParaRPr>
          </a:p>
        </p:txBody>
      </p:sp>
      <p:sp>
        <p:nvSpPr>
          <p:cNvPr id="17" name="Line 15"/>
          <p:cNvSpPr>
            <a:spLocks noChangeShapeType="1"/>
          </p:cNvSpPr>
          <p:nvPr userDrawn="1"/>
        </p:nvSpPr>
        <p:spPr bwMode="auto">
          <a:xfrm>
            <a:off x="0" y="357188"/>
            <a:ext cx="9144000" cy="0"/>
          </a:xfrm>
          <a:prstGeom prst="line">
            <a:avLst/>
          </a:prstGeom>
          <a:noFill/>
          <a:ln w="571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8" name="Rectangle 24"/>
          <p:cNvSpPr>
            <a:spLocks noChangeArrowheads="1"/>
          </p:cNvSpPr>
          <p:nvPr userDrawn="1"/>
        </p:nvSpPr>
        <p:spPr bwMode="auto">
          <a:xfrm>
            <a:off x="0" y="-2381"/>
            <a:ext cx="107950" cy="336947"/>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MX" altLang="es-MX" sz="675">
              <a:solidFill>
                <a:srgbClr val="000000"/>
              </a:solidFill>
              <a:ea typeface="ＭＳ Ｐゴシック" pitchFamily="34" charset="-128"/>
              <a:cs typeface="Arial" charset="0"/>
            </a:endParaRPr>
          </a:p>
        </p:txBody>
      </p:sp>
      <p:sp>
        <p:nvSpPr>
          <p:cNvPr id="19" name="Rectangle 25"/>
          <p:cNvSpPr>
            <a:spLocks noChangeArrowheads="1"/>
          </p:cNvSpPr>
          <p:nvPr userDrawn="1"/>
        </p:nvSpPr>
        <p:spPr bwMode="auto">
          <a:xfrm>
            <a:off x="9036050" y="-2381"/>
            <a:ext cx="107950" cy="336947"/>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MX" altLang="es-MX" sz="675">
              <a:solidFill>
                <a:srgbClr val="000000"/>
              </a:solidFill>
              <a:ea typeface="ＭＳ Ｐゴシック" pitchFamily="34" charset="-128"/>
              <a:cs typeface="Arial" charset="0"/>
            </a:endParaRPr>
          </a:p>
        </p:txBody>
      </p:sp>
      <p:sp>
        <p:nvSpPr>
          <p:cNvPr id="20" name="Rectangle 10"/>
          <p:cNvSpPr>
            <a:spLocks noChangeArrowheads="1"/>
          </p:cNvSpPr>
          <p:nvPr userDrawn="1"/>
        </p:nvSpPr>
        <p:spPr bwMode="auto">
          <a:xfrm>
            <a:off x="0" y="304800"/>
            <a:ext cx="9145588" cy="542925"/>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s-MX" altLang="es-MX" sz="1125" b="1">
              <a:solidFill>
                <a:srgbClr val="000000"/>
              </a:solidFill>
              <a:ea typeface="ＭＳ Ｐゴシック" pitchFamily="34" charset="-128"/>
              <a:cs typeface="Arial" charset="0"/>
            </a:endParaRPr>
          </a:p>
        </p:txBody>
      </p:sp>
      <p:sp>
        <p:nvSpPr>
          <p:cNvPr id="21" name="Rectangle 11"/>
          <p:cNvSpPr>
            <a:spLocks noChangeArrowheads="1"/>
          </p:cNvSpPr>
          <p:nvPr userDrawn="1"/>
        </p:nvSpPr>
        <p:spPr bwMode="auto">
          <a:xfrm rot="10800000">
            <a:off x="0" y="304800"/>
            <a:ext cx="330200" cy="540544"/>
          </a:xfrm>
          <a:prstGeom prst="rect">
            <a:avLst/>
          </a:prstGeom>
          <a:gradFill rotWithShape="1">
            <a:gsLst>
              <a:gs pos="0">
                <a:srgbClr val="A8A843"/>
              </a:gs>
              <a:gs pos="50000">
                <a:srgbClr val="FFFF66"/>
              </a:gs>
              <a:gs pos="100000">
                <a:srgbClr val="A8A843"/>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MX" altLang="es-MX" sz="750" b="1">
                <a:solidFill>
                  <a:srgbClr val="000000"/>
                </a:solidFill>
                <a:ea typeface="ＭＳ Ｐゴシック" pitchFamily="34" charset="-128"/>
                <a:cs typeface="Arial" charset="0"/>
              </a:rPr>
              <a:t>Entrada</a:t>
            </a:r>
            <a:endParaRPr lang="es-ES" altLang="es-MX" sz="750" b="1">
              <a:solidFill>
                <a:srgbClr val="000000"/>
              </a:solidFill>
              <a:ea typeface="ＭＳ Ｐゴシック" pitchFamily="34" charset="-128"/>
              <a:cs typeface="Arial" charset="0"/>
            </a:endParaRPr>
          </a:p>
        </p:txBody>
      </p:sp>
      <p:sp>
        <p:nvSpPr>
          <p:cNvPr id="22" name="Rectangle 20"/>
          <p:cNvSpPr>
            <a:spLocks noChangeArrowheads="1"/>
          </p:cNvSpPr>
          <p:nvPr userDrawn="1"/>
        </p:nvSpPr>
        <p:spPr bwMode="auto">
          <a:xfrm>
            <a:off x="3176" y="4763"/>
            <a:ext cx="9140825" cy="296466"/>
          </a:xfrm>
          <a:prstGeom prst="rect">
            <a:avLst/>
          </a:prstGeom>
          <a:gradFill rotWithShape="1">
            <a:gsLst>
              <a:gs pos="0">
                <a:srgbClr val="C0C0C0"/>
              </a:gs>
              <a:gs pos="100000">
                <a:srgbClr val="929292"/>
              </a:gs>
            </a:gsLst>
            <a:lin ang="5400000" scaled="1"/>
          </a:gra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MX" altLang="es-MX" sz="1125">
              <a:solidFill>
                <a:srgbClr val="000000"/>
              </a:solidFill>
              <a:ea typeface="ＭＳ Ｐゴシック" pitchFamily="34" charset="-128"/>
              <a:cs typeface="Arial" charset="0"/>
            </a:endParaRPr>
          </a:p>
        </p:txBody>
      </p:sp>
      <p:sp>
        <p:nvSpPr>
          <p:cNvPr id="2" name="Title 1"/>
          <p:cNvSpPr>
            <a:spLocks noGrp="1"/>
          </p:cNvSpPr>
          <p:nvPr>
            <p:ph type="title"/>
          </p:nvPr>
        </p:nvSpPr>
        <p:spPr>
          <a:xfrm>
            <a:off x="0" y="0"/>
            <a:ext cx="9144000" cy="304800"/>
          </a:xfrm>
          <a:prstGeom prst="rect">
            <a:avLst/>
          </a:prstGeom>
        </p:spPr>
        <p:txBody>
          <a:bodyPr/>
          <a:lstStyle>
            <a:lvl1pPr algn="l" rtl="0" fontAlgn="base">
              <a:spcBef>
                <a:spcPct val="0"/>
              </a:spcBef>
              <a:spcAft>
                <a:spcPct val="0"/>
              </a:spcAft>
              <a:defRPr lang="en-US" sz="1125" b="1" kern="1200" dirty="0">
                <a:solidFill>
                  <a:srgbClr val="000000"/>
                </a:solidFill>
                <a:latin typeface="Arial" pitchFamily="34" charset="0"/>
                <a:ea typeface="+mn-ea"/>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1955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de título">
    <p:bg>
      <p:bgPr>
        <a:solidFill>
          <a:schemeClr val="accent1"/>
        </a:solidFill>
        <a:effectLst/>
      </p:bgPr>
    </p:bg>
    <p:spTree>
      <p:nvGrpSpPr>
        <p:cNvPr id="1" name=""/>
        <p:cNvGrpSpPr/>
        <p:nvPr/>
      </p:nvGrpSpPr>
      <p:grpSpPr>
        <a:xfrm>
          <a:off x="0" y="0"/>
          <a:ext cx="0" cy="0"/>
          <a:chOff x="0" y="0"/>
          <a:chExt cx="0" cy="0"/>
        </a:xfrm>
      </p:grpSpPr>
      <p:pic>
        <p:nvPicPr>
          <p:cNvPr id="7" name="Imagen 6" descr="ADVANZER_TEMPLATE PRESinsitucional-2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300" y="1930400"/>
            <a:ext cx="4322064" cy="1261872"/>
          </a:xfrm>
          <a:prstGeom prst="rect">
            <a:avLst/>
          </a:prstGeom>
        </p:spPr>
      </p:pic>
    </p:spTree>
    <p:extLst>
      <p:ext uri="{BB962C8B-B14F-4D97-AF65-F5344CB8AC3E}">
        <p14:creationId xmlns:p14="http://schemas.microsoft.com/office/powerpoint/2010/main" val="417833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06340" y="29442"/>
            <a:ext cx="3929149" cy="1147156"/>
          </a:xfrm>
          <a:prstGeom prst="rect">
            <a:avLst/>
          </a:prstGeom>
        </p:spPr>
      </p:pic>
    </p:spTree>
    <p:extLst>
      <p:ext uri="{BB962C8B-B14F-4D97-AF65-F5344CB8AC3E}">
        <p14:creationId xmlns:p14="http://schemas.microsoft.com/office/powerpoint/2010/main" val="215250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Diapositiva de título">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85800" y="1960727"/>
            <a:ext cx="7772400" cy="1102519"/>
          </a:xfrm>
        </p:spPr>
        <p:txBody>
          <a:bodyPr>
            <a:normAutofit/>
          </a:bodyPr>
          <a:lstStyle>
            <a:lvl1pPr algn="ctr">
              <a:defRPr sz="3200">
                <a:solidFill>
                  <a:schemeClr val="tx2"/>
                </a:solidFill>
              </a:defRPr>
            </a:lvl1pPr>
          </a:lstStyle>
          <a:p>
            <a:r>
              <a:rPr lang="es-ES_tradnl" dirty="0"/>
              <a:t>CLIC PARA EDITAR TÍTULO</a:t>
            </a:r>
            <a:endParaRPr lang="es-ES" dirty="0"/>
          </a:p>
        </p:txBody>
      </p:sp>
      <p:sp>
        <p:nvSpPr>
          <p:cNvPr id="3" name="Subtítulo 2"/>
          <p:cNvSpPr>
            <a:spLocks noGrp="1"/>
          </p:cNvSpPr>
          <p:nvPr>
            <p:ph type="subTitle" idx="1"/>
          </p:nvPr>
        </p:nvSpPr>
        <p:spPr>
          <a:xfrm>
            <a:off x="1371600" y="2960440"/>
            <a:ext cx="6400800" cy="1194955"/>
          </a:xfrm>
        </p:spPr>
        <p:txBody>
          <a:bodyPr>
            <a:normAutofit/>
          </a:bodyPr>
          <a:lstStyle>
            <a:lvl1pPr marL="0" indent="0" algn="ctr">
              <a:buNone/>
              <a:defRPr sz="1800">
                <a:solidFill>
                  <a:srgbClr val="50657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FF61EE77-CA54-9148-AE9A-5E3546CAFFFD}" type="datetime1">
              <a:rPr lang="es-MX" smtClean="0"/>
              <a:t>17/08/2016</a:t>
            </a:fld>
            <a:endParaRPr lang="es-ES"/>
          </a:p>
        </p:txBody>
      </p:sp>
      <p:sp>
        <p:nvSpPr>
          <p:cNvPr id="5" name="Marcador de pie de página 4"/>
          <p:cNvSpPr>
            <a:spLocks noGrp="1"/>
          </p:cNvSpPr>
          <p:nvPr>
            <p:ph type="ftr" sz="quarter" idx="11"/>
          </p:nvPr>
        </p:nvSpPr>
        <p:spPr/>
        <p:txBody>
          <a:bodyPr/>
          <a:lstStyle/>
          <a:p>
            <a:r>
              <a:rPr lang="es-ES"/>
              <a:t>NETBASE</a:t>
            </a:r>
          </a:p>
        </p:txBody>
      </p:sp>
      <p:sp>
        <p:nvSpPr>
          <p:cNvPr id="6" name="Marcador de número de diapositiva 5"/>
          <p:cNvSpPr>
            <a:spLocks noGrp="1"/>
          </p:cNvSpPr>
          <p:nvPr>
            <p:ph type="sldNum" sz="quarter" idx="12"/>
          </p:nvPr>
        </p:nvSpPr>
        <p:spPr/>
        <p:txBody>
          <a:bodyPr/>
          <a:lstStyle/>
          <a:p>
            <a:fld id="{4C56A5C3-2649-164B-BEA4-B11CF0CB3D88}" type="slidenum">
              <a:rPr lang="es-ES" smtClean="0"/>
              <a:t>‹#›</a:t>
            </a:fld>
            <a:endParaRPr lang="es-ES"/>
          </a:p>
        </p:txBody>
      </p:sp>
      <p:sp>
        <p:nvSpPr>
          <p:cNvPr id="9" name="CuadroTexto 8"/>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10" name="Imagen 9"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cxnSp>
        <p:nvCxnSpPr>
          <p:cNvPr id="11" name="Conector recto 10"/>
          <p:cNvCxnSpPr/>
          <p:nvPr userDrawn="1"/>
        </p:nvCxnSpPr>
        <p:spPr>
          <a:xfrm>
            <a:off x="4579892" y="735178"/>
            <a:ext cx="0" cy="686086"/>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91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13" name="Marcador de posición de imagen 12"/>
          <p:cNvSpPr>
            <a:spLocks noGrp="1"/>
          </p:cNvSpPr>
          <p:nvPr>
            <p:ph type="pic" sz="quarter" idx="14"/>
          </p:nvPr>
        </p:nvSpPr>
        <p:spPr>
          <a:xfrm>
            <a:off x="4576763" y="0"/>
            <a:ext cx="4564062" cy="5143500"/>
          </a:xfrm>
        </p:spPr>
        <p:txBody>
          <a:bodyPr/>
          <a:lstStyle/>
          <a:p>
            <a:endParaRPr lang="es-ES"/>
          </a:p>
        </p:txBody>
      </p:sp>
      <p:sp>
        <p:nvSpPr>
          <p:cNvPr id="2" name="Título 1"/>
          <p:cNvSpPr>
            <a:spLocks noGrp="1"/>
          </p:cNvSpPr>
          <p:nvPr>
            <p:ph type="title"/>
          </p:nvPr>
        </p:nvSpPr>
        <p:spPr>
          <a:xfrm>
            <a:off x="243422" y="1043990"/>
            <a:ext cx="4194261" cy="1021556"/>
          </a:xfrm>
        </p:spPr>
        <p:txBody>
          <a:bodyPr anchor="t">
            <a:normAutofit/>
          </a:bodyPr>
          <a:lstStyle>
            <a:lvl1pPr algn="l">
              <a:defRPr sz="2500" b="0" cap="all"/>
            </a:lvl1pPr>
          </a:lstStyle>
          <a:p>
            <a:r>
              <a:rPr lang="es-ES_tradnl" dirty="0"/>
              <a:t>Clic para editar título</a:t>
            </a:r>
            <a:endParaRPr lang="es-ES" dirty="0"/>
          </a:p>
        </p:txBody>
      </p:sp>
      <p:sp>
        <p:nvSpPr>
          <p:cNvPr id="3" name="Marcador de texto 2"/>
          <p:cNvSpPr>
            <a:spLocks noGrp="1"/>
          </p:cNvSpPr>
          <p:nvPr>
            <p:ph type="body" idx="1"/>
          </p:nvPr>
        </p:nvSpPr>
        <p:spPr>
          <a:xfrm>
            <a:off x="243422" y="2083373"/>
            <a:ext cx="4194261" cy="2282976"/>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
        <p:nvSpPr>
          <p:cNvPr id="4" name="Marcador de fecha 3"/>
          <p:cNvSpPr>
            <a:spLocks noGrp="1"/>
          </p:cNvSpPr>
          <p:nvPr>
            <p:ph type="dt" sz="half" idx="10"/>
          </p:nvPr>
        </p:nvSpPr>
        <p:spPr/>
        <p:txBody>
          <a:bodyPr/>
          <a:lstStyle/>
          <a:p>
            <a:fld id="{33C52492-FCAF-BF4E-A460-7B7AFE05E90D}" type="datetime1">
              <a:rPr lang="es-MX" smtClean="0"/>
              <a:t>17/08/2016</a:t>
            </a:fld>
            <a:endParaRPr lang="es-ES"/>
          </a:p>
        </p:txBody>
      </p:sp>
      <p:sp>
        <p:nvSpPr>
          <p:cNvPr id="5" name="Marcador de pie de página 4"/>
          <p:cNvSpPr>
            <a:spLocks noGrp="1"/>
          </p:cNvSpPr>
          <p:nvPr>
            <p:ph type="ftr" sz="quarter" idx="11"/>
          </p:nvPr>
        </p:nvSpPr>
        <p:spPr/>
        <p:txBody>
          <a:bodyPr/>
          <a:lstStyle/>
          <a:p>
            <a:r>
              <a:rPr lang="es-ES"/>
              <a:t>NETBASE</a:t>
            </a:r>
          </a:p>
        </p:txBody>
      </p:sp>
      <p:sp>
        <p:nvSpPr>
          <p:cNvPr id="6" name="Marcador de número de diapositiva 5"/>
          <p:cNvSpPr>
            <a:spLocks noGrp="1"/>
          </p:cNvSpPr>
          <p:nvPr>
            <p:ph type="sldNum" sz="quarter" idx="12"/>
          </p:nvPr>
        </p:nvSpPr>
        <p:spPr/>
        <p:txBody>
          <a:bodyPr/>
          <a:lstStyle/>
          <a:p>
            <a:fld id="{4C56A5C3-2649-164B-BEA4-B11CF0CB3D88}" type="slidenum">
              <a:rPr lang="es-ES" smtClean="0"/>
              <a:t>‹#›</a:t>
            </a:fld>
            <a:endParaRPr lang="es-ES"/>
          </a:p>
        </p:txBody>
      </p:sp>
      <p:sp>
        <p:nvSpPr>
          <p:cNvPr id="7" name="CuadroTexto 6"/>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2543" y="321895"/>
            <a:ext cx="1666341" cy="486506"/>
          </a:xfrm>
          <a:prstGeom prst="rect">
            <a:avLst/>
          </a:prstGeom>
        </p:spPr>
      </p:pic>
      <p:sp>
        <p:nvSpPr>
          <p:cNvPr id="11" name="Marcador de texto 10"/>
          <p:cNvSpPr>
            <a:spLocks noGrp="1"/>
          </p:cNvSpPr>
          <p:nvPr>
            <p:ph type="body" sz="quarter" idx="13" hasCustomPrompt="1"/>
          </p:nvPr>
        </p:nvSpPr>
        <p:spPr>
          <a:xfrm>
            <a:off x="4576763" y="2121949"/>
            <a:ext cx="4564062" cy="1171575"/>
          </a:xfrm>
        </p:spPr>
        <p:txBody>
          <a:bodyPr>
            <a:noAutofit/>
          </a:bodyPr>
          <a:lstStyle>
            <a:lvl1pPr>
              <a:defRPr sz="6000" b="0" i="0" spc="-150">
                <a:solidFill>
                  <a:schemeClr val="bg1"/>
                </a:solidFill>
                <a:latin typeface="Avenir Medium"/>
                <a:cs typeface="Avenir Medium"/>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_tradnl" dirty="0"/>
              <a:t>CLIC PARA MODIFICAR</a:t>
            </a:r>
            <a:endParaRPr lang="es-ES" dirty="0"/>
          </a:p>
        </p:txBody>
      </p:sp>
    </p:spTree>
    <p:extLst>
      <p:ext uri="{BB962C8B-B14F-4D97-AF65-F5344CB8AC3E}">
        <p14:creationId xmlns:p14="http://schemas.microsoft.com/office/powerpoint/2010/main" val="287905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40386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807380"/>
            <a:ext cx="4038600" cy="1067955"/>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B929E56D-4DD3-F949-9C9C-F20671DA2483}" type="datetime1">
              <a:rPr lang="es-MX" smtClean="0"/>
              <a:t>17/08/2016</a:t>
            </a:fld>
            <a:endParaRPr lang="es-ES"/>
          </a:p>
        </p:txBody>
      </p:sp>
      <p:sp>
        <p:nvSpPr>
          <p:cNvPr id="6" name="Marcador de pie de página 5"/>
          <p:cNvSpPr>
            <a:spLocks noGrp="1"/>
          </p:cNvSpPr>
          <p:nvPr>
            <p:ph type="ftr" sz="quarter" idx="11"/>
          </p:nvPr>
        </p:nvSpPr>
        <p:spPr/>
        <p:txBody>
          <a:bodyPr/>
          <a:lstStyle/>
          <a:p>
            <a:r>
              <a:rPr lang="es-ES"/>
              <a:t>NETBASE</a:t>
            </a:r>
          </a:p>
        </p:txBody>
      </p:sp>
      <p:sp>
        <p:nvSpPr>
          <p:cNvPr id="7" name="Marcador de número de diapositiva 6"/>
          <p:cNvSpPr>
            <a:spLocks noGrp="1"/>
          </p:cNvSpPr>
          <p:nvPr>
            <p:ph type="sldNum" sz="quarter" idx="12"/>
          </p:nvPr>
        </p:nvSpPr>
        <p:spPr/>
        <p:txBody>
          <a:bodyPr/>
          <a:lstStyle/>
          <a:p>
            <a:fld id="{4C56A5C3-2649-164B-BEA4-B11CF0CB3D88}" type="slidenum">
              <a:rPr lang="es-ES" smtClean="0"/>
              <a:t>‹#›</a:t>
            </a:fld>
            <a:endParaRPr lang="es-ES"/>
          </a:p>
        </p:txBody>
      </p:sp>
      <p:sp>
        <p:nvSpPr>
          <p:cNvPr id="10" name="Marcador de contenido 9"/>
          <p:cNvSpPr>
            <a:spLocks noGrp="1"/>
          </p:cNvSpPr>
          <p:nvPr>
            <p:ph sz="quarter" idx="13"/>
          </p:nvPr>
        </p:nvSpPr>
        <p:spPr>
          <a:xfrm>
            <a:off x="4648200" y="2874963"/>
            <a:ext cx="4038600" cy="1477973"/>
          </a:xfrm>
        </p:spPr>
        <p:txBody>
          <a:bodyPr>
            <a:noAutofit/>
          </a:bodyPr>
          <a:lstStyle>
            <a:lvl1pPr>
              <a:defRPr sz="2000">
                <a:solidFill>
                  <a:schemeClr val="accent1"/>
                </a:solidFill>
              </a:defRPr>
            </a:lvl1pPr>
            <a:lvl2pPr>
              <a:defRPr sz="2000">
                <a:solidFill>
                  <a:schemeClr val="accent1"/>
                </a:solidFill>
              </a:defRPr>
            </a:lvl2pPr>
            <a:lvl3pPr>
              <a:defRPr sz="2000">
                <a:solidFill>
                  <a:schemeClr val="accent1"/>
                </a:solidFill>
              </a:defRPr>
            </a:lvl3pPr>
            <a:lvl4pPr>
              <a:defRPr sz="2000">
                <a:solidFill>
                  <a:schemeClr val="accent1"/>
                </a:solidFill>
              </a:defRPr>
            </a:lvl4pPr>
            <a:lvl5pPr>
              <a:defRPr sz="2000">
                <a:solidFill>
                  <a:schemeClr val="accent1"/>
                </a:solidFill>
              </a:defRPr>
            </a:lvl5pPr>
          </a:lstStyle>
          <a:p>
            <a:pPr lvl="0"/>
            <a:r>
              <a:rPr lang="es-ES_tradnl" dirty="0"/>
              <a:t>Haga clic para modificar el estilo de texto del patrón</a:t>
            </a:r>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16" name="Imagen 1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Tree>
    <p:extLst>
      <p:ext uri="{BB962C8B-B14F-4D97-AF65-F5344CB8AC3E}">
        <p14:creationId xmlns:p14="http://schemas.microsoft.com/office/powerpoint/2010/main" val="207282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21600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4" name="Marcador de contenido 3"/>
          <p:cNvSpPr>
            <a:spLocks noGrp="1"/>
          </p:cNvSpPr>
          <p:nvPr>
            <p:ph sz="half" idx="2"/>
          </p:nvPr>
        </p:nvSpPr>
        <p:spPr>
          <a:xfrm>
            <a:off x="4630133" y="1807380"/>
            <a:ext cx="21600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5" name="Marcador de fecha 4"/>
          <p:cNvSpPr>
            <a:spLocks noGrp="1"/>
          </p:cNvSpPr>
          <p:nvPr>
            <p:ph type="dt" sz="half" idx="10"/>
          </p:nvPr>
        </p:nvSpPr>
        <p:spPr/>
        <p:txBody>
          <a:bodyPr/>
          <a:lstStyle/>
          <a:p>
            <a:fld id="{E0C7E497-8A71-184B-978A-07352F699698}" type="datetime1">
              <a:rPr lang="es-MX" smtClean="0"/>
              <a:t>17/08/2016</a:t>
            </a:fld>
            <a:endParaRPr lang="es-ES"/>
          </a:p>
        </p:txBody>
      </p:sp>
      <p:sp>
        <p:nvSpPr>
          <p:cNvPr id="6" name="Marcador de pie de página 5"/>
          <p:cNvSpPr>
            <a:spLocks noGrp="1"/>
          </p:cNvSpPr>
          <p:nvPr>
            <p:ph type="ftr" sz="quarter" idx="11"/>
          </p:nvPr>
        </p:nvSpPr>
        <p:spPr/>
        <p:txBody>
          <a:bodyPr/>
          <a:lstStyle/>
          <a:p>
            <a:r>
              <a:rPr lang="es-ES"/>
              <a:t>NETBASE</a:t>
            </a:r>
          </a:p>
        </p:txBody>
      </p:sp>
      <p:sp>
        <p:nvSpPr>
          <p:cNvPr id="7" name="Marcador de número de diapositiva 6"/>
          <p:cNvSpPr>
            <a:spLocks noGrp="1"/>
          </p:cNvSpPr>
          <p:nvPr>
            <p:ph type="sldNum" sz="quarter" idx="12"/>
          </p:nvPr>
        </p:nvSpPr>
        <p:spPr/>
        <p:txBody>
          <a:bodyPr/>
          <a:lstStyle/>
          <a:p>
            <a:fld id="{4C56A5C3-2649-164B-BEA4-B11CF0CB3D88}" type="slidenum">
              <a:rPr lang="es-ES" smtClean="0"/>
              <a:t>‹#›</a:t>
            </a:fld>
            <a:endParaRPr lang="es-ES"/>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16" name="Imagen 1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
        <p:nvSpPr>
          <p:cNvPr id="17" name="Marcador de contenido 16"/>
          <p:cNvSpPr>
            <a:spLocks noGrp="1"/>
          </p:cNvSpPr>
          <p:nvPr>
            <p:ph sz="quarter" idx="15"/>
          </p:nvPr>
        </p:nvSpPr>
        <p:spPr>
          <a:xfrm>
            <a:off x="2450724" y="1807380"/>
            <a:ext cx="2160000" cy="2545545"/>
          </a:xfrm>
        </p:spPr>
        <p:txBody>
          <a:bodyPr>
            <a:normAutofit/>
          </a:bodyPr>
          <a:lstStyle>
            <a:lvl1pPr>
              <a:defRPr sz="1200"/>
            </a:lvl1pPr>
          </a:lstStyle>
          <a:p>
            <a:pPr lvl="0"/>
            <a:r>
              <a:rPr lang="es-ES_tradnl" dirty="0"/>
              <a:t>Haga clic para modificar el estilo de texto del patrón</a:t>
            </a:r>
          </a:p>
        </p:txBody>
      </p:sp>
      <p:sp>
        <p:nvSpPr>
          <p:cNvPr id="19" name="Marcador de contenido 18"/>
          <p:cNvSpPr>
            <a:spLocks noGrp="1"/>
          </p:cNvSpPr>
          <p:nvPr>
            <p:ph sz="quarter" idx="16"/>
          </p:nvPr>
        </p:nvSpPr>
        <p:spPr>
          <a:xfrm>
            <a:off x="6809542" y="1807380"/>
            <a:ext cx="2160000" cy="2545556"/>
          </a:xfrm>
        </p:spPr>
        <p:txBody>
          <a:bodyPr>
            <a:normAutofit/>
          </a:bodyPr>
          <a:lstStyle>
            <a:lvl1pPr>
              <a:defRPr sz="1200"/>
            </a:lvl1pPr>
          </a:lstStyle>
          <a:p>
            <a:pPr lvl="0"/>
            <a:r>
              <a:rPr lang="es-ES_tradnl" dirty="0"/>
              <a:t>Haga clic para modificar el estilo de texto del patrón</a:t>
            </a:r>
            <a:endParaRPr lang="es-ES" dirty="0"/>
          </a:p>
        </p:txBody>
      </p:sp>
    </p:spTree>
    <p:extLst>
      <p:ext uri="{BB962C8B-B14F-4D97-AF65-F5344CB8AC3E}">
        <p14:creationId xmlns:p14="http://schemas.microsoft.com/office/powerpoint/2010/main" val="195197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tx2"/>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4038600" cy="2545556"/>
          </a:xfrm>
        </p:spPr>
        <p:txBody>
          <a:bodyPr>
            <a:normAutofit/>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807380"/>
            <a:ext cx="4038600" cy="1067955"/>
          </a:xfrm>
        </p:spPr>
        <p:txBody>
          <a:bodyPr>
            <a:normAutofit/>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lvl1pPr>
              <a:defRPr>
                <a:solidFill>
                  <a:srgbClr val="FFFFFF"/>
                </a:solidFill>
              </a:defRPr>
            </a:lvl1pPr>
          </a:lstStyle>
          <a:p>
            <a:fld id="{AF51B75C-34B0-2B4E-BB7D-A80CAECA6374}" type="datetime1">
              <a:rPr lang="es-MX" smtClean="0"/>
              <a:t>17/08/2016</a:t>
            </a:fld>
            <a:endParaRPr lang="es-ES"/>
          </a:p>
        </p:txBody>
      </p:sp>
      <p:sp>
        <p:nvSpPr>
          <p:cNvPr id="6" name="Marcador de pie de página 5"/>
          <p:cNvSpPr>
            <a:spLocks noGrp="1"/>
          </p:cNvSpPr>
          <p:nvPr>
            <p:ph type="ftr" sz="quarter" idx="11"/>
          </p:nvPr>
        </p:nvSpPr>
        <p:spPr/>
        <p:txBody>
          <a:bodyPr/>
          <a:lstStyle>
            <a:lvl1pPr>
              <a:defRPr>
                <a:solidFill>
                  <a:srgbClr val="FFFFFF"/>
                </a:solidFill>
              </a:defRPr>
            </a:lvl1pPr>
          </a:lstStyle>
          <a:p>
            <a:r>
              <a:rPr lang="es-ES"/>
              <a:t>NETBASE</a:t>
            </a:r>
          </a:p>
        </p:txBody>
      </p:sp>
      <p:sp>
        <p:nvSpPr>
          <p:cNvPr id="7" name="Marcador de número de diapositiva 6"/>
          <p:cNvSpPr>
            <a:spLocks noGrp="1"/>
          </p:cNvSpPr>
          <p:nvPr>
            <p:ph type="sldNum" sz="quarter" idx="12"/>
          </p:nvPr>
        </p:nvSpPr>
        <p:spPr/>
        <p:txBody>
          <a:bodyPr/>
          <a:lstStyle>
            <a:lvl1pPr>
              <a:defRPr>
                <a:solidFill>
                  <a:srgbClr val="FFFFFF"/>
                </a:solidFill>
              </a:defRPr>
            </a:lvl1pPr>
          </a:lstStyle>
          <a:p>
            <a:fld id="{4C56A5C3-2649-164B-BEA4-B11CF0CB3D88}" type="slidenum">
              <a:rPr lang="es-ES" smtClean="0"/>
              <a:pPr/>
              <a:t>‹#›</a:t>
            </a:fld>
            <a:endParaRPr lang="es-ES"/>
          </a:p>
        </p:txBody>
      </p:sp>
      <p:sp>
        <p:nvSpPr>
          <p:cNvPr id="10" name="Marcador de contenido 9"/>
          <p:cNvSpPr>
            <a:spLocks noGrp="1"/>
          </p:cNvSpPr>
          <p:nvPr>
            <p:ph sz="quarter" idx="13"/>
          </p:nvPr>
        </p:nvSpPr>
        <p:spPr>
          <a:xfrm>
            <a:off x="4648200" y="2874963"/>
            <a:ext cx="4038600" cy="1477973"/>
          </a:xfrm>
        </p:spPr>
        <p:txBody>
          <a:bodyPr>
            <a:noAutofit/>
          </a:bodyPr>
          <a:lstStyle>
            <a:lvl1pPr>
              <a:defRPr sz="2000">
                <a:solidFill>
                  <a:schemeClr val="accent1"/>
                </a:solidFill>
              </a:defRPr>
            </a:lvl1pPr>
            <a:lvl2pPr>
              <a:defRPr sz="2000">
                <a:solidFill>
                  <a:schemeClr val="accent1"/>
                </a:solidFill>
              </a:defRPr>
            </a:lvl2pPr>
            <a:lvl3pPr>
              <a:defRPr sz="2000">
                <a:solidFill>
                  <a:schemeClr val="accent1"/>
                </a:solidFill>
              </a:defRPr>
            </a:lvl3pPr>
            <a:lvl4pPr>
              <a:defRPr sz="2000">
                <a:solidFill>
                  <a:schemeClr val="accent1"/>
                </a:solidFill>
              </a:defRPr>
            </a:lvl4pPr>
            <a:lvl5pPr>
              <a:defRPr sz="2000">
                <a:solidFill>
                  <a:schemeClr val="accent1"/>
                </a:solidFill>
              </a:defRPr>
            </a:lvl5pPr>
          </a:lstStyle>
          <a:p>
            <a:pPr lvl="0"/>
            <a:r>
              <a:rPr lang="es-ES_tradnl" dirty="0"/>
              <a:t>Haga clic para modificar el estilo de texto del patrón</a:t>
            </a:r>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solidFill>
                  <a:srgbClr val="FFFFFF"/>
                </a:solidFill>
              </a:defRPr>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rgbClr val="FFFFFF"/>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1" name="CuadroTexto 10"/>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FFFFFF"/>
                </a:solidFill>
                <a:latin typeface="Avenir Light"/>
                <a:cs typeface="Avenir Light"/>
              </a:rPr>
              <a:t>|</a:t>
            </a:r>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6" y="357967"/>
            <a:ext cx="1514855" cy="442278"/>
          </a:xfrm>
          <a:prstGeom prst="rect">
            <a:avLst/>
          </a:prstGeom>
        </p:spPr>
      </p:pic>
    </p:spTree>
    <p:extLst>
      <p:ext uri="{BB962C8B-B14F-4D97-AF65-F5344CB8AC3E}">
        <p14:creationId xmlns:p14="http://schemas.microsoft.com/office/powerpoint/2010/main" val="121459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os objetos">
    <p:bg>
      <p:bgPr>
        <a:solidFill>
          <a:schemeClr val="tx2"/>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2160000" cy="2545556"/>
          </a:xfrm>
        </p:spPr>
        <p:txBody>
          <a:bodyPr>
            <a:normAutofit/>
          </a:bodyPr>
          <a:lstStyle>
            <a:lvl1pPr>
              <a:defRPr sz="1200">
                <a:solidFill>
                  <a:srgbClr val="FFFFFF"/>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4" name="Marcador de contenido 3"/>
          <p:cNvSpPr>
            <a:spLocks noGrp="1"/>
          </p:cNvSpPr>
          <p:nvPr>
            <p:ph sz="half" idx="2"/>
          </p:nvPr>
        </p:nvSpPr>
        <p:spPr>
          <a:xfrm>
            <a:off x="4630133" y="1807380"/>
            <a:ext cx="2160000" cy="2545556"/>
          </a:xfrm>
        </p:spPr>
        <p:txBody>
          <a:bodyPr>
            <a:normAutofit/>
          </a:bodyPr>
          <a:lstStyle>
            <a:lvl1pPr>
              <a:defRPr sz="1200">
                <a:solidFill>
                  <a:srgbClr val="FFFFFF"/>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5" name="Marcador de fecha 4"/>
          <p:cNvSpPr>
            <a:spLocks noGrp="1"/>
          </p:cNvSpPr>
          <p:nvPr>
            <p:ph type="dt" sz="half" idx="10"/>
          </p:nvPr>
        </p:nvSpPr>
        <p:spPr/>
        <p:txBody>
          <a:bodyPr/>
          <a:lstStyle>
            <a:lvl1pPr>
              <a:defRPr>
                <a:solidFill>
                  <a:srgbClr val="FFFFFF"/>
                </a:solidFill>
              </a:defRPr>
            </a:lvl1pPr>
          </a:lstStyle>
          <a:p>
            <a:fld id="{54ED0428-1FEF-344C-9D6C-61ADE24F2725}" type="datetime1">
              <a:rPr lang="es-MX" smtClean="0"/>
              <a:t>17/08/2016</a:t>
            </a:fld>
            <a:endParaRPr lang="es-ES"/>
          </a:p>
        </p:txBody>
      </p:sp>
      <p:sp>
        <p:nvSpPr>
          <p:cNvPr id="6" name="Marcador de pie de página 5"/>
          <p:cNvSpPr>
            <a:spLocks noGrp="1"/>
          </p:cNvSpPr>
          <p:nvPr>
            <p:ph type="ftr" sz="quarter" idx="11"/>
          </p:nvPr>
        </p:nvSpPr>
        <p:spPr/>
        <p:txBody>
          <a:bodyPr/>
          <a:lstStyle>
            <a:lvl1pPr>
              <a:defRPr>
                <a:solidFill>
                  <a:srgbClr val="FFFFFF"/>
                </a:solidFill>
              </a:defRPr>
            </a:lvl1pPr>
          </a:lstStyle>
          <a:p>
            <a:r>
              <a:rPr lang="es-ES"/>
              <a:t>NETBASE</a:t>
            </a:r>
          </a:p>
        </p:txBody>
      </p:sp>
      <p:sp>
        <p:nvSpPr>
          <p:cNvPr id="7" name="Marcador de número de diapositiva 6"/>
          <p:cNvSpPr>
            <a:spLocks noGrp="1"/>
          </p:cNvSpPr>
          <p:nvPr>
            <p:ph type="sldNum" sz="quarter" idx="12"/>
          </p:nvPr>
        </p:nvSpPr>
        <p:spPr/>
        <p:txBody>
          <a:bodyPr/>
          <a:lstStyle>
            <a:lvl1pPr>
              <a:defRPr>
                <a:solidFill>
                  <a:srgbClr val="FFFFFF"/>
                </a:solidFill>
              </a:defRPr>
            </a:lvl1pPr>
          </a:lstStyle>
          <a:p>
            <a:fld id="{4C56A5C3-2649-164B-BEA4-B11CF0CB3D88}" type="slidenum">
              <a:rPr lang="es-ES" smtClean="0"/>
              <a:pPr/>
              <a:t>‹#›</a:t>
            </a:fld>
            <a:endParaRPr lang="es-ES"/>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solidFill>
                  <a:srgbClr val="FFFFFF"/>
                </a:solidFill>
              </a:defRPr>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rgbClr val="FFFFFF"/>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FFFFFF"/>
                </a:solidFill>
                <a:latin typeface="Avenir Light"/>
                <a:cs typeface="Avenir Light"/>
              </a:rPr>
              <a:t>|</a:t>
            </a:r>
          </a:p>
        </p:txBody>
      </p:sp>
      <p:sp>
        <p:nvSpPr>
          <p:cNvPr id="17" name="Marcador de contenido 16"/>
          <p:cNvSpPr>
            <a:spLocks noGrp="1"/>
          </p:cNvSpPr>
          <p:nvPr>
            <p:ph sz="quarter" idx="15"/>
          </p:nvPr>
        </p:nvSpPr>
        <p:spPr>
          <a:xfrm>
            <a:off x="2450724" y="1807380"/>
            <a:ext cx="2160000" cy="2545545"/>
          </a:xfrm>
        </p:spPr>
        <p:txBody>
          <a:bodyPr>
            <a:normAutofit/>
          </a:bodyPr>
          <a:lstStyle>
            <a:lvl1pPr>
              <a:defRPr sz="1200">
                <a:solidFill>
                  <a:srgbClr val="FFFFFF"/>
                </a:solidFill>
              </a:defRPr>
            </a:lvl1pPr>
          </a:lstStyle>
          <a:p>
            <a:pPr lvl="0"/>
            <a:r>
              <a:rPr lang="es-ES_tradnl" dirty="0"/>
              <a:t>Haga clic para modificar el estilo de texto del patrón</a:t>
            </a:r>
          </a:p>
        </p:txBody>
      </p:sp>
      <p:sp>
        <p:nvSpPr>
          <p:cNvPr id="19" name="Marcador de contenido 18"/>
          <p:cNvSpPr>
            <a:spLocks noGrp="1"/>
          </p:cNvSpPr>
          <p:nvPr>
            <p:ph sz="quarter" idx="16"/>
          </p:nvPr>
        </p:nvSpPr>
        <p:spPr>
          <a:xfrm>
            <a:off x="6809542" y="1807380"/>
            <a:ext cx="2160000" cy="2545556"/>
          </a:xfrm>
        </p:spPr>
        <p:txBody>
          <a:bodyPr>
            <a:normAutofit/>
          </a:bodyPr>
          <a:lstStyle>
            <a:lvl1pPr>
              <a:defRPr sz="1200">
                <a:solidFill>
                  <a:srgbClr val="FFFFFF"/>
                </a:solidFill>
              </a:defRPr>
            </a:lvl1pPr>
          </a:lstStyle>
          <a:p>
            <a:pPr lvl="0"/>
            <a:r>
              <a:rPr lang="es-ES_tradnl" dirty="0"/>
              <a:t>Haga clic para modificar el estilo de texto del patrón</a:t>
            </a:r>
            <a:endParaRPr lang="es-ES" dirty="0"/>
          </a:p>
        </p:txBody>
      </p:sp>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6" y="357967"/>
            <a:ext cx="1514855" cy="442278"/>
          </a:xfrm>
          <a:prstGeom prst="rect">
            <a:avLst/>
          </a:prstGeom>
        </p:spPr>
      </p:pic>
    </p:spTree>
    <p:extLst>
      <p:ext uri="{BB962C8B-B14F-4D97-AF65-F5344CB8AC3E}">
        <p14:creationId xmlns:p14="http://schemas.microsoft.com/office/powerpoint/2010/main" val="24908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271315" y="682973"/>
            <a:ext cx="4194277" cy="857250"/>
          </a:xfrm>
          <a:prstGeom prst="rect">
            <a:avLst/>
          </a:prstGeom>
        </p:spPr>
        <p:txBody>
          <a:bodyPr vert="horz" lIns="91440" tIns="45720" rIns="91440" bIns="45720" rtlCol="0" anchor="b">
            <a:normAutofit/>
          </a:bodyPr>
          <a:lstStyle/>
          <a:p>
            <a:r>
              <a:rPr lang="es-ES_tradnl" dirty="0"/>
              <a:t>CLIC PARA EDITAR TÍTULO</a:t>
            </a:r>
            <a:endParaRPr lang="es-ES" dirty="0"/>
          </a:p>
        </p:txBody>
      </p:sp>
      <p:sp>
        <p:nvSpPr>
          <p:cNvPr id="3" name="Marcador de texto 2"/>
          <p:cNvSpPr>
            <a:spLocks noGrp="1"/>
          </p:cNvSpPr>
          <p:nvPr>
            <p:ph type="body" idx="1"/>
          </p:nvPr>
        </p:nvSpPr>
        <p:spPr>
          <a:xfrm>
            <a:off x="271315" y="1772657"/>
            <a:ext cx="4194277" cy="2780091"/>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809543" y="4602050"/>
            <a:ext cx="2133600" cy="273844"/>
          </a:xfrm>
          <a:prstGeom prst="rect">
            <a:avLst/>
          </a:prstGeom>
        </p:spPr>
        <p:txBody>
          <a:bodyPr vert="horz" lIns="91440" tIns="45720" rIns="91440" bIns="45720" rtlCol="0" anchor="ctr"/>
          <a:lstStyle>
            <a:lvl1pPr algn="r">
              <a:defRPr lang="es-ES" sz="1000" kern="1200" smtClean="0">
                <a:solidFill>
                  <a:srgbClr val="506576"/>
                </a:solidFill>
                <a:latin typeface="Avenir Light"/>
                <a:ea typeface="+mn-ea"/>
                <a:cs typeface="+mn-cs"/>
              </a:defRPr>
            </a:lvl1pPr>
          </a:lstStyle>
          <a:p>
            <a:fld id="{3D59D99B-4875-4D49-8D86-3CF9C7489B38}" type="datetime1">
              <a:rPr lang="es-MX" smtClean="0"/>
              <a:t>17/08/2016</a:t>
            </a:fld>
            <a:endParaRPr lang="es-ES" dirty="0"/>
          </a:p>
        </p:txBody>
      </p:sp>
      <p:sp>
        <p:nvSpPr>
          <p:cNvPr id="5" name="Marcador de pie de página 4"/>
          <p:cNvSpPr>
            <a:spLocks noGrp="1"/>
          </p:cNvSpPr>
          <p:nvPr>
            <p:ph type="ftr" sz="quarter" idx="3"/>
          </p:nvPr>
        </p:nvSpPr>
        <p:spPr>
          <a:xfrm>
            <a:off x="1150292" y="526401"/>
            <a:ext cx="2895600" cy="273844"/>
          </a:xfrm>
          <a:prstGeom prst="rect">
            <a:avLst/>
          </a:prstGeom>
        </p:spPr>
        <p:txBody>
          <a:bodyPr vert="horz" lIns="91440" tIns="45720" rIns="91440" bIns="45720" rtlCol="0" anchor="ctr"/>
          <a:lstStyle>
            <a:lvl1pPr algn="l">
              <a:defRPr sz="1000">
                <a:solidFill>
                  <a:srgbClr val="506576"/>
                </a:solidFill>
                <a:latin typeface="Avenir Light"/>
              </a:defRPr>
            </a:lvl1pPr>
          </a:lstStyle>
          <a:p>
            <a:r>
              <a:rPr lang="es-ES"/>
              <a:t>NETBASE</a:t>
            </a:r>
            <a:endParaRPr lang="es-ES" dirty="0"/>
          </a:p>
        </p:txBody>
      </p:sp>
      <p:sp>
        <p:nvSpPr>
          <p:cNvPr id="6" name="Marcador de número de diapositiva 5"/>
          <p:cNvSpPr>
            <a:spLocks noGrp="1"/>
          </p:cNvSpPr>
          <p:nvPr>
            <p:ph type="sldNum" sz="quarter" idx="4"/>
          </p:nvPr>
        </p:nvSpPr>
        <p:spPr>
          <a:xfrm>
            <a:off x="783990" y="526401"/>
            <a:ext cx="422122" cy="273844"/>
          </a:xfrm>
          <a:prstGeom prst="rect">
            <a:avLst/>
          </a:prstGeom>
        </p:spPr>
        <p:txBody>
          <a:bodyPr vert="horz" lIns="91440" tIns="45720" rIns="91440" bIns="45720" rtlCol="0" anchor="ctr"/>
          <a:lstStyle>
            <a:lvl1pPr algn="r">
              <a:defRPr sz="1000">
                <a:solidFill>
                  <a:srgbClr val="506576"/>
                </a:solidFill>
                <a:latin typeface="Avenir Light"/>
              </a:defRPr>
            </a:lvl1pPr>
          </a:lstStyle>
          <a:p>
            <a:fld id="{4C56A5C3-2649-164B-BEA4-B11CF0CB3D88}" type="slidenum">
              <a:rPr lang="es-ES" smtClean="0"/>
              <a:pPr/>
              <a:t>‹#›</a:t>
            </a:fld>
            <a:endParaRPr lang="es-ES" dirty="0"/>
          </a:p>
        </p:txBody>
      </p:sp>
      <p:sp>
        <p:nvSpPr>
          <p:cNvPr id="9" name="Elipse 8"/>
          <p:cNvSpPr>
            <a:spLocks noChangeAspect="1"/>
          </p:cNvSpPr>
          <p:nvPr userDrawn="1"/>
        </p:nvSpPr>
        <p:spPr>
          <a:xfrm>
            <a:off x="755865" y="621449"/>
            <a:ext cx="108000" cy="108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10" name="Elipse 9"/>
          <p:cNvSpPr>
            <a:spLocks noChangeAspect="1"/>
          </p:cNvSpPr>
          <p:nvPr userDrawn="1"/>
        </p:nvSpPr>
        <p:spPr>
          <a:xfrm>
            <a:off x="563290" y="621449"/>
            <a:ext cx="108000" cy="108000"/>
          </a:xfrm>
          <a:prstGeom prst="ellipse">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11" name="Elipse 10"/>
          <p:cNvSpPr>
            <a:spLocks noChangeAspect="1"/>
          </p:cNvSpPr>
          <p:nvPr userDrawn="1"/>
        </p:nvSpPr>
        <p:spPr>
          <a:xfrm>
            <a:off x="370716" y="621449"/>
            <a:ext cx="108000" cy="108000"/>
          </a:xfrm>
          <a:prstGeom prst="ellipse">
            <a:avLst/>
          </a:prstGeom>
          <a:solidFill>
            <a:schemeClr val="accent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pic>
        <p:nvPicPr>
          <p:cNvPr id="12" name="Picture 13" descr="sap partner trans.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8934" y="4772888"/>
            <a:ext cx="563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085612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1" r:id="rId5"/>
    <p:sldLayoutId id="2147483652" r:id="rId6"/>
    <p:sldLayoutId id="2147483665" r:id="rId7"/>
    <p:sldLayoutId id="2147483664" r:id="rId8"/>
    <p:sldLayoutId id="2147483666" r:id="rId9"/>
    <p:sldLayoutId id="2147483654" r:id="rId10"/>
    <p:sldLayoutId id="2147483655" r:id="rId11"/>
    <p:sldLayoutId id="2147483667" r:id="rId12"/>
  </p:sldLayoutIdLst>
  <p:hf hdr="0" dt="0"/>
  <p:txStyles>
    <p:titleStyle>
      <a:lvl1pPr algn="l" defTabSz="457200" rtl="0" eaLnBrk="1" latinLnBrk="0" hangingPunct="1">
        <a:spcBef>
          <a:spcPct val="0"/>
        </a:spcBef>
        <a:buNone/>
        <a:defRPr sz="2500" kern="1200">
          <a:solidFill>
            <a:schemeClr val="accent1"/>
          </a:solidFill>
          <a:latin typeface="Avenir Black"/>
          <a:ea typeface="+mj-ea"/>
          <a:cs typeface="Avenir Black"/>
        </a:defRPr>
      </a:lvl1pPr>
    </p:titleStyle>
    <p:body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9452" t="8894" r="10642"/>
          <a:stretch/>
        </p:blipFill>
        <p:spPr>
          <a:xfrm>
            <a:off x="-246863" y="41767"/>
            <a:ext cx="4564062" cy="5143500"/>
          </a:xfrm>
        </p:spPr>
      </p:pic>
      <p:sp>
        <p:nvSpPr>
          <p:cNvPr id="4" name="Título 3"/>
          <p:cNvSpPr>
            <a:spLocks noGrp="1"/>
          </p:cNvSpPr>
          <p:nvPr>
            <p:ph type="title"/>
          </p:nvPr>
        </p:nvSpPr>
        <p:spPr>
          <a:xfrm>
            <a:off x="4748882" y="2060972"/>
            <a:ext cx="4194261" cy="1021556"/>
          </a:xfrm>
        </p:spPr>
        <p:txBody>
          <a:bodyPr>
            <a:normAutofit/>
          </a:bodyPr>
          <a:lstStyle/>
          <a:p>
            <a:r>
              <a:rPr lang="es-ES" dirty="0"/>
              <a:t>Inventario FÍSICO</a:t>
            </a:r>
          </a:p>
        </p:txBody>
      </p:sp>
      <p:sp>
        <p:nvSpPr>
          <p:cNvPr id="9" name="Marcador de texto 9"/>
          <p:cNvSpPr txBox="1">
            <a:spLocks/>
          </p:cNvSpPr>
          <p:nvPr/>
        </p:nvSpPr>
        <p:spPr>
          <a:xfrm>
            <a:off x="4732601" y="2762700"/>
            <a:ext cx="4038600" cy="372317"/>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1800" dirty="0"/>
          </a:p>
        </p:txBody>
      </p:sp>
      <p:pic>
        <p:nvPicPr>
          <p:cNvPr id="10" name="Imagen 9" descr="ADVANZER_TEMPLATE PRESinsitucional-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
        <p:nvSpPr>
          <p:cNvPr id="12" name="Marcador de número de diapositiva 5"/>
          <p:cNvSpPr>
            <a:spLocks noGrp="1"/>
          </p:cNvSpPr>
          <p:nvPr>
            <p:ph type="sldNum" sz="quarter" idx="4294967295"/>
          </p:nvPr>
        </p:nvSpPr>
        <p:spPr>
          <a:xfrm>
            <a:off x="783990" y="526401"/>
            <a:ext cx="422122" cy="273844"/>
          </a:xfrm>
          <a:prstGeom prst="rect">
            <a:avLst/>
          </a:prstGeom>
        </p:spPr>
        <p:txBody>
          <a:bodyPr vert="horz" lIns="91440" tIns="45720" rIns="91440" bIns="45720" rtlCol="0" anchor="ctr"/>
          <a:lstStyle>
            <a:lvl1pPr algn="r">
              <a:defRPr sz="1000">
                <a:solidFill>
                  <a:srgbClr val="506576"/>
                </a:solidFill>
                <a:latin typeface="Avenir Light"/>
              </a:defRPr>
            </a:lvl1pPr>
          </a:lstStyle>
          <a:p>
            <a:fld id="{4C56A5C3-2649-164B-BEA4-B11CF0CB3D88}" type="slidenum">
              <a:rPr lang="es-ES" smtClean="0">
                <a:solidFill>
                  <a:schemeClr val="bg1"/>
                </a:solidFill>
              </a:rPr>
              <a:pPr/>
              <a:t>1</a:t>
            </a:fld>
            <a:endParaRPr lang="es-ES" dirty="0">
              <a:solidFill>
                <a:schemeClr val="bg1"/>
              </a:solidFill>
            </a:endParaRPr>
          </a:p>
        </p:txBody>
      </p:sp>
      <p:sp>
        <p:nvSpPr>
          <p:cNvPr id="13" name="Elipse 12"/>
          <p:cNvSpPr>
            <a:spLocks noChangeAspect="1"/>
          </p:cNvSpPr>
          <p:nvPr/>
        </p:nvSpPr>
        <p:spPr>
          <a:xfrm>
            <a:off x="755865" y="621449"/>
            <a:ext cx="108000" cy="108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latin typeface="Avenir Light"/>
            </a:endParaRPr>
          </a:p>
        </p:txBody>
      </p:sp>
      <p:sp>
        <p:nvSpPr>
          <p:cNvPr id="14" name="Elipse 13"/>
          <p:cNvSpPr>
            <a:spLocks noChangeAspect="1"/>
          </p:cNvSpPr>
          <p:nvPr/>
        </p:nvSpPr>
        <p:spPr>
          <a:xfrm>
            <a:off x="563290" y="621449"/>
            <a:ext cx="108000" cy="108000"/>
          </a:xfrm>
          <a:prstGeom prst="ellipse">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latin typeface="Avenir Light"/>
            </a:endParaRPr>
          </a:p>
        </p:txBody>
      </p:sp>
      <p:sp>
        <p:nvSpPr>
          <p:cNvPr id="15" name="Elipse 14"/>
          <p:cNvSpPr>
            <a:spLocks noChangeAspect="1"/>
          </p:cNvSpPr>
          <p:nvPr/>
        </p:nvSpPr>
        <p:spPr>
          <a:xfrm>
            <a:off x="370716" y="621449"/>
            <a:ext cx="108000" cy="108000"/>
          </a:xfrm>
          <a:prstGeom prst="ellipse">
            <a:avLst/>
          </a:prstGeom>
          <a:solidFill>
            <a:schemeClr val="accent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latin typeface="Avenir Light"/>
            </a:endParaRPr>
          </a:p>
        </p:txBody>
      </p:sp>
      <p:sp>
        <p:nvSpPr>
          <p:cNvPr id="16" name="CuadroTexto 15"/>
          <p:cNvSpPr txBox="1"/>
          <p:nvPr/>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chemeClr val="bg1"/>
                </a:solidFill>
                <a:latin typeface="Avenir Light"/>
                <a:cs typeface="Avenir Light"/>
              </a:rPr>
              <a:t>|</a:t>
            </a:r>
          </a:p>
        </p:txBody>
      </p:sp>
      <p:sp>
        <p:nvSpPr>
          <p:cNvPr id="17" name="Elipse 16"/>
          <p:cNvSpPr/>
          <p:nvPr/>
        </p:nvSpPr>
        <p:spPr>
          <a:xfrm>
            <a:off x="2442091" y="1372333"/>
            <a:ext cx="357967" cy="357967"/>
          </a:xfrm>
          <a:prstGeom prst="ellipse">
            <a:avLst/>
          </a:prstGeom>
          <a:solidFill>
            <a:schemeClr val="accent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18" name="Elipse 17"/>
          <p:cNvSpPr/>
          <p:nvPr/>
        </p:nvSpPr>
        <p:spPr>
          <a:xfrm>
            <a:off x="2985128" y="2613517"/>
            <a:ext cx="357967" cy="357967"/>
          </a:xfrm>
          <a:prstGeom prst="ellipse">
            <a:avLst/>
          </a:pr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20" name="Elipse 19"/>
          <p:cNvSpPr/>
          <p:nvPr/>
        </p:nvSpPr>
        <p:spPr>
          <a:xfrm>
            <a:off x="864426" y="1871823"/>
            <a:ext cx="357967" cy="357967"/>
          </a:xfrm>
          <a:prstGeom prst="ellipse">
            <a:avLst/>
          </a:prstGeom>
          <a:solidFill>
            <a:schemeClr val="accent2">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Tree>
    <p:extLst>
      <p:ext uri="{BB962C8B-B14F-4D97-AF65-F5344CB8AC3E}">
        <p14:creationId xmlns:p14="http://schemas.microsoft.com/office/powerpoint/2010/main" val="17764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a:t>Descripción del proceso</a:t>
            </a:r>
          </a:p>
        </p:txBody>
      </p:sp>
      <p:sp>
        <p:nvSpPr>
          <p:cNvPr id="7" name="Marcador de contenido 6"/>
          <p:cNvSpPr>
            <a:spLocks noGrp="1"/>
          </p:cNvSpPr>
          <p:nvPr>
            <p:ph sz="half" idx="1"/>
          </p:nvPr>
        </p:nvSpPr>
        <p:spPr/>
        <p:txBody>
          <a:bodyPr>
            <a:normAutofit lnSpcReduction="10000"/>
          </a:bodyPr>
          <a:lstStyle/>
          <a:p>
            <a:r>
              <a:rPr lang="es-ES" dirty="0"/>
              <a:t>En este elemento del alcance se muestra el proceso periódico para efectuar los ajustes necesarios del stock en almacén, después de un recuento de inventario.</a:t>
            </a:r>
          </a:p>
          <a:p>
            <a:r>
              <a:rPr lang="es-ES" dirty="0"/>
              <a:t>El proceso empieza con la generación de las listas de recuento de inventario necesarias. En este nivel se pueden bloquear materiales para la contabilización durante el inventario. Una vez impresas las listas de inventario, se realiza el recuento de inventario real para los materiales especificados. A continuación, el resultado del recuento se introduce en el sistema y se revisa cualquier discrepancia con las cantidades del sistema. Se puede volver a efectuar el recuento de inventario hasta que se acepten los recuentos finales y se registren las diferencias de inventario.</a:t>
            </a:r>
          </a:p>
        </p:txBody>
      </p:sp>
      <p:sp>
        <p:nvSpPr>
          <p:cNvPr id="8" name="Marcador de contenido 7"/>
          <p:cNvSpPr>
            <a:spLocks noGrp="1"/>
          </p:cNvSpPr>
          <p:nvPr>
            <p:ph sz="half" idx="2"/>
          </p:nvPr>
        </p:nvSpPr>
        <p:spPr/>
        <p:txBody>
          <a:bodyPr>
            <a:normAutofit lnSpcReduction="10000"/>
          </a:bodyPr>
          <a:lstStyle/>
          <a:p>
            <a:pPr marL="171450" indent="-171450">
              <a:buFont typeface="Arial" panose="020B0604020202020204" pitchFamily="34" charset="0"/>
              <a:buChar char="•"/>
            </a:pPr>
            <a:r>
              <a:rPr lang="es-ES" dirty="0"/>
              <a:t>Visión transparente de stock disponible</a:t>
            </a:r>
          </a:p>
          <a:p>
            <a:pPr marL="171450" indent="-171450">
              <a:buFont typeface="Arial" panose="020B0604020202020204" pitchFamily="34" charset="0"/>
              <a:buChar char="•"/>
            </a:pPr>
            <a:r>
              <a:rPr lang="es-ES" dirty="0"/>
              <a:t>Tratamiento eficiente de ajustes de stock</a:t>
            </a:r>
          </a:p>
          <a:p>
            <a:pPr marL="171450" indent="-171450">
              <a:buFont typeface="Arial" panose="020B0604020202020204" pitchFamily="34" charset="0"/>
              <a:buChar char="•"/>
            </a:pPr>
            <a:r>
              <a:rPr lang="es-ES" dirty="0"/>
              <a:t>Creación e impresión de documentos de inventario</a:t>
            </a:r>
          </a:p>
          <a:p>
            <a:pPr marL="171450" indent="-171450">
              <a:buFont typeface="Arial" panose="020B0604020202020204" pitchFamily="34" charset="0"/>
              <a:buChar char="•"/>
            </a:pPr>
            <a:r>
              <a:rPr lang="es-ES" dirty="0"/>
              <a:t>Evaluación y contabilización de diferencias de recuento</a:t>
            </a:r>
          </a:p>
          <a:p>
            <a:pPr marL="171450" indent="-171450">
              <a:buFont typeface="Arial" panose="020B0604020202020204" pitchFamily="34" charset="0"/>
              <a:buChar char="•"/>
            </a:pPr>
            <a:endParaRPr lang="es-ES" dirty="0"/>
          </a:p>
        </p:txBody>
      </p:sp>
      <p:sp>
        <p:nvSpPr>
          <p:cNvPr id="10" name="Marcador de texto 9"/>
          <p:cNvSpPr>
            <a:spLocks noGrp="1"/>
          </p:cNvSpPr>
          <p:nvPr>
            <p:ph type="body" sz="quarter" idx="14"/>
          </p:nvPr>
        </p:nvSpPr>
        <p:spPr/>
        <p:txBody>
          <a:bodyPr/>
          <a:lstStyle/>
          <a:p>
            <a:r>
              <a:rPr lang="es-ES" dirty="0"/>
              <a:t>Beneficios</a:t>
            </a:r>
          </a:p>
        </p:txBody>
      </p:sp>
      <p:sp>
        <p:nvSpPr>
          <p:cNvPr id="3" name="Marcador de número de diapositiva 2"/>
          <p:cNvSpPr>
            <a:spLocks noGrp="1"/>
          </p:cNvSpPr>
          <p:nvPr>
            <p:ph type="sldNum" sz="quarter" idx="12"/>
          </p:nvPr>
        </p:nvSpPr>
        <p:spPr/>
        <p:txBody>
          <a:bodyPr/>
          <a:lstStyle/>
          <a:p>
            <a:fld id="{4C56A5C3-2649-164B-BEA4-B11CF0CB3D88}" type="slidenum">
              <a:rPr lang="es-ES" smtClean="0"/>
              <a:t>2</a:t>
            </a:fld>
            <a:endParaRPr lang="es-ES"/>
          </a:p>
        </p:txBody>
      </p:sp>
      <p:sp>
        <p:nvSpPr>
          <p:cNvPr id="11" name="Marcador de contenido 7"/>
          <p:cNvSpPr>
            <a:spLocks noGrp="1"/>
          </p:cNvSpPr>
          <p:nvPr>
            <p:ph sz="half" idx="2"/>
          </p:nvPr>
        </p:nvSpPr>
        <p:spPr>
          <a:xfrm>
            <a:off x="4648200" y="3818958"/>
            <a:ext cx="4038600" cy="1067955"/>
          </a:xfrm>
        </p:spPr>
        <p:txBody>
          <a:bodyPr/>
          <a:lstStyle/>
          <a:p>
            <a:pPr marL="171450" indent="-171450">
              <a:buFont typeface="Arial" panose="020B0604020202020204" pitchFamily="34" charset="0"/>
              <a:buChar char="•"/>
            </a:pPr>
            <a:r>
              <a:rPr lang="es-ES" dirty="0"/>
              <a:t>Jefe de almacén</a:t>
            </a:r>
          </a:p>
          <a:p>
            <a:pPr marL="171450" indent="-171450">
              <a:buFont typeface="Arial" panose="020B0604020202020204" pitchFamily="34" charset="0"/>
              <a:buChar char="•"/>
            </a:pPr>
            <a:r>
              <a:rPr lang="es-ES" dirty="0"/>
              <a:t>Almacenista</a:t>
            </a:r>
          </a:p>
          <a:p>
            <a:pPr marL="171450" indent="-171450">
              <a:buFont typeface="Arial" panose="020B0604020202020204" pitchFamily="34" charset="0"/>
              <a:buChar char="•"/>
            </a:pPr>
            <a:r>
              <a:rPr lang="es-ES" dirty="0"/>
              <a:t>Costos</a:t>
            </a:r>
          </a:p>
        </p:txBody>
      </p:sp>
      <p:sp>
        <p:nvSpPr>
          <p:cNvPr id="12" name="Marcador de texto 9"/>
          <p:cNvSpPr txBox="1">
            <a:spLocks/>
          </p:cNvSpPr>
          <p:nvPr/>
        </p:nvSpPr>
        <p:spPr>
          <a:xfrm>
            <a:off x="4648200" y="2694203"/>
            <a:ext cx="4038600" cy="857250"/>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dirty="0"/>
              <a:t>Roles organizacionales</a:t>
            </a:r>
          </a:p>
        </p:txBody>
      </p:sp>
    </p:spTree>
    <p:extLst>
      <p:ext uri="{BB962C8B-B14F-4D97-AF65-F5344CB8AC3E}">
        <p14:creationId xmlns:p14="http://schemas.microsoft.com/office/powerpoint/2010/main" val="408004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s-MX" altLang="es-MX" dirty="0"/>
              <a:t>Premisas, comentarios, funcionalidad y/o reglas de negocio del cliente</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3</a:t>
            </a:fld>
            <a:endParaRPr lang="es-ES"/>
          </a:p>
        </p:txBody>
      </p:sp>
      <p:sp>
        <p:nvSpPr>
          <p:cNvPr id="10" name="Marcador de contenido 6"/>
          <p:cNvSpPr txBox="1">
            <a:spLocks/>
          </p:cNvSpPr>
          <p:nvPr/>
        </p:nvSpPr>
        <p:spPr>
          <a:xfrm>
            <a:off x="271314" y="1807380"/>
            <a:ext cx="8552645" cy="2545556"/>
          </a:xfrm>
          <a:prstGeom prst="rect">
            <a:avLst/>
          </a:prstGeom>
        </p:spPr>
        <p:txBody>
          <a:bodyPr/>
          <a:lst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en-US" dirty="0" err="1"/>
              <a:t>Agregar</a:t>
            </a:r>
            <a:r>
              <a:rPr lang="en-US" altLang="en-US" dirty="0"/>
              <a:t> </a:t>
            </a:r>
            <a:r>
              <a:rPr lang="en-US" altLang="en-US" dirty="0" err="1"/>
              <a:t>premisas</a:t>
            </a:r>
            <a:r>
              <a:rPr lang="en-US" altLang="en-US" dirty="0"/>
              <a:t>, </a:t>
            </a:r>
            <a:r>
              <a:rPr lang="en-US" altLang="en-US" dirty="0" err="1"/>
              <a:t>comentarios</a:t>
            </a:r>
            <a:r>
              <a:rPr lang="en-US" altLang="en-US" dirty="0"/>
              <a:t>, </a:t>
            </a:r>
            <a:r>
              <a:rPr lang="en-US" altLang="en-US" dirty="0" err="1"/>
              <a:t>funcionalidad</a:t>
            </a:r>
            <a:r>
              <a:rPr lang="en-US" altLang="en-US" dirty="0"/>
              <a:t> y/o </a:t>
            </a:r>
            <a:r>
              <a:rPr lang="en-US" altLang="en-US" dirty="0" err="1"/>
              <a:t>reglas</a:t>
            </a:r>
            <a:r>
              <a:rPr lang="en-US" altLang="en-US" dirty="0"/>
              <a:t> del </a:t>
            </a:r>
            <a:r>
              <a:rPr lang="en-US" altLang="en-US" dirty="0" err="1"/>
              <a:t>negocio</a:t>
            </a:r>
            <a:r>
              <a:rPr lang="en-US" altLang="en-US" dirty="0"/>
              <a:t> </a:t>
            </a:r>
            <a:r>
              <a:rPr lang="en-US" altLang="en-US" dirty="0" err="1"/>
              <a:t>específicas</a:t>
            </a:r>
            <a:r>
              <a:rPr lang="en-US" altLang="en-US" dirty="0"/>
              <a:t> del </a:t>
            </a:r>
            <a:r>
              <a:rPr lang="en-US" altLang="en-US" dirty="0" err="1"/>
              <a:t>cliente</a:t>
            </a:r>
            <a:r>
              <a:rPr lang="en-US" altLang="en-US" dirty="0"/>
              <a:t> </a:t>
            </a:r>
            <a:endParaRPr lang="es-MX" altLang="en-US" dirty="0"/>
          </a:p>
        </p:txBody>
      </p:sp>
    </p:spTree>
    <p:extLst>
      <p:ext uri="{BB962C8B-B14F-4D97-AF65-F5344CB8AC3E}">
        <p14:creationId xmlns:p14="http://schemas.microsoft.com/office/powerpoint/2010/main" val="14478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s-MX" altLang="es-MX" dirty="0"/>
              <a:t>Agregados funcionales y/o interfaces</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4</a:t>
            </a:fld>
            <a:endParaRPr lang="es-ES"/>
          </a:p>
        </p:txBody>
      </p:sp>
      <p:sp>
        <p:nvSpPr>
          <p:cNvPr id="10" name="Marcador de contenido 6"/>
          <p:cNvSpPr txBox="1">
            <a:spLocks/>
          </p:cNvSpPr>
          <p:nvPr/>
        </p:nvSpPr>
        <p:spPr>
          <a:xfrm>
            <a:off x="271314" y="1807380"/>
            <a:ext cx="8552645" cy="2545556"/>
          </a:xfrm>
          <a:prstGeom prst="rect">
            <a:avLst/>
          </a:prstGeom>
        </p:spPr>
        <p:txBody>
          <a:bodyPr/>
          <a:lst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lgn="just">
              <a:buFont typeface="Arial" panose="020B0604020202020204" pitchFamily="34" charset="0"/>
              <a:buChar char="•"/>
            </a:pPr>
            <a:r>
              <a:rPr lang="es-MX" altLang="en-US" dirty="0"/>
              <a:t>Agregar los agregados funcionales y/o interfaces que interactúan en este proceso </a:t>
            </a:r>
          </a:p>
        </p:txBody>
      </p:sp>
    </p:spTree>
    <p:extLst>
      <p:ext uri="{BB962C8B-B14F-4D97-AF65-F5344CB8AC3E}">
        <p14:creationId xmlns:p14="http://schemas.microsoft.com/office/powerpoint/2010/main" val="339231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ChangeArrowheads="1"/>
          </p:cNvSpPr>
          <p:nvPr/>
        </p:nvSpPr>
        <p:spPr bwMode="auto">
          <a:xfrm>
            <a:off x="329566" y="2090738"/>
            <a:ext cx="8814434" cy="1257300"/>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1125">
              <a:solidFill>
                <a:srgbClr val="000000"/>
              </a:solidFill>
              <a:ea typeface="ＭＳ Ｐゴシック" panose="020B0600070205080204" pitchFamily="34" charset="-128"/>
            </a:endParaRPr>
          </a:p>
        </p:txBody>
      </p:sp>
      <p:sp>
        <p:nvSpPr>
          <p:cNvPr id="62467" name="Rectangle 8"/>
          <p:cNvSpPr>
            <a:spLocks noChangeArrowheads="1"/>
          </p:cNvSpPr>
          <p:nvPr/>
        </p:nvSpPr>
        <p:spPr bwMode="auto">
          <a:xfrm rot="10800000">
            <a:off x="381" y="2002394"/>
            <a:ext cx="329184" cy="1268015"/>
          </a:xfrm>
          <a:prstGeom prst="rect">
            <a:avLst/>
          </a:prstGeom>
          <a:gradFill rotWithShape="1">
            <a:gsLst>
              <a:gs pos="0">
                <a:srgbClr val="929292"/>
              </a:gs>
              <a:gs pos="50000">
                <a:srgbClr val="C0C0C0"/>
              </a:gs>
              <a:gs pos="100000">
                <a:srgbClr val="929292"/>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750" b="1" dirty="0">
                <a:solidFill>
                  <a:srgbClr val="000000"/>
                </a:solidFill>
                <a:ea typeface="ＭＳ Ｐゴシック" panose="020B0600070205080204" pitchFamily="34" charset="-128"/>
              </a:rPr>
              <a:t>Almacenista</a:t>
            </a:r>
            <a:endParaRPr lang="es-ES" altLang="es-MX" sz="750" b="1" dirty="0">
              <a:solidFill>
                <a:srgbClr val="000000"/>
              </a:solidFill>
              <a:ea typeface="ＭＳ Ｐゴシック" panose="020B0600070205080204" pitchFamily="34" charset="-128"/>
            </a:endParaRPr>
          </a:p>
        </p:txBody>
      </p:sp>
      <p:sp>
        <p:nvSpPr>
          <p:cNvPr id="62468" name="Rectangle 7"/>
          <p:cNvSpPr>
            <a:spLocks noChangeArrowheads="1"/>
          </p:cNvSpPr>
          <p:nvPr/>
        </p:nvSpPr>
        <p:spPr bwMode="auto">
          <a:xfrm>
            <a:off x="303014" y="3264695"/>
            <a:ext cx="8840985" cy="1344690"/>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1125" dirty="0">
              <a:solidFill>
                <a:srgbClr val="000000"/>
              </a:solidFill>
              <a:ea typeface="ＭＳ Ｐゴシック" panose="020B0600070205080204" pitchFamily="34" charset="-128"/>
            </a:endParaRPr>
          </a:p>
        </p:txBody>
      </p:sp>
      <p:sp>
        <p:nvSpPr>
          <p:cNvPr id="62469" name="Rectangle 8"/>
          <p:cNvSpPr>
            <a:spLocks noChangeArrowheads="1"/>
          </p:cNvSpPr>
          <p:nvPr/>
        </p:nvSpPr>
        <p:spPr bwMode="auto">
          <a:xfrm rot="10800000">
            <a:off x="381" y="3270409"/>
            <a:ext cx="329184" cy="1338976"/>
          </a:xfrm>
          <a:prstGeom prst="rect">
            <a:avLst/>
          </a:prstGeom>
          <a:gradFill rotWithShape="1">
            <a:gsLst>
              <a:gs pos="0">
                <a:srgbClr val="929292"/>
              </a:gs>
              <a:gs pos="50000">
                <a:srgbClr val="C0C0C0"/>
              </a:gs>
              <a:gs pos="100000">
                <a:srgbClr val="929292"/>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750" b="1" dirty="0">
                <a:solidFill>
                  <a:srgbClr val="000000"/>
                </a:solidFill>
                <a:ea typeface="ＭＳ Ｐゴシック" panose="020B0600070205080204" pitchFamily="34" charset="-128"/>
              </a:rPr>
              <a:t>Costos</a:t>
            </a:r>
            <a:endParaRPr lang="es-ES" altLang="es-MX" sz="750" b="1" dirty="0">
              <a:solidFill>
                <a:srgbClr val="000000"/>
              </a:solidFill>
              <a:ea typeface="ＭＳ Ｐゴシック" panose="020B0600070205080204" pitchFamily="34" charset="-128"/>
            </a:endParaRPr>
          </a:p>
        </p:txBody>
      </p:sp>
      <p:sp>
        <p:nvSpPr>
          <p:cNvPr id="62470" name="Rectangle 7"/>
          <p:cNvSpPr>
            <a:spLocks noChangeArrowheads="1"/>
          </p:cNvSpPr>
          <p:nvPr/>
        </p:nvSpPr>
        <p:spPr bwMode="auto">
          <a:xfrm>
            <a:off x="336710" y="844154"/>
            <a:ext cx="8807290" cy="1264444"/>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1125">
              <a:solidFill>
                <a:srgbClr val="000000"/>
              </a:solidFill>
              <a:ea typeface="ＭＳ Ｐゴシック" panose="020B0600070205080204" pitchFamily="34" charset="-128"/>
            </a:endParaRPr>
          </a:p>
        </p:txBody>
      </p:sp>
      <p:sp>
        <p:nvSpPr>
          <p:cNvPr id="62471" name="Rectangle 8"/>
          <p:cNvSpPr>
            <a:spLocks noChangeArrowheads="1"/>
          </p:cNvSpPr>
          <p:nvPr/>
        </p:nvSpPr>
        <p:spPr bwMode="auto">
          <a:xfrm rot="10800000">
            <a:off x="381" y="842784"/>
            <a:ext cx="329184" cy="1265814"/>
          </a:xfrm>
          <a:prstGeom prst="rect">
            <a:avLst/>
          </a:prstGeom>
          <a:gradFill rotWithShape="1">
            <a:gsLst>
              <a:gs pos="0">
                <a:srgbClr val="929292"/>
              </a:gs>
              <a:gs pos="50000">
                <a:srgbClr val="C0C0C0"/>
              </a:gs>
              <a:gs pos="100000">
                <a:srgbClr val="929292"/>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750" b="1" dirty="0">
                <a:solidFill>
                  <a:srgbClr val="000000"/>
                </a:solidFill>
                <a:ea typeface="ＭＳ Ｐゴシック" panose="020B0600070205080204" pitchFamily="34" charset="-128"/>
              </a:rPr>
              <a:t>Jefe de Almacén</a:t>
            </a:r>
            <a:endParaRPr lang="es-ES" altLang="es-MX" sz="750" b="1" dirty="0">
              <a:solidFill>
                <a:srgbClr val="000000"/>
              </a:solidFill>
              <a:ea typeface="ＭＳ Ｐゴシック" panose="020B0600070205080204" pitchFamily="34" charset="-128"/>
            </a:endParaRPr>
          </a:p>
        </p:txBody>
      </p:sp>
      <p:sp>
        <p:nvSpPr>
          <p:cNvPr id="62472" name="AutoShape 43"/>
          <p:cNvSpPr>
            <a:spLocks noChangeArrowheads="1"/>
          </p:cNvSpPr>
          <p:nvPr/>
        </p:nvSpPr>
        <p:spPr bwMode="auto">
          <a:xfrm>
            <a:off x="2152651" y="411954"/>
            <a:ext cx="863203" cy="377429"/>
          </a:xfrm>
          <a:prstGeom prst="flowChartTerminator">
            <a:avLst/>
          </a:prstGeom>
          <a:gradFill rotWithShape="1">
            <a:gsLst>
              <a:gs pos="0">
                <a:srgbClr val="65A886"/>
              </a:gs>
              <a:gs pos="50000">
                <a:srgbClr val="99FFCC"/>
              </a:gs>
              <a:gs pos="100000">
                <a:srgbClr val="65A886"/>
              </a:gs>
            </a:gsLst>
            <a:lin ang="5400000" scaled="1"/>
          </a:gradFill>
          <a:ln w="19050">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Necesidad de conteo físico periódicamente</a:t>
            </a:r>
            <a:endParaRPr lang="es-ES_tradnl" altLang="es-MX" sz="600" b="1">
              <a:solidFill>
                <a:srgbClr val="000000"/>
              </a:solidFill>
              <a:ea typeface="ＭＳ Ｐゴシック" panose="020B0600070205080204" pitchFamily="34" charset="-128"/>
            </a:endParaRPr>
          </a:p>
        </p:txBody>
      </p:sp>
      <p:sp>
        <p:nvSpPr>
          <p:cNvPr id="62473" name="AutoShape 44"/>
          <p:cNvSpPr>
            <a:spLocks noChangeArrowheads="1"/>
          </p:cNvSpPr>
          <p:nvPr/>
        </p:nvSpPr>
        <p:spPr bwMode="auto">
          <a:xfrm>
            <a:off x="5395913" y="1275160"/>
            <a:ext cx="826294" cy="485775"/>
          </a:xfrm>
          <a:prstGeom prst="diamond">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Error de</a:t>
            </a:r>
          </a:p>
          <a:p>
            <a:pPr algn="ctr" eaLnBrk="1" hangingPunct="1"/>
            <a:r>
              <a:rPr lang="es-ES" altLang="es-MX" sz="600" b="1">
                <a:solidFill>
                  <a:srgbClr val="000000"/>
                </a:solidFill>
                <a:ea typeface="ＭＳ Ｐゴシック" panose="020B0600070205080204" pitchFamily="34" charset="-128"/>
              </a:rPr>
              <a:t>Captura</a:t>
            </a:r>
            <a:endParaRPr lang="es-MX" altLang="es-MX" sz="600" b="1">
              <a:solidFill>
                <a:srgbClr val="000000"/>
              </a:solidFill>
              <a:ea typeface="ＭＳ Ｐゴシック" panose="020B0600070205080204" pitchFamily="34" charset="-128"/>
            </a:endParaRPr>
          </a:p>
        </p:txBody>
      </p:sp>
      <p:sp>
        <p:nvSpPr>
          <p:cNvPr id="62474" name="Text Box 77"/>
          <p:cNvSpPr txBox="1">
            <a:spLocks noChangeArrowheads="1"/>
          </p:cNvSpPr>
          <p:nvPr/>
        </p:nvSpPr>
        <p:spPr bwMode="auto">
          <a:xfrm>
            <a:off x="5857776" y="1782366"/>
            <a:ext cx="10259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s-MX" altLang="es-MX" sz="600" b="1">
                <a:solidFill>
                  <a:srgbClr val="000000"/>
                </a:solidFill>
                <a:ea typeface="ＭＳ Ｐゴシック" panose="020B0600070205080204" pitchFamily="34" charset="-128"/>
              </a:rPr>
              <a:t>No</a:t>
            </a:r>
          </a:p>
        </p:txBody>
      </p:sp>
      <p:sp>
        <p:nvSpPr>
          <p:cNvPr id="62475" name="Text Box 78"/>
          <p:cNvSpPr txBox="1">
            <a:spLocks noChangeArrowheads="1"/>
          </p:cNvSpPr>
          <p:nvPr/>
        </p:nvSpPr>
        <p:spPr bwMode="auto">
          <a:xfrm>
            <a:off x="6287341" y="1407319"/>
            <a:ext cx="7213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s-MX" altLang="es-MX" sz="600" b="1">
                <a:solidFill>
                  <a:srgbClr val="000000"/>
                </a:solidFill>
                <a:ea typeface="ＭＳ Ｐゴシック" panose="020B0600070205080204" pitchFamily="34" charset="-128"/>
              </a:rPr>
              <a:t>Si</a:t>
            </a:r>
          </a:p>
        </p:txBody>
      </p:sp>
      <p:sp>
        <p:nvSpPr>
          <p:cNvPr id="62478" name="Rectangle 52"/>
          <p:cNvSpPr>
            <a:spLocks noChangeArrowheads="1"/>
          </p:cNvSpPr>
          <p:nvPr/>
        </p:nvSpPr>
        <p:spPr bwMode="auto">
          <a:xfrm>
            <a:off x="2145506" y="1328737"/>
            <a:ext cx="863204" cy="377429"/>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MI31</a:t>
            </a:r>
          </a:p>
          <a:p>
            <a:pPr algn="ctr" eaLnBrk="1" hangingPunct="1"/>
            <a:r>
              <a:rPr lang="es-ES" altLang="es-MX" sz="600" b="1">
                <a:solidFill>
                  <a:srgbClr val="000000"/>
                </a:solidFill>
                <a:ea typeface="ＭＳ Ｐゴシック" panose="020B0600070205080204" pitchFamily="34" charset="-128"/>
              </a:rPr>
              <a:t>Crear Documentos de Inventario Físico</a:t>
            </a:r>
            <a:endParaRPr lang="es-MX" altLang="es-MX" sz="600" b="1">
              <a:solidFill>
                <a:srgbClr val="000000"/>
              </a:solidFill>
              <a:ea typeface="ＭＳ Ｐゴシック" panose="020B0600070205080204" pitchFamily="34" charset="-128"/>
            </a:endParaRPr>
          </a:p>
        </p:txBody>
      </p:sp>
      <p:sp>
        <p:nvSpPr>
          <p:cNvPr id="62479" name="AutoShape 209"/>
          <p:cNvSpPr>
            <a:spLocks noChangeArrowheads="1"/>
          </p:cNvSpPr>
          <p:nvPr/>
        </p:nvSpPr>
        <p:spPr bwMode="auto">
          <a:xfrm>
            <a:off x="3168253" y="2758678"/>
            <a:ext cx="917972" cy="433388"/>
          </a:xfrm>
          <a:prstGeom prst="flowChartDocument">
            <a:avLst/>
          </a:prstGeom>
          <a:gradFill rotWithShape="1">
            <a:gsLst>
              <a:gs pos="0">
                <a:srgbClr val="767647"/>
              </a:gs>
              <a:gs pos="50000">
                <a:srgbClr val="FFFF99"/>
              </a:gs>
              <a:gs pos="100000">
                <a:srgbClr val="767647"/>
              </a:gs>
            </a:gsLst>
            <a:lin ang="5400000" scaled="1"/>
          </a:gradFill>
          <a:ln w="19050" algn="ctr">
            <a:solidFill>
              <a:schemeClr val="tx1"/>
            </a:solidFill>
            <a:miter lim="800000"/>
            <a:headEnd/>
            <a:tailEnd/>
          </a:ln>
        </p:spPr>
        <p:txBody>
          <a:bodyPr lIns="18000" tIns="18000" rIns="18000" bIns="18000" anchor="ctr" anchorCtr="1"/>
          <a:lstStyle/>
          <a:p>
            <a:pPr algn="ctr"/>
            <a:r>
              <a:rPr lang="es-ES" altLang="es-MX" sz="600" b="1">
                <a:solidFill>
                  <a:srgbClr val="2B2D2E"/>
                </a:solidFill>
                <a:latin typeface="Arial" panose="020B0604020202020204" pitchFamily="34" charset="0"/>
                <a:cs typeface="Arial" panose="020B0604020202020204" pitchFamily="34" charset="0"/>
              </a:rPr>
              <a:t>Documentos de Inventario Físico</a:t>
            </a:r>
            <a:endParaRPr lang="es-MX" altLang="es-MX" sz="600" b="1">
              <a:solidFill>
                <a:srgbClr val="2B2D2E"/>
              </a:solidFill>
              <a:latin typeface="Arial" panose="020B0604020202020204" pitchFamily="34" charset="0"/>
              <a:cs typeface="Arial" panose="020B0604020202020204" pitchFamily="34" charset="0"/>
            </a:endParaRPr>
          </a:p>
        </p:txBody>
      </p:sp>
      <p:sp>
        <p:nvSpPr>
          <p:cNvPr id="62480" name="AutoShape 218"/>
          <p:cNvSpPr>
            <a:spLocks noChangeArrowheads="1"/>
          </p:cNvSpPr>
          <p:nvPr/>
        </p:nvSpPr>
        <p:spPr bwMode="auto">
          <a:xfrm>
            <a:off x="3059907" y="3732610"/>
            <a:ext cx="917972" cy="433388"/>
          </a:xfrm>
          <a:prstGeom prst="flowChartDocument">
            <a:avLst/>
          </a:prstGeom>
          <a:gradFill rotWithShape="1">
            <a:gsLst>
              <a:gs pos="0">
                <a:srgbClr val="767647"/>
              </a:gs>
              <a:gs pos="50000">
                <a:srgbClr val="FFFF99"/>
              </a:gs>
              <a:gs pos="100000">
                <a:srgbClr val="767647"/>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Ajuste de Inventario</a:t>
            </a:r>
            <a:endParaRPr lang="es-MX" altLang="es-MX" sz="600" b="1">
              <a:solidFill>
                <a:srgbClr val="000000"/>
              </a:solidFill>
              <a:ea typeface="ＭＳ Ｐゴシック" panose="020B0600070205080204" pitchFamily="34" charset="-128"/>
            </a:endParaRPr>
          </a:p>
        </p:txBody>
      </p:sp>
      <p:grpSp>
        <p:nvGrpSpPr>
          <p:cNvPr id="62481" name="Group 46"/>
          <p:cNvGrpSpPr>
            <a:grpSpLocks/>
          </p:cNvGrpSpPr>
          <p:nvPr/>
        </p:nvGrpSpPr>
        <p:grpSpPr bwMode="auto">
          <a:xfrm>
            <a:off x="3634979" y="4677966"/>
            <a:ext cx="2096690" cy="444103"/>
            <a:chOff x="3322638" y="6237288"/>
            <a:chExt cx="2795587" cy="592137"/>
          </a:xfrm>
        </p:grpSpPr>
        <p:sp>
          <p:nvSpPr>
            <p:cNvPr id="62506" name="AutoShape 56"/>
            <p:cNvSpPr>
              <a:spLocks noChangeArrowheads="1"/>
            </p:cNvSpPr>
            <p:nvPr/>
          </p:nvSpPr>
          <p:spPr bwMode="auto">
            <a:xfrm>
              <a:off x="3484563" y="6289675"/>
              <a:ext cx="1150937" cy="503238"/>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a:solidFill>
                    <a:srgbClr val="000000"/>
                  </a:solidFill>
                  <a:ea typeface="ＭＳ Ｐゴシック" panose="020B0600070205080204" pitchFamily="34" charset="-128"/>
                </a:rPr>
                <a:t>Inventario Cíclico</a:t>
              </a:r>
            </a:p>
          </p:txBody>
        </p:sp>
        <p:sp>
          <p:nvSpPr>
            <p:cNvPr id="2" name="Flowchart: Alternate Process 5"/>
            <p:cNvSpPr/>
            <p:nvPr/>
          </p:nvSpPr>
          <p:spPr>
            <a:xfrm>
              <a:off x="3322638" y="6237288"/>
              <a:ext cx="2795587" cy="592137"/>
            </a:xfrm>
            <a:prstGeom prst="flowChartAlternateProcess">
              <a:avLst/>
            </a:prstGeom>
            <a:noFill/>
            <a:ln w="1905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sz="675" dirty="0">
                <a:solidFill>
                  <a:srgbClr val="FFFFFF"/>
                </a:solidFill>
              </a:endParaRPr>
            </a:p>
          </p:txBody>
        </p:sp>
        <p:sp>
          <p:nvSpPr>
            <p:cNvPr id="62508" name="AutoShape 56"/>
            <p:cNvSpPr>
              <a:spLocks noChangeArrowheads="1"/>
            </p:cNvSpPr>
            <p:nvPr/>
          </p:nvSpPr>
          <p:spPr bwMode="auto">
            <a:xfrm>
              <a:off x="4779963" y="6289675"/>
              <a:ext cx="1150937" cy="503238"/>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a:solidFill>
                    <a:srgbClr val="000000"/>
                  </a:solidFill>
                  <a:ea typeface="ＭＳ Ｐゴシック" panose="020B0600070205080204" pitchFamily="34" charset="-128"/>
                </a:rPr>
                <a:t>Plan Requerimiento  Materiales MRP</a:t>
              </a:r>
            </a:p>
          </p:txBody>
        </p:sp>
      </p:grpSp>
      <p:sp>
        <p:nvSpPr>
          <p:cNvPr id="62482" name="Rectangle 52"/>
          <p:cNvSpPr>
            <a:spLocks noChangeArrowheads="1"/>
          </p:cNvSpPr>
          <p:nvPr/>
        </p:nvSpPr>
        <p:spPr bwMode="auto">
          <a:xfrm>
            <a:off x="3195637" y="1328737"/>
            <a:ext cx="863204" cy="377429"/>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MI21</a:t>
            </a:r>
          </a:p>
          <a:p>
            <a:pPr algn="ctr" eaLnBrk="1" hangingPunct="1"/>
            <a:r>
              <a:rPr lang="es-ES" altLang="es-MX" sz="600" b="1">
                <a:solidFill>
                  <a:srgbClr val="000000"/>
                </a:solidFill>
                <a:ea typeface="ＭＳ Ｐゴシック" panose="020B0600070205080204" pitchFamily="34" charset="-128"/>
              </a:rPr>
              <a:t>Imprimir Lista de Documentos de Inventario Físico</a:t>
            </a:r>
            <a:endParaRPr lang="es-MX" altLang="es-MX" sz="600" b="1">
              <a:solidFill>
                <a:srgbClr val="000000"/>
              </a:solidFill>
              <a:ea typeface="ＭＳ Ｐゴシック" panose="020B0600070205080204" pitchFamily="34" charset="-128"/>
            </a:endParaRPr>
          </a:p>
        </p:txBody>
      </p:sp>
      <p:cxnSp>
        <p:nvCxnSpPr>
          <p:cNvPr id="62483" name="AutoShape 264"/>
          <p:cNvCxnSpPr>
            <a:cxnSpLocks noChangeShapeType="1"/>
            <a:endCxn id="62478" idx="0"/>
          </p:cNvCxnSpPr>
          <p:nvPr/>
        </p:nvCxnSpPr>
        <p:spPr bwMode="auto">
          <a:xfrm rot="5400000">
            <a:off x="2313385" y="1065610"/>
            <a:ext cx="527447" cy="1191"/>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2484" name="AutoShape 265"/>
          <p:cNvCxnSpPr>
            <a:cxnSpLocks noChangeShapeType="1"/>
            <a:stCxn id="62478" idx="3"/>
            <a:endCxn id="62482" idx="1"/>
          </p:cNvCxnSpPr>
          <p:nvPr/>
        </p:nvCxnSpPr>
        <p:spPr bwMode="auto">
          <a:xfrm>
            <a:off x="3015854" y="1518047"/>
            <a:ext cx="172640" cy="0"/>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2485" name="AutoShape 267"/>
          <p:cNvCxnSpPr>
            <a:cxnSpLocks noChangeShapeType="1"/>
            <a:stCxn id="62503" idx="3"/>
            <a:endCxn id="62473" idx="1"/>
          </p:cNvCxnSpPr>
          <p:nvPr/>
        </p:nvCxnSpPr>
        <p:spPr bwMode="auto">
          <a:xfrm flipV="1">
            <a:off x="5113735" y="1518047"/>
            <a:ext cx="282178" cy="9525"/>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sp>
        <p:nvSpPr>
          <p:cNvPr id="62486" name="Rectangle 52"/>
          <p:cNvSpPr>
            <a:spLocks noChangeArrowheads="1"/>
          </p:cNvSpPr>
          <p:nvPr/>
        </p:nvSpPr>
        <p:spPr bwMode="auto">
          <a:xfrm>
            <a:off x="6530579" y="1328737"/>
            <a:ext cx="863203" cy="377429"/>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MI11</a:t>
            </a:r>
          </a:p>
          <a:p>
            <a:pPr algn="ctr" eaLnBrk="1" hangingPunct="1"/>
            <a:r>
              <a:rPr lang="es-ES" altLang="es-MX" sz="600" b="1">
                <a:solidFill>
                  <a:srgbClr val="000000"/>
                </a:solidFill>
                <a:ea typeface="ＭＳ Ｐゴシック" panose="020B0600070205080204" pitchFamily="34" charset="-128"/>
              </a:rPr>
              <a:t> </a:t>
            </a:r>
            <a:r>
              <a:rPr lang="en-US" altLang="es-MX" sz="600" b="1">
                <a:solidFill>
                  <a:srgbClr val="000000"/>
                </a:solidFill>
                <a:ea typeface="ＭＳ Ｐゴシック" panose="020B0600070205080204" pitchFamily="34" charset="-128"/>
              </a:rPr>
              <a:t>Rec</a:t>
            </a:r>
            <a:r>
              <a:rPr lang="es-MX" altLang="es-MX" sz="600" b="1">
                <a:solidFill>
                  <a:srgbClr val="000000"/>
                </a:solidFill>
                <a:ea typeface="ＭＳ Ｐゴシック" panose="020B0600070205080204" pitchFamily="34" charset="-128"/>
              </a:rPr>
              <a:t>onteo</a:t>
            </a:r>
          </a:p>
        </p:txBody>
      </p:sp>
      <p:cxnSp>
        <p:nvCxnSpPr>
          <p:cNvPr id="62487" name="AutoShape 269"/>
          <p:cNvCxnSpPr>
            <a:cxnSpLocks noChangeShapeType="1"/>
            <a:stCxn id="62473" idx="3"/>
            <a:endCxn id="62486" idx="1"/>
          </p:cNvCxnSpPr>
          <p:nvPr/>
        </p:nvCxnSpPr>
        <p:spPr bwMode="auto">
          <a:xfrm>
            <a:off x="6229350" y="1518047"/>
            <a:ext cx="294085" cy="0"/>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2488" name="AutoShape 270"/>
          <p:cNvCxnSpPr>
            <a:cxnSpLocks noChangeShapeType="1"/>
            <a:stCxn id="62486" idx="0"/>
            <a:endCxn id="62503" idx="0"/>
          </p:cNvCxnSpPr>
          <p:nvPr/>
        </p:nvCxnSpPr>
        <p:spPr bwMode="auto">
          <a:xfrm rot="16200000" flipH="1" flipV="1">
            <a:off x="5816798" y="193477"/>
            <a:ext cx="10716" cy="2281238"/>
          </a:xfrm>
          <a:prstGeom prst="bentConnector3">
            <a:avLst>
              <a:gd name="adj1" fmla="val -1601292"/>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sp>
        <p:nvSpPr>
          <p:cNvPr id="62489" name="AutoShape 45"/>
          <p:cNvSpPr>
            <a:spLocks noChangeArrowheads="1"/>
          </p:cNvSpPr>
          <p:nvPr/>
        </p:nvSpPr>
        <p:spPr bwMode="auto">
          <a:xfrm>
            <a:off x="4248150" y="2772966"/>
            <a:ext cx="872729" cy="406003"/>
          </a:xfrm>
          <a:prstGeom prst="flowChartManualOperation">
            <a:avLst/>
          </a:prstGeom>
          <a:gradFill rotWithShape="1">
            <a:gsLst>
              <a:gs pos="0">
                <a:srgbClr val="65A886"/>
              </a:gs>
              <a:gs pos="50000">
                <a:srgbClr val="99FFCC"/>
              </a:gs>
              <a:gs pos="100000">
                <a:srgbClr val="65A886"/>
              </a:gs>
            </a:gsLst>
            <a:lin ang="5400000" scaled="1"/>
          </a:gradFill>
          <a:ln w="19050" algn="ctr">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Conteo Físico</a:t>
            </a:r>
          </a:p>
        </p:txBody>
      </p:sp>
      <p:sp>
        <p:nvSpPr>
          <p:cNvPr id="62490" name="Rectangle 52"/>
          <p:cNvSpPr>
            <a:spLocks noChangeArrowheads="1"/>
          </p:cNvSpPr>
          <p:nvPr/>
        </p:nvSpPr>
        <p:spPr bwMode="auto">
          <a:xfrm>
            <a:off x="4251723" y="2143125"/>
            <a:ext cx="863203" cy="377429"/>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MI04</a:t>
            </a:r>
          </a:p>
          <a:p>
            <a:pPr algn="ctr" eaLnBrk="1" hangingPunct="1"/>
            <a:r>
              <a:rPr lang="es-ES" altLang="es-MX" sz="600" b="1">
                <a:solidFill>
                  <a:srgbClr val="000000"/>
                </a:solidFill>
                <a:ea typeface="ＭＳ Ｐゴシック" panose="020B0600070205080204" pitchFamily="34" charset="-128"/>
              </a:rPr>
              <a:t>Captura Conteo</a:t>
            </a:r>
            <a:endParaRPr lang="es-MX" altLang="es-MX" sz="600" b="1">
              <a:solidFill>
                <a:srgbClr val="000000"/>
              </a:solidFill>
              <a:ea typeface="ＭＳ Ｐゴシック" panose="020B0600070205080204" pitchFamily="34" charset="-128"/>
            </a:endParaRPr>
          </a:p>
        </p:txBody>
      </p:sp>
      <p:cxnSp>
        <p:nvCxnSpPr>
          <p:cNvPr id="62491" name="AutoShape 274"/>
          <p:cNvCxnSpPr>
            <a:cxnSpLocks noChangeShapeType="1"/>
            <a:stCxn id="62490" idx="0"/>
            <a:endCxn id="62503" idx="2"/>
          </p:cNvCxnSpPr>
          <p:nvPr/>
        </p:nvCxnSpPr>
        <p:spPr bwMode="auto">
          <a:xfrm flipH="1" flipV="1">
            <a:off x="4682133" y="1716882"/>
            <a:ext cx="1192" cy="426243"/>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2492" name="AutoShape 276"/>
          <p:cNvCxnSpPr>
            <a:cxnSpLocks noChangeShapeType="1"/>
            <a:stCxn id="62479" idx="3"/>
            <a:endCxn id="62489" idx="1"/>
          </p:cNvCxnSpPr>
          <p:nvPr/>
        </p:nvCxnSpPr>
        <p:spPr bwMode="auto">
          <a:xfrm>
            <a:off x="4093369" y="2975373"/>
            <a:ext cx="235744" cy="1190"/>
          </a:xfrm>
          <a:prstGeom prst="bentConnector3">
            <a:avLst>
              <a:gd name="adj1" fmla="val 30810"/>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cxnSp>
        <p:nvCxnSpPr>
          <p:cNvPr id="62493" name="AutoShape 277"/>
          <p:cNvCxnSpPr>
            <a:cxnSpLocks noChangeShapeType="1"/>
            <a:stCxn id="62489" idx="0"/>
            <a:endCxn id="62490" idx="2"/>
          </p:cNvCxnSpPr>
          <p:nvPr/>
        </p:nvCxnSpPr>
        <p:spPr bwMode="auto">
          <a:xfrm flipH="1" flipV="1">
            <a:off x="4683325" y="2520554"/>
            <a:ext cx="1190" cy="252412"/>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2494" name="AutoShape 278"/>
          <p:cNvCxnSpPr>
            <a:cxnSpLocks noChangeShapeType="1"/>
            <a:stCxn id="62482" idx="2"/>
            <a:endCxn id="62479" idx="0"/>
          </p:cNvCxnSpPr>
          <p:nvPr/>
        </p:nvCxnSpPr>
        <p:spPr bwMode="auto">
          <a:xfrm>
            <a:off x="3627239" y="1706166"/>
            <a:ext cx="0" cy="1052512"/>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sp>
        <p:nvSpPr>
          <p:cNvPr id="62495" name="Rectangle 52"/>
          <p:cNvSpPr>
            <a:spLocks noChangeArrowheads="1"/>
          </p:cNvSpPr>
          <p:nvPr/>
        </p:nvSpPr>
        <p:spPr bwMode="auto">
          <a:xfrm>
            <a:off x="4251723" y="3759994"/>
            <a:ext cx="863203" cy="377429"/>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dirty="0">
                <a:solidFill>
                  <a:srgbClr val="000000"/>
                </a:solidFill>
                <a:ea typeface="ＭＳ Ｐゴシック" panose="020B0600070205080204" pitchFamily="34" charset="-128"/>
              </a:rPr>
              <a:t>MI20</a:t>
            </a:r>
          </a:p>
          <a:p>
            <a:pPr algn="ctr" eaLnBrk="1" hangingPunct="1"/>
            <a:r>
              <a:rPr lang="es-ES" altLang="es-MX" sz="600" b="1" dirty="0">
                <a:solidFill>
                  <a:srgbClr val="000000"/>
                </a:solidFill>
                <a:ea typeface="ＭＳ Ｐゴシック" panose="020B0600070205080204" pitchFamily="34" charset="-128"/>
              </a:rPr>
              <a:t>Contabilizar Diferencias Conteo de Inventario</a:t>
            </a:r>
            <a:endParaRPr lang="es-MX" altLang="es-MX" sz="600" b="1" dirty="0">
              <a:solidFill>
                <a:srgbClr val="000000"/>
              </a:solidFill>
              <a:ea typeface="ＭＳ Ｐゴシック" panose="020B0600070205080204" pitchFamily="34" charset="-128"/>
            </a:endParaRPr>
          </a:p>
        </p:txBody>
      </p:sp>
      <p:sp>
        <p:nvSpPr>
          <p:cNvPr id="62496" name="AutoShape 44"/>
          <p:cNvSpPr>
            <a:spLocks noChangeArrowheads="1"/>
          </p:cNvSpPr>
          <p:nvPr/>
        </p:nvSpPr>
        <p:spPr bwMode="auto">
          <a:xfrm>
            <a:off x="5395913" y="3706416"/>
            <a:ext cx="826294" cy="485775"/>
          </a:xfrm>
          <a:prstGeom prst="diamond">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s-ES" altLang="es-MX" sz="600" b="1">
                <a:solidFill>
                  <a:srgbClr val="000000"/>
                </a:solidFill>
                <a:ea typeface="ＭＳ Ｐゴシック" panose="020B0600070205080204" pitchFamily="34" charset="-128"/>
              </a:rPr>
              <a:t>Error Conteo Físico</a:t>
            </a:r>
            <a:endParaRPr lang="es-MX" altLang="es-MX" sz="600" b="1">
              <a:solidFill>
                <a:srgbClr val="000000"/>
              </a:solidFill>
              <a:ea typeface="ＭＳ Ｐゴシック" panose="020B0600070205080204" pitchFamily="34" charset="-128"/>
            </a:endParaRPr>
          </a:p>
        </p:txBody>
      </p:sp>
      <p:cxnSp>
        <p:nvCxnSpPr>
          <p:cNvPr id="62497" name="AutoShape 282"/>
          <p:cNvCxnSpPr>
            <a:cxnSpLocks noChangeShapeType="1"/>
            <a:stCxn id="62473" idx="2"/>
            <a:endCxn id="62496" idx="0"/>
          </p:cNvCxnSpPr>
          <p:nvPr/>
        </p:nvCxnSpPr>
        <p:spPr bwMode="auto">
          <a:xfrm rot="5400000">
            <a:off x="4843463" y="2733676"/>
            <a:ext cx="1931194" cy="0"/>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2498" name="AutoShape 283"/>
          <p:cNvCxnSpPr>
            <a:cxnSpLocks noChangeShapeType="1"/>
            <a:stCxn id="62496" idx="3"/>
            <a:endCxn id="62486" idx="2"/>
          </p:cNvCxnSpPr>
          <p:nvPr/>
        </p:nvCxnSpPr>
        <p:spPr bwMode="auto">
          <a:xfrm flipV="1">
            <a:off x="6229350" y="1713310"/>
            <a:ext cx="733425" cy="2235994"/>
          </a:xfrm>
          <a:prstGeom prst="bentConnector2">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cxnSp>
        <p:nvCxnSpPr>
          <p:cNvPr id="62499" name="AutoShape 284"/>
          <p:cNvCxnSpPr>
            <a:cxnSpLocks noChangeShapeType="1"/>
            <a:stCxn id="62496" idx="1"/>
            <a:endCxn id="62495" idx="3"/>
          </p:cNvCxnSpPr>
          <p:nvPr/>
        </p:nvCxnSpPr>
        <p:spPr bwMode="auto">
          <a:xfrm rot="10800000">
            <a:off x="5114925" y="3949304"/>
            <a:ext cx="280988" cy="0"/>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2500" name="AutoShape 285"/>
          <p:cNvCxnSpPr>
            <a:cxnSpLocks noChangeShapeType="1"/>
            <a:stCxn id="62495" idx="2"/>
          </p:cNvCxnSpPr>
          <p:nvPr/>
        </p:nvCxnSpPr>
        <p:spPr bwMode="auto">
          <a:xfrm rot="16200000" flipH="1">
            <a:off x="4413052" y="4407100"/>
            <a:ext cx="540544" cy="1190"/>
          </a:xfrm>
          <a:prstGeom prst="bentConnector3">
            <a:avLst>
              <a:gd name="adj1" fmla="val 50000"/>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sp>
        <p:nvSpPr>
          <p:cNvPr id="62501" name="Text Box 77"/>
          <p:cNvSpPr txBox="1">
            <a:spLocks noChangeArrowheads="1"/>
          </p:cNvSpPr>
          <p:nvPr/>
        </p:nvSpPr>
        <p:spPr bwMode="auto">
          <a:xfrm>
            <a:off x="5268417" y="3818335"/>
            <a:ext cx="10259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s-MX" altLang="es-MX" sz="600" b="1">
                <a:solidFill>
                  <a:srgbClr val="000000"/>
                </a:solidFill>
                <a:ea typeface="ＭＳ Ｐゴシック" panose="020B0600070205080204" pitchFamily="34" charset="-128"/>
              </a:rPr>
              <a:t>No</a:t>
            </a:r>
          </a:p>
        </p:txBody>
      </p:sp>
      <p:sp>
        <p:nvSpPr>
          <p:cNvPr id="62502" name="Text Box 78"/>
          <p:cNvSpPr txBox="1">
            <a:spLocks noChangeArrowheads="1"/>
          </p:cNvSpPr>
          <p:nvPr/>
        </p:nvSpPr>
        <p:spPr bwMode="auto">
          <a:xfrm>
            <a:off x="6267101" y="3818335"/>
            <a:ext cx="7213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s-MX" altLang="es-MX" sz="600" b="1">
                <a:solidFill>
                  <a:srgbClr val="000000"/>
                </a:solidFill>
                <a:ea typeface="ＭＳ Ｐゴシック" panose="020B0600070205080204" pitchFamily="34" charset="-128"/>
              </a:rPr>
              <a:t>Si</a:t>
            </a:r>
          </a:p>
        </p:txBody>
      </p:sp>
      <p:sp>
        <p:nvSpPr>
          <p:cNvPr id="62503" name="Rectangle 52"/>
          <p:cNvSpPr>
            <a:spLocks noChangeArrowheads="1"/>
          </p:cNvSpPr>
          <p:nvPr/>
        </p:nvSpPr>
        <p:spPr bwMode="auto">
          <a:xfrm>
            <a:off x="4250531" y="1339454"/>
            <a:ext cx="863204" cy="377428"/>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a:solidFill>
                  <a:srgbClr val="000000"/>
                </a:solidFill>
                <a:ea typeface="ＭＳ Ｐゴシック" panose="020B0600070205080204" pitchFamily="34" charset="-128"/>
              </a:rPr>
              <a:t>MI20</a:t>
            </a:r>
          </a:p>
          <a:p>
            <a:pPr algn="ctr" eaLnBrk="1" hangingPunct="1"/>
            <a:r>
              <a:rPr lang="es-ES" altLang="es-MX" sz="600" b="1">
                <a:solidFill>
                  <a:srgbClr val="000000"/>
                </a:solidFill>
                <a:ea typeface="ＭＳ Ｐゴシック" panose="020B0600070205080204" pitchFamily="34" charset="-128"/>
              </a:rPr>
              <a:t>Listado de diferencias de inventario</a:t>
            </a:r>
            <a:endParaRPr lang="es-MX" altLang="es-MX" sz="600" b="1">
              <a:solidFill>
                <a:srgbClr val="000000"/>
              </a:solidFill>
              <a:ea typeface="ＭＳ Ｐゴシック" panose="020B0600070205080204" pitchFamily="34" charset="-128"/>
            </a:endParaRPr>
          </a:p>
        </p:txBody>
      </p:sp>
      <p:cxnSp>
        <p:nvCxnSpPr>
          <p:cNvPr id="62504" name="AutoShape 276"/>
          <p:cNvCxnSpPr>
            <a:cxnSpLocks noChangeShapeType="1"/>
            <a:stCxn id="62495" idx="1"/>
            <a:endCxn id="62480" idx="3"/>
          </p:cNvCxnSpPr>
          <p:nvPr/>
        </p:nvCxnSpPr>
        <p:spPr bwMode="auto">
          <a:xfrm rot="10800000" flipV="1">
            <a:off x="3977879" y="3949304"/>
            <a:ext cx="273844" cy="0"/>
          </a:xfrm>
          <a:prstGeom prst="bentConnector3">
            <a:avLst>
              <a:gd name="adj1" fmla="val 50000"/>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sp>
        <p:nvSpPr>
          <p:cNvPr id="8" name="Title 7"/>
          <p:cNvSpPr>
            <a:spLocks noGrp="1"/>
          </p:cNvSpPr>
          <p:nvPr>
            <p:ph type="title"/>
          </p:nvPr>
        </p:nvSpPr>
        <p:spPr/>
        <p:txBody>
          <a:bodyPr/>
          <a:lstStyle/>
          <a:p>
            <a:pPr>
              <a:defRPr/>
            </a:pPr>
            <a:r>
              <a:rPr lang="es-MX"/>
              <a:t>Inventario Físico</a:t>
            </a:r>
            <a:endParaRPr/>
          </a:p>
        </p:txBody>
      </p:sp>
    </p:spTree>
    <p:extLst>
      <p:ext uri="{BB962C8B-B14F-4D97-AF65-F5344CB8AC3E}">
        <p14:creationId xmlns:p14="http://schemas.microsoft.com/office/powerpoint/2010/main" val="330897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dirty="0"/>
              <a:t>Aceptación del plano de negocio</a:t>
            </a:r>
            <a:endParaRPr lang="en-US" dirty="0"/>
          </a:p>
        </p:txBody>
      </p:sp>
      <p:sp>
        <p:nvSpPr>
          <p:cNvPr id="16" name="Marcador de texto 15"/>
          <p:cNvSpPr>
            <a:spLocks noGrp="1"/>
          </p:cNvSpPr>
          <p:nvPr>
            <p:ph type="body" sz="quarter" idx="14"/>
          </p:nvPr>
        </p:nvSpPr>
        <p:spPr/>
        <p:txBody>
          <a:bodyPr/>
          <a:lstStyle/>
          <a:p>
            <a:r>
              <a:rPr lang="es-ES" dirty="0"/>
              <a:t>Inventario Físico</a:t>
            </a:r>
            <a:endParaRPr lang="en-US" dirty="0"/>
          </a:p>
        </p:txBody>
      </p:sp>
      <p:sp>
        <p:nvSpPr>
          <p:cNvPr id="19" name="Rectángulo 18"/>
          <p:cNvSpPr/>
          <p:nvPr/>
        </p:nvSpPr>
        <p:spPr>
          <a:xfrm>
            <a:off x="1712867" y="1745797"/>
            <a:ext cx="2752725" cy="1003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000" dirty="0">
                <a:solidFill>
                  <a:schemeClr val="tx1"/>
                </a:solidFill>
              </a:rPr>
              <a:t>Firma del Key </a:t>
            </a:r>
            <a:r>
              <a:rPr lang="es-MX" sz="2000" dirty="0" err="1">
                <a:solidFill>
                  <a:schemeClr val="tx1"/>
                </a:solidFill>
              </a:rPr>
              <a:t>User</a:t>
            </a:r>
            <a:endParaRPr lang="en-US" sz="2000" dirty="0">
              <a:solidFill>
                <a:schemeClr val="tx1"/>
              </a:solidFill>
            </a:endParaRPr>
          </a:p>
        </p:txBody>
      </p:sp>
      <p:sp>
        <p:nvSpPr>
          <p:cNvPr id="20" name="Rectángulo 19"/>
          <p:cNvSpPr/>
          <p:nvPr/>
        </p:nvSpPr>
        <p:spPr>
          <a:xfrm>
            <a:off x="4838699" y="1745797"/>
            <a:ext cx="2752725" cy="1003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000" dirty="0">
                <a:solidFill>
                  <a:schemeClr val="tx1"/>
                </a:solidFill>
              </a:rPr>
              <a:t>Firma del Consultor</a:t>
            </a:r>
            <a:endParaRPr lang="en-US" sz="2000" dirty="0">
              <a:solidFill>
                <a:schemeClr val="tx1"/>
              </a:solidFill>
            </a:endParaRPr>
          </a:p>
        </p:txBody>
      </p:sp>
      <p:sp>
        <p:nvSpPr>
          <p:cNvPr id="21" name="Rectángulo 20"/>
          <p:cNvSpPr/>
          <p:nvPr/>
        </p:nvSpPr>
        <p:spPr>
          <a:xfrm>
            <a:off x="1712867" y="2819052"/>
            <a:ext cx="2752725" cy="1003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Rectángulo 21"/>
          <p:cNvSpPr/>
          <p:nvPr/>
        </p:nvSpPr>
        <p:spPr>
          <a:xfrm>
            <a:off x="4838699" y="2819052"/>
            <a:ext cx="2752725" cy="1003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ángulo 22"/>
          <p:cNvSpPr/>
          <p:nvPr/>
        </p:nvSpPr>
        <p:spPr>
          <a:xfrm>
            <a:off x="1712867" y="3863279"/>
            <a:ext cx="2752725" cy="645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&lt;Nombre del usuario clave&gt;</a:t>
            </a:r>
            <a:endParaRPr lang="en-US" dirty="0"/>
          </a:p>
        </p:txBody>
      </p:sp>
      <p:sp>
        <p:nvSpPr>
          <p:cNvPr id="24" name="Rectángulo 23"/>
          <p:cNvSpPr/>
          <p:nvPr/>
        </p:nvSpPr>
        <p:spPr>
          <a:xfrm>
            <a:off x="4838699" y="3863279"/>
            <a:ext cx="2752725" cy="645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&lt;Nombre del usuario clave&gt;</a:t>
            </a:r>
            <a:endParaRPr lang="en-US" dirty="0"/>
          </a:p>
        </p:txBody>
      </p:sp>
      <p:sp>
        <p:nvSpPr>
          <p:cNvPr id="25" name="Marcador de número de diapositiva 5"/>
          <p:cNvSpPr>
            <a:spLocks noGrp="1"/>
          </p:cNvSpPr>
          <p:nvPr>
            <p:ph type="sldNum" sz="quarter" idx="12"/>
          </p:nvPr>
        </p:nvSpPr>
        <p:spPr>
          <a:xfrm>
            <a:off x="783990" y="526401"/>
            <a:ext cx="422122" cy="273844"/>
          </a:xfrm>
        </p:spPr>
        <p:txBody>
          <a:bodyPr/>
          <a:lstStyle/>
          <a:p>
            <a:fld id="{4C56A5C3-2649-164B-BEA4-B11CF0CB3D88}" type="slidenum">
              <a:rPr lang="es-ES" smtClean="0"/>
              <a:t>6</a:t>
            </a:fld>
            <a:endParaRPr lang="es-ES"/>
          </a:p>
        </p:txBody>
      </p:sp>
    </p:spTree>
    <p:extLst>
      <p:ext uri="{BB962C8B-B14F-4D97-AF65-F5344CB8AC3E}">
        <p14:creationId xmlns:p14="http://schemas.microsoft.com/office/powerpoint/2010/main" val="400231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ítulo 45"/>
          <p:cNvSpPr>
            <a:spLocks noGrp="1"/>
          </p:cNvSpPr>
          <p:nvPr>
            <p:ph type="title"/>
          </p:nvPr>
        </p:nvSpPr>
        <p:spPr/>
        <p:txBody>
          <a:bodyPr/>
          <a:lstStyle/>
          <a:p>
            <a:r>
              <a:rPr lang="es-MX" dirty="0"/>
              <a:t>Simbología</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7</a:t>
            </a:fld>
            <a:endParaRPr lang="es-ES"/>
          </a:p>
        </p:txBody>
      </p:sp>
      <p:graphicFrame>
        <p:nvGraphicFramePr>
          <p:cNvPr id="35" name="Content Placeholder 1"/>
          <p:cNvGraphicFramePr>
            <a:graphicFrameLocks/>
          </p:cNvGraphicFramePr>
          <p:nvPr>
            <p:extLst>
              <p:ext uri="{D42A27DB-BD31-4B8C-83A1-F6EECF244321}">
                <p14:modId xmlns:p14="http://schemas.microsoft.com/office/powerpoint/2010/main" val="3710707344"/>
              </p:ext>
            </p:extLst>
          </p:nvPr>
        </p:nvGraphicFramePr>
        <p:xfrm>
          <a:off x="314475" y="1631670"/>
          <a:ext cx="8628668" cy="3238512"/>
        </p:xfrm>
        <a:graphic>
          <a:graphicData uri="http://schemas.openxmlformats.org/drawingml/2006/table">
            <a:tbl>
              <a:tblPr firstRow="1" bandRow="1" bandCol="1">
                <a:tableStyleId>{17292A2E-F333-43FB-9621-5CBBE7FDCDCB}</a:tableStyleId>
              </a:tblPr>
              <a:tblGrid>
                <a:gridCol w="1671037">
                  <a:extLst>
                    <a:ext uri="{9D8B030D-6E8A-4147-A177-3AD203B41FA5}">
                      <a16:colId xmlns:a16="http://schemas.microsoft.com/office/drawing/2014/main" val="20000"/>
                    </a:ext>
                  </a:extLst>
                </a:gridCol>
                <a:gridCol w="2643297">
                  <a:extLst>
                    <a:ext uri="{9D8B030D-6E8A-4147-A177-3AD203B41FA5}">
                      <a16:colId xmlns:a16="http://schemas.microsoft.com/office/drawing/2014/main" val="20001"/>
                    </a:ext>
                  </a:extLst>
                </a:gridCol>
                <a:gridCol w="2157167">
                  <a:extLst>
                    <a:ext uri="{9D8B030D-6E8A-4147-A177-3AD203B41FA5}">
                      <a16:colId xmlns:a16="http://schemas.microsoft.com/office/drawing/2014/main" val="20002"/>
                    </a:ext>
                  </a:extLst>
                </a:gridCol>
                <a:gridCol w="2157167">
                  <a:extLst>
                    <a:ext uri="{9D8B030D-6E8A-4147-A177-3AD203B41FA5}">
                      <a16:colId xmlns:a16="http://schemas.microsoft.com/office/drawing/2014/main" val="20003"/>
                    </a:ext>
                  </a:extLst>
                </a:gridCol>
              </a:tblGrid>
              <a:tr h="250997">
                <a:tc>
                  <a:txBody>
                    <a:bodyPr/>
                    <a:lstStyle/>
                    <a:p>
                      <a:pPr algn="ctr"/>
                      <a:r>
                        <a:rPr lang="es-MX" sz="1050" noProof="0" dirty="0"/>
                        <a:t>Símbolo</a:t>
                      </a:r>
                      <a:endParaRPr lang="es-MX" sz="1050" b="1" noProof="0" dirty="0"/>
                    </a:p>
                  </a:txBody>
                  <a:tcPr marT="45726" marB="45726" anchor="ctr"/>
                </a:tc>
                <a:tc>
                  <a:txBody>
                    <a:bodyPr/>
                    <a:lstStyle/>
                    <a:p>
                      <a:pPr algn="ctr"/>
                      <a:r>
                        <a:rPr lang="es-MX" sz="1050" noProof="0" dirty="0"/>
                        <a:t>Definición</a:t>
                      </a:r>
                      <a:endParaRPr lang="es-MX" sz="1050" b="1" noProof="0" dirty="0"/>
                    </a:p>
                  </a:txBody>
                  <a:tcPr marT="45726" marB="45726" anchor="ctr"/>
                </a:tc>
                <a:tc>
                  <a:txBody>
                    <a:bodyPr/>
                    <a:lstStyle/>
                    <a:p>
                      <a:pPr algn="ctr"/>
                      <a:r>
                        <a:rPr lang="es-MX" sz="1050" noProof="0" dirty="0"/>
                        <a:t>Símbolo</a:t>
                      </a:r>
                      <a:endParaRPr lang="es-MX" sz="1050" b="1" noProof="0" dirty="0"/>
                    </a:p>
                  </a:txBody>
                  <a:tcPr marT="45726" marB="45726" anchor="ctr"/>
                </a:tc>
                <a:tc>
                  <a:txBody>
                    <a:bodyPr/>
                    <a:lstStyle/>
                    <a:p>
                      <a:pPr algn="ctr"/>
                      <a:r>
                        <a:rPr lang="es-MX" sz="1050" noProof="0" dirty="0"/>
                        <a:t>Definición</a:t>
                      </a:r>
                      <a:endParaRPr lang="es-MX" sz="1050" b="1" noProof="0" dirty="0"/>
                    </a:p>
                  </a:txBody>
                  <a:tcPr marT="45726" marB="45726" anchor="ctr"/>
                </a:tc>
                <a:extLst>
                  <a:ext uri="{0D108BD9-81ED-4DB2-BD59-A6C34878D82A}">
                    <a16:rowId xmlns:a16="http://schemas.microsoft.com/office/drawing/2014/main" val="10000"/>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Proceso</a:t>
                      </a:r>
                      <a:r>
                        <a:rPr lang="es-MX" sz="1100" baseline="0" noProof="0" dirty="0"/>
                        <a:t> vinculado. Existe un diagrama a detalle de este proceso. </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Conector . Conecta</a:t>
                      </a:r>
                      <a:r>
                        <a:rPr lang="es-MX" sz="1100" baseline="0" noProof="0" dirty="0"/>
                        <a:t> pasos específicos del proceso. </a:t>
                      </a:r>
                      <a:endParaRPr lang="es-MX" sz="1100" noProof="0" dirty="0"/>
                    </a:p>
                  </a:txBody>
                  <a:tcPr marT="0" marB="0" anchor="ctr"/>
                </a:tc>
                <a:extLst>
                  <a:ext uri="{0D108BD9-81ED-4DB2-BD59-A6C34878D82A}">
                    <a16:rowId xmlns:a16="http://schemas.microsoft.com/office/drawing/2014/main" val="10001"/>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Actividad</a:t>
                      </a:r>
                      <a:r>
                        <a:rPr lang="es-MX" sz="1100" baseline="0" noProof="0" dirty="0"/>
                        <a:t> </a:t>
                      </a:r>
                      <a:r>
                        <a:rPr lang="es-MX" sz="1100" noProof="0" dirty="0"/>
                        <a:t>manual. Cubre un paso</a:t>
                      </a:r>
                      <a:r>
                        <a:rPr lang="es-MX" sz="1100" baseline="0" noProof="0" dirty="0"/>
                        <a:t> del proceso</a:t>
                      </a:r>
                      <a:r>
                        <a:rPr lang="es-MX" sz="1100" noProof="0" dirty="0"/>
                        <a:t> realizado manualmente por el usuario</a:t>
                      </a:r>
                      <a:r>
                        <a:rPr lang="es-MX" sz="1100" baseline="0" noProof="0" dirty="0"/>
                        <a:t> fuera del sistema. </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Evento o</a:t>
                      </a:r>
                      <a:r>
                        <a:rPr lang="es-MX" sz="1100" baseline="0" noProof="0" dirty="0"/>
                        <a:t> a</a:t>
                      </a:r>
                      <a:r>
                        <a:rPr lang="es-MX" sz="1100" noProof="0" dirty="0"/>
                        <a:t>ctividad  externa al proceso. </a:t>
                      </a:r>
                      <a:endParaRPr lang="es-MX" sz="1100" noProof="0" dirty="0">
                        <a:solidFill>
                          <a:schemeClr val="tx1"/>
                        </a:solidFill>
                      </a:endParaRPr>
                    </a:p>
                  </a:txBody>
                  <a:tcPr marT="0" marB="0" anchor="ctr"/>
                </a:tc>
                <a:extLst>
                  <a:ext uri="{0D108BD9-81ED-4DB2-BD59-A6C34878D82A}">
                    <a16:rowId xmlns:a16="http://schemas.microsoft.com/office/drawing/2014/main" val="10002"/>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Actividad</a:t>
                      </a:r>
                      <a:r>
                        <a:rPr lang="es-MX" sz="1100" baseline="0" noProof="0" dirty="0"/>
                        <a:t> en SAP. Cubre un paso del proceso realizado en el sistema SAP, especifica una transacción a utilizar.</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Decisión</a:t>
                      </a:r>
                      <a:r>
                        <a:rPr lang="es-MX" sz="1100" baseline="0" noProof="0" dirty="0"/>
                        <a:t>. Identifica una decisión a ser tomada por el usuario en el proceso lo cual deriva en diferentes actividades a realizar.</a:t>
                      </a:r>
                      <a:endParaRPr lang="es-MX" sz="1100" noProof="0" dirty="0"/>
                    </a:p>
                  </a:txBody>
                  <a:tcPr marT="0" marB="0" anchor="ctr"/>
                </a:tc>
                <a:extLst>
                  <a:ext uri="{0D108BD9-81ED-4DB2-BD59-A6C34878D82A}">
                    <a16:rowId xmlns:a16="http://schemas.microsoft.com/office/drawing/2014/main" val="10003"/>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Impresión</a:t>
                      </a:r>
                      <a:r>
                        <a:rPr lang="es-MX" sz="1100" baseline="0" noProof="0" dirty="0"/>
                        <a:t>. Identifica un documento impreso (ej. Reporte, forma)</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Engloba</a:t>
                      </a:r>
                      <a:r>
                        <a:rPr lang="es-MX" sz="1100" baseline="0" noProof="0" dirty="0"/>
                        <a:t> actividades / transacciones relacionadas </a:t>
                      </a:r>
                      <a:endParaRPr lang="es-MX" sz="1100" noProof="0" dirty="0"/>
                    </a:p>
                  </a:txBody>
                  <a:tcPr marT="0" marB="0" anchor="ctr"/>
                </a:tc>
                <a:extLst>
                  <a:ext uri="{0D108BD9-81ED-4DB2-BD59-A6C34878D82A}">
                    <a16:rowId xmlns:a16="http://schemas.microsoft.com/office/drawing/2014/main" val="10004"/>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Actividad agregado</a:t>
                      </a:r>
                      <a:r>
                        <a:rPr lang="es-MX" sz="1100" baseline="0" noProof="0" dirty="0"/>
                        <a:t> funcional/interface. Cubre un paso del proceso realizado en el sistema SAP con un agregado funcional o a través de una interface </a:t>
                      </a:r>
                      <a:r>
                        <a:rPr lang="es-MX" sz="1100" baseline="0" noProof="0" dirty="0" err="1"/>
                        <a:t>desarrolada</a:t>
                      </a:r>
                      <a:r>
                        <a:rPr lang="es-MX" sz="1100" baseline="0" noProof="0" dirty="0"/>
                        <a:t>. </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Flujo</a:t>
                      </a:r>
                      <a:r>
                        <a:rPr lang="es-MX" sz="1100" baseline="0" noProof="0" dirty="0"/>
                        <a:t> a seguir. Identifica la secuencia normal de pasos a seguir en el proceso</a:t>
                      </a:r>
                      <a:endParaRPr lang="es-MX" sz="1100" noProof="0" dirty="0"/>
                    </a:p>
                  </a:txBody>
                  <a:tcPr marT="0" marB="0" anchor="ctr"/>
                </a:tc>
                <a:extLst>
                  <a:ext uri="{0D108BD9-81ED-4DB2-BD59-A6C34878D82A}">
                    <a16:rowId xmlns:a16="http://schemas.microsoft.com/office/drawing/2014/main" val="10005"/>
                  </a:ext>
                </a:extLst>
              </a:tr>
            </a:tbl>
          </a:graphicData>
        </a:graphic>
      </p:graphicFrame>
      <p:sp>
        <p:nvSpPr>
          <p:cNvPr id="36" name="AutoShape 56"/>
          <p:cNvSpPr>
            <a:spLocks noChangeArrowheads="1"/>
          </p:cNvSpPr>
          <p:nvPr/>
        </p:nvSpPr>
        <p:spPr bwMode="auto">
          <a:xfrm>
            <a:off x="773735" y="1955665"/>
            <a:ext cx="635827" cy="407963"/>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600" b="1">
              <a:solidFill>
                <a:srgbClr val="2B2D2E"/>
              </a:solidFill>
            </a:endParaRPr>
          </a:p>
        </p:txBody>
      </p:sp>
      <p:sp>
        <p:nvSpPr>
          <p:cNvPr id="37" name="AutoShape 45"/>
          <p:cNvSpPr>
            <a:spLocks noChangeArrowheads="1"/>
          </p:cNvSpPr>
          <p:nvPr/>
        </p:nvSpPr>
        <p:spPr bwMode="auto">
          <a:xfrm>
            <a:off x="773296" y="2497286"/>
            <a:ext cx="636705" cy="407963"/>
          </a:xfrm>
          <a:prstGeom prst="flowChartManualOperation">
            <a:avLst/>
          </a:prstGeom>
          <a:gradFill rotWithShape="1">
            <a:gsLst>
              <a:gs pos="0">
                <a:srgbClr val="65A886"/>
              </a:gs>
              <a:gs pos="50000">
                <a:srgbClr val="99FFCC"/>
              </a:gs>
              <a:gs pos="100000">
                <a:srgbClr val="65A886"/>
              </a:gs>
            </a:gsLst>
            <a:lin ang="5400000" scaled="1"/>
          </a:gradFill>
          <a:ln w="19050">
            <a:solidFill>
              <a:schemeClr val="tx1"/>
            </a:solidFill>
            <a:miter lim="800000"/>
            <a:headEnd/>
            <a:tailEnd/>
          </a:ln>
        </p:spPr>
        <p:txBody>
          <a:bodyPr lIns="18000" tIns="18000" rIns="18000" bIns="18000" anchor="ctr"/>
          <a:lstStyle/>
          <a:p>
            <a:pPr algn="ctr">
              <a:lnSpc>
                <a:spcPct val="80000"/>
              </a:lnSpc>
            </a:pPr>
            <a:endParaRPr lang="es-ES" altLang="es-MX" sz="600">
              <a:solidFill>
                <a:srgbClr val="000000"/>
              </a:solidFill>
              <a:latin typeface="Arial" panose="020B0604020202020204" pitchFamily="34" charset="0"/>
              <a:ea typeface="MS PGothic" panose="020B0600070205080204" pitchFamily="34" charset="-128"/>
              <a:cs typeface="Arial" panose="020B0604020202020204" pitchFamily="34" charset="0"/>
            </a:endParaRPr>
          </a:p>
        </p:txBody>
      </p:sp>
      <p:sp>
        <p:nvSpPr>
          <p:cNvPr id="38" name="Rectangle 52"/>
          <p:cNvSpPr>
            <a:spLocks noChangeArrowheads="1"/>
          </p:cNvSpPr>
          <p:nvPr/>
        </p:nvSpPr>
        <p:spPr bwMode="auto">
          <a:xfrm>
            <a:off x="763480" y="3117209"/>
            <a:ext cx="635827" cy="407964"/>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600" b="1">
              <a:solidFill>
                <a:srgbClr val="2B2D2E"/>
              </a:solidFill>
            </a:endParaRPr>
          </a:p>
        </p:txBody>
      </p:sp>
      <p:sp>
        <p:nvSpPr>
          <p:cNvPr id="39" name="AutoShape 306"/>
          <p:cNvSpPr>
            <a:spLocks noChangeArrowheads="1"/>
          </p:cNvSpPr>
          <p:nvPr/>
        </p:nvSpPr>
        <p:spPr bwMode="auto">
          <a:xfrm>
            <a:off x="773296" y="3714248"/>
            <a:ext cx="636705" cy="407963"/>
          </a:xfrm>
          <a:prstGeom prst="flowChartDocument">
            <a:avLst/>
          </a:prstGeom>
          <a:gradFill rotWithShape="1">
            <a:gsLst>
              <a:gs pos="0">
                <a:srgbClr val="767647"/>
              </a:gs>
              <a:gs pos="50000">
                <a:srgbClr val="FFFF99"/>
              </a:gs>
              <a:gs pos="100000">
                <a:srgbClr val="767647"/>
              </a:gs>
            </a:gsLst>
            <a:lin ang="5400000" scaled="1"/>
          </a:gradFill>
          <a:ln w="19050" algn="ctr">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600" b="1">
              <a:solidFill>
                <a:srgbClr val="2B2D2E"/>
              </a:solidFill>
            </a:endParaRPr>
          </a:p>
        </p:txBody>
      </p:sp>
      <p:sp>
        <p:nvSpPr>
          <p:cNvPr id="40" name="Rectangle 52"/>
          <p:cNvSpPr>
            <a:spLocks noChangeArrowheads="1"/>
          </p:cNvSpPr>
          <p:nvPr/>
        </p:nvSpPr>
        <p:spPr bwMode="auto">
          <a:xfrm>
            <a:off x="773735" y="4258588"/>
            <a:ext cx="635827" cy="407963"/>
          </a:xfrm>
          <a:prstGeom prst="rect">
            <a:avLst/>
          </a:prstGeom>
          <a:gradFill rotWithShape="1">
            <a:gsLst>
              <a:gs pos="0">
                <a:srgbClr val="FF6161"/>
              </a:gs>
              <a:gs pos="50000">
                <a:srgbClr val="FFAFAF"/>
              </a:gs>
              <a:gs pos="100000">
                <a:srgbClr val="FF6161"/>
              </a:gs>
            </a:gsLst>
            <a:lin ang="5400000" scaled="1"/>
          </a:gradFill>
          <a:ln w="19050" algn="ctr">
            <a:solidFill>
              <a:schemeClr val="tx1"/>
            </a:solidFill>
            <a:miter lim="800000"/>
            <a:headEnd/>
            <a:tailEnd/>
          </a:ln>
        </p:spPr>
        <p:txBody>
          <a:bodyPr lIns="18000" tIns="18000" rIns="18000" bIns="18000" anchor="ctr" anchorCtr="1"/>
          <a:lstStyle/>
          <a:p>
            <a:pPr algn="ctr"/>
            <a:endParaRPr lang="es-MX" sz="600" b="1" dirty="0">
              <a:solidFill>
                <a:srgbClr val="2B2D2E"/>
              </a:solidFill>
              <a:latin typeface="Arial" panose="020B0604020202020204" pitchFamily="34" charset="0"/>
              <a:cs typeface="Arial" panose="020B0604020202020204" pitchFamily="34" charset="0"/>
            </a:endParaRPr>
          </a:p>
        </p:txBody>
      </p:sp>
      <p:sp>
        <p:nvSpPr>
          <p:cNvPr id="41" name="Flowchart: Connector 30"/>
          <p:cNvSpPr>
            <a:spLocks noChangeArrowheads="1"/>
          </p:cNvSpPr>
          <p:nvPr/>
        </p:nvSpPr>
        <p:spPr bwMode="auto">
          <a:xfrm>
            <a:off x="5602495" y="2090151"/>
            <a:ext cx="137160" cy="138991"/>
          </a:xfrm>
          <a:prstGeom prst="flowChartConnector">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s-MX" altLang="es-MX" sz="800" b="1">
              <a:solidFill>
                <a:srgbClr val="000000"/>
              </a:solidFill>
              <a:ea typeface="MS PGothic" panose="020B0600070205080204" pitchFamily="34" charset="-128"/>
            </a:endParaRPr>
          </a:p>
        </p:txBody>
      </p:sp>
      <p:sp>
        <p:nvSpPr>
          <p:cNvPr id="42" name="AutoShape 43"/>
          <p:cNvSpPr>
            <a:spLocks noChangeArrowheads="1"/>
          </p:cNvSpPr>
          <p:nvPr/>
        </p:nvSpPr>
        <p:spPr bwMode="auto">
          <a:xfrm>
            <a:off x="5353600" y="2497286"/>
            <a:ext cx="634951" cy="407963"/>
          </a:xfrm>
          <a:prstGeom prst="flowChartTerminator">
            <a:avLst/>
          </a:prstGeom>
          <a:gradFill rotWithShape="1">
            <a:gsLst>
              <a:gs pos="0">
                <a:srgbClr val="65A886"/>
              </a:gs>
              <a:gs pos="50000">
                <a:srgbClr val="99FFCC"/>
              </a:gs>
              <a:gs pos="100000">
                <a:srgbClr val="65A886"/>
              </a:gs>
            </a:gsLst>
            <a:lin ang="5400000" scaled="1"/>
          </a:gradFill>
          <a:ln w="19050">
            <a:solidFill>
              <a:schemeClr val="tx1"/>
            </a:solidFill>
            <a:miter lim="800000"/>
            <a:headEnd/>
            <a:tailEnd/>
          </a:ln>
        </p:spPr>
        <p:txBody>
          <a:bodyPr lIns="18000" tIns="18000" rIns="18000" bIns="18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endParaRPr lang="es-MX" altLang="es-MX" sz="600">
              <a:solidFill>
                <a:srgbClr val="000000"/>
              </a:solidFill>
              <a:ea typeface="MS PGothic" panose="020B0600070205080204" pitchFamily="34" charset="-128"/>
            </a:endParaRPr>
          </a:p>
        </p:txBody>
      </p:sp>
      <p:sp>
        <p:nvSpPr>
          <p:cNvPr id="43" name="AutoShape 53"/>
          <p:cNvSpPr>
            <a:spLocks noChangeArrowheads="1"/>
          </p:cNvSpPr>
          <p:nvPr/>
        </p:nvSpPr>
        <p:spPr bwMode="auto">
          <a:xfrm>
            <a:off x="5334306" y="3087610"/>
            <a:ext cx="673539" cy="467163"/>
          </a:xfrm>
          <a:prstGeom prst="diamond">
            <a:avLst/>
          </a:prstGeom>
          <a:gradFill rotWithShape="1">
            <a:gsLst>
              <a:gs pos="0">
                <a:srgbClr val="869BA8"/>
              </a:gs>
              <a:gs pos="50000">
                <a:srgbClr val="CCECFF"/>
              </a:gs>
              <a:gs pos="100000">
                <a:srgbClr val="869BA8"/>
              </a:gs>
            </a:gsLst>
            <a:lin ang="5400000" scaled="1"/>
          </a:gradFill>
          <a:ln w="19050">
            <a:solidFill>
              <a:schemeClr val="tx1"/>
            </a:solidFill>
            <a:miter lim="800000"/>
            <a:headEnd/>
            <a:tailEnd/>
          </a:ln>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tLang="es-MX" sz="600" b="1">
              <a:solidFill>
                <a:srgbClr val="000000"/>
              </a:solidFill>
              <a:ea typeface="MS PGothic" panose="020B0600070205080204" pitchFamily="34" charset="-128"/>
            </a:endParaRPr>
          </a:p>
        </p:txBody>
      </p:sp>
      <p:sp>
        <p:nvSpPr>
          <p:cNvPr id="44" name="Rectangle 13"/>
          <p:cNvSpPr/>
          <p:nvPr/>
        </p:nvSpPr>
        <p:spPr>
          <a:xfrm>
            <a:off x="5303611" y="3691906"/>
            <a:ext cx="734928" cy="452646"/>
          </a:xfrm>
          <a:prstGeom prst="rect">
            <a:avLst/>
          </a:prstGeom>
          <a:noFill/>
          <a:ln w="19050" cmpd="sng">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dirty="0"/>
          </a:p>
        </p:txBody>
      </p:sp>
      <p:cxnSp>
        <p:nvCxnSpPr>
          <p:cNvPr id="45" name="Straight Arrow Connector 25"/>
          <p:cNvCxnSpPr>
            <a:cxnSpLocks noChangeShapeType="1"/>
          </p:cNvCxnSpPr>
          <p:nvPr/>
        </p:nvCxnSpPr>
        <p:spPr bwMode="auto">
          <a:xfrm>
            <a:off x="5368508" y="4462569"/>
            <a:ext cx="605133" cy="0"/>
          </a:xfrm>
          <a:prstGeom prst="straightConnector1">
            <a:avLst/>
          </a:prstGeom>
          <a:noFill/>
          <a:ln w="12700">
            <a:solidFill>
              <a:srgbClr val="0000CC"/>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3803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ítulo 45"/>
          <p:cNvSpPr>
            <a:spLocks noGrp="1"/>
          </p:cNvSpPr>
          <p:nvPr>
            <p:ph type="title"/>
          </p:nvPr>
        </p:nvSpPr>
        <p:spPr/>
        <p:txBody>
          <a:bodyPr/>
          <a:lstStyle/>
          <a:p>
            <a:r>
              <a:rPr lang="es-MX" dirty="0"/>
              <a:t>Descripción del </a:t>
            </a:r>
            <a:r>
              <a:rPr lang="es-MX" dirty="0" err="1"/>
              <a:t>layout</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8</a:t>
            </a:fld>
            <a:endParaRPr lang="es-ES"/>
          </a:p>
        </p:txBody>
      </p:sp>
      <p:grpSp>
        <p:nvGrpSpPr>
          <p:cNvPr id="2" name="Grupo 1"/>
          <p:cNvGrpSpPr/>
          <p:nvPr/>
        </p:nvGrpSpPr>
        <p:grpSpPr>
          <a:xfrm>
            <a:off x="1328923" y="1517859"/>
            <a:ext cx="6556611" cy="3213136"/>
            <a:chOff x="323850" y="1320800"/>
            <a:chExt cx="8424863" cy="5143360"/>
          </a:xfrm>
        </p:grpSpPr>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773238"/>
              <a:ext cx="526732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4"/>
            <p:cNvSpPr txBox="1"/>
            <p:nvPr/>
          </p:nvSpPr>
          <p:spPr>
            <a:xfrm>
              <a:off x="323850" y="1320800"/>
              <a:ext cx="2376488" cy="39534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defPPr>
                <a:defRPr lang="en-US"/>
              </a:defPPr>
              <a:lvl1pPr>
                <a:defRPr sz="1400"/>
              </a:lvl1pPr>
            </a:lstStyle>
            <a:p>
              <a:pPr>
                <a:defRPr/>
              </a:pPr>
              <a:r>
                <a:rPr lang="es-MX" sz="900" b="1" dirty="0"/>
                <a:t>Título del diagrama</a:t>
              </a:r>
            </a:p>
          </p:txBody>
        </p:sp>
        <p:sp>
          <p:nvSpPr>
            <p:cNvPr id="18" name="TextBox 6"/>
            <p:cNvSpPr txBox="1"/>
            <p:nvPr/>
          </p:nvSpPr>
          <p:spPr>
            <a:xfrm>
              <a:off x="323850" y="1844675"/>
              <a:ext cx="2376488" cy="103460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solidFill>
                    <a:schemeClr val="tx1"/>
                  </a:solidFill>
                </a:rPr>
                <a:t>Entradas del proceso</a:t>
              </a:r>
              <a:r>
                <a:rPr lang="es-MX" sz="900" dirty="0">
                  <a:solidFill>
                    <a:schemeClr val="tx1"/>
                  </a:solidFill>
                </a:rPr>
                <a:t>: Identifica procesos, eventos y/o actividades externas que influyen en el curso de eventos del escenario.</a:t>
              </a:r>
            </a:p>
          </p:txBody>
        </p:sp>
        <p:sp>
          <p:nvSpPr>
            <p:cNvPr id="19" name="TextBox 7"/>
            <p:cNvSpPr txBox="1"/>
            <p:nvPr/>
          </p:nvSpPr>
          <p:spPr>
            <a:xfrm>
              <a:off x="323850" y="2986592"/>
              <a:ext cx="2376488" cy="1256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t>Roles responsables</a:t>
              </a:r>
              <a:r>
                <a:rPr lang="es-MX" sz="900" dirty="0"/>
                <a:t>: Identifica un rol de usuario, unidad organizacional o grupo que es responsable de la ejecución de los pasos englobados en el renglón.</a:t>
              </a:r>
            </a:p>
          </p:txBody>
        </p:sp>
        <p:cxnSp>
          <p:nvCxnSpPr>
            <p:cNvPr id="20" name="Straight Connector 8"/>
            <p:cNvCxnSpPr>
              <a:stCxn id="16" idx="1"/>
              <a:endCxn id="16" idx="3"/>
            </p:cNvCxnSpPr>
            <p:nvPr/>
          </p:nvCxnSpPr>
          <p:spPr>
            <a:xfrm>
              <a:off x="3481388" y="3749675"/>
              <a:ext cx="5267325" cy="0"/>
            </a:xfrm>
            <a:prstGeom prst="line">
              <a:avLst/>
            </a:prstGeom>
          </p:spPr>
          <p:style>
            <a:lnRef idx="1">
              <a:schemeClr val="dk1"/>
            </a:lnRef>
            <a:fillRef idx="0">
              <a:schemeClr val="dk1"/>
            </a:fillRef>
            <a:effectRef idx="0">
              <a:schemeClr val="dk1"/>
            </a:effectRef>
            <a:fontRef idx="minor">
              <a:schemeClr val="tx1"/>
            </a:fontRef>
          </p:style>
        </p:cxnSp>
        <p:sp>
          <p:nvSpPr>
            <p:cNvPr id="21" name="TextBox 10"/>
            <p:cNvSpPr txBox="1"/>
            <p:nvPr/>
          </p:nvSpPr>
          <p:spPr>
            <a:xfrm>
              <a:off x="323850" y="5651260"/>
              <a:ext cx="2376488" cy="8129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solidFill>
                    <a:schemeClr val="tx1"/>
                  </a:solidFill>
                </a:rPr>
                <a:t>Salida del proceso</a:t>
              </a:r>
              <a:r>
                <a:rPr lang="es-MX" sz="900" dirty="0">
                  <a:solidFill>
                    <a:schemeClr val="tx1"/>
                  </a:solidFill>
                </a:rPr>
                <a:t>. Identifica el fin del procesos o la salida a otros procesos, eventos y/o actividades.</a:t>
              </a:r>
            </a:p>
          </p:txBody>
        </p:sp>
        <p:sp>
          <p:nvSpPr>
            <p:cNvPr id="22" name="TextBox 11"/>
            <p:cNvSpPr txBox="1"/>
            <p:nvPr/>
          </p:nvSpPr>
          <p:spPr>
            <a:xfrm>
              <a:off x="323850" y="4305422"/>
              <a:ext cx="2376488" cy="1256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t>Flujo del proceso</a:t>
              </a:r>
              <a:r>
                <a:rPr lang="es-MX" sz="900" dirty="0"/>
                <a:t>. En este espacio se encuentran los pasos fuera y dentro del sistema, decisiones, otros procesos a ser ejecutados por los roles responsables</a:t>
              </a:r>
            </a:p>
          </p:txBody>
        </p:sp>
        <p:cxnSp>
          <p:nvCxnSpPr>
            <p:cNvPr id="23" name="Straight Arrow Connector 12"/>
            <p:cNvCxnSpPr>
              <a:stCxn id="17" idx="3"/>
            </p:cNvCxnSpPr>
            <p:nvPr/>
          </p:nvCxnSpPr>
          <p:spPr>
            <a:xfrm>
              <a:off x="2700338" y="1518471"/>
              <a:ext cx="647700" cy="2547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4"/>
            <p:cNvCxnSpPr>
              <a:stCxn id="18" idx="3"/>
            </p:cNvCxnSpPr>
            <p:nvPr/>
          </p:nvCxnSpPr>
          <p:spPr>
            <a:xfrm flipV="1">
              <a:off x="2700338" y="2214569"/>
              <a:ext cx="647701" cy="1474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6"/>
            <p:cNvCxnSpPr>
              <a:stCxn id="19" idx="3"/>
            </p:cNvCxnSpPr>
            <p:nvPr/>
          </p:nvCxnSpPr>
          <p:spPr>
            <a:xfrm flipV="1">
              <a:off x="2700338" y="2986602"/>
              <a:ext cx="647701" cy="6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18"/>
            <p:cNvCxnSpPr>
              <a:stCxn id="19" idx="3"/>
            </p:cNvCxnSpPr>
            <p:nvPr/>
          </p:nvCxnSpPr>
          <p:spPr>
            <a:xfrm>
              <a:off x="2700338" y="3614742"/>
              <a:ext cx="647701" cy="3243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1"/>
            <p:cNvCxnSpPr>
              <a:stCxn id="22" idx="3"/>
            </p:cNvCxnSpPr>
            <p:nvPr/>
          </p:nvCxnSpPr>
          <p:spPr>
            <a:xfrm flipV="1">
              <a:off x="2700338" y="4037136"/>
              <a:ext cx="3095625" cy="8964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3"/>
            <p:cNvCxnSpPr>
              <a:stCxn id="21" idx="3"/>
            </p:cNvCxnSpPr>
            <p:nvPr/>
          </p:nvCxnSpPr>
          <p:spPr>
            <a:xfrm flipV="1">
              <a:off x="2700338" y="5614256"/>
              <a:ext cx="768421" cy="443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 name="Rectángulo 2"/>
          <p:cNvSpPr/>
          <p:nvPr/>
        </p:nvSpPr>
        <p:spPr>
          <a:xfrm>
            <a:off x="3776434" y="1810168"/>
            <a:ext cx="4099272" cy="2469422"/>
          </a:xfrm>
          <a:prstGeom prst="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638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296073"/>
      </p:ext>
    </p:extLst>
  </p:cSld>
  <p:clrMapOvr>
    <a:masterClrMapping/>
  </p:clrMapOvr>
</p:sld>
</file>

<file path=ppt/theme/theme1.xml><?xml version="1.0" encoding="utf-8"?>
<a:theme xmlns:a="http://schemas.openxmlformats.org/drawingml/2006/main" name="Tema de Office">
  <a:themeElements>
    <a:clrScheme name="Advanzer">
      <a:dk1>
        <a:srgbClr val="000000"/>
      </a:dk1>
      <a:lt1>
        <a:sysClr val="window" lastClr="FFFFFF"/>
      </a:lt1>
      <a:dk2>
        <a:srgbClr val="506576"/>
      </a:dk2>
      <a:lt2>
        <a:srgbClr val="EEECE1"/>
      </a:lt2>
      <a:accent1>
        <a:srgbClr val="B4CD2C"/>
      </a:accent1>
      <a:accent2>
        <a:srgbClr val="506576"/>
      </a:accent2>
      <a:accent3>
        <a:srgbClr val="B4CD2C"/>
      </a:accent3>
      <a:accent4>
        <a:srgbClr val="506576"/>
      </a:accent4>
      <a:accent5>
        <a:srgbClr val="B4CD2C"/>
      </a:accent5>
      <a:accent6>
        <a:srgbClr val="506576"/>
      </a:accent6>
      <a:hlink>
        <a:srgbClr val="B4CD2C"/>
      </a:hlink>
      <a:folHlink>
        <a:srgbClr val="50657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601</TotalTime>
  <Words>559</Words>
  <Application>Microsoft Office PowerPoint</Application>
  <PresentationFormat>On-screen Show (16:9)</PresentationFormat>
  <Paragraphs>87</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ＭＳ Ｐゴシック</vt:lpstr>
      <vt:lpstr>ＭＳ Ｐゴシック</vt:lpstr>
      <vt:lpstr>Arial</vt:lpstr>
      <vt:lpstr>Avenir Black</vt:lpstr>
      <vt:lpstr>Avenir Light</vt:lpstr>
      <vt:lpstr>Avenir Medium</vt:lpstr>
      <vt:lpstr>Calibri</vt:lpstr>
      <vt:lpstr>Tema de Office</vt:lpstr>
      <vt:lpstr>Inventario FÍSICO</vt:lpstr>
      <vt:lpstr>Descripción del proceso</vt:lpstr>
      <vt:lpstr>Premisas, comentarios, funcionalidad y/o reglas de negocio del cliente</vt:lpstr>
      <vt:lpstr>Agregados funcionales y/o interfaces</vt:lpstr>
      <vt:lpstr>Inventario Físico</vt:lpstr>
      <vt:lpstr>Aceptación del plano de negocio</vt:lpstr>
      <vt:lpstr>Simbología</vt:lpstr>
      <vt:lpstr>Descripción del layout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Estefania</dc:creator>
  <cp:lastModifiedBy>Melissa Valdés</cp:lastModifiedBy>
  <cp:revision>57</cp:revision>
  <dcterms:created xsi:type="dcterms:W3CDTF">2015-01-15T15:32:50Z</dcterms:created>
  <dcterms:modified xsi:type="dcterms:W3CDTF">2016-08-17T21:59:32Z</dcterms:modified>
</cp:coreProperties>
</file>